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59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D73CAF-6354-4B17-8E97-EE139733C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</a:t>
            </a:r>
            <a:endParaRPr lang="es-HN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B33BF23-755D-46E1-A5FE-AE7E009F5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HN" dirty="0"/>
              <a:t>Carlos Alberto Romero Rivas 0801-1998-09360</a:t>
            </a:r>
          </a:p>
          <a:p>
            <a:r>
              <a:rPr lang="es-HN" dirty="0" err="1"/>
              <a:t>Daphner</a:t>
            </a:r>
            <a:r>
              <a:rPr lang="es-HN" dirty="0"/>
              <a:t> Gabriela Arguijo Zavala 0801-1997-17334</a:t>
            </a:r>
          </a:p>
          <a:p>
            <a:r>
              <a:rPr lang="en-US" dirty="0"/>
              <a:t>Giselle Castillo Mendoza 0801-1997-22772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79764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9C09DF-C590-479B-A139-E3289BF8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SQL SERVER?</a:t>
            </a:r>
            <a:endParaRPr lang="es-HN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B6F112F-2145-42EB-94F2-0D9C9C53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s-HN" dirty="0"/>
              <a:t>Microsoft SQL Server es un sistema gestor o un sistema de manejo de base de datos desarrollado por la empresa Microsoft. El lenguaje de desarrollo utilizado es </a:t>
            </a:r>
            <a:r>
              <a:rPr lang="es-HN" dirty="0" err="1"/>
              <a:t>Transact</a:t>
            </a:r>
            <a:r>
              <a:rPr lang="es-HN" dirty="0"/>
              <a:t> SQL. Es un Gestor de carácter libre, uno de los 5 gestores de base de datos de este tipo más conocido y usando.</a:t>
            </a:r>
          </a:p>
          <a:p>
            <a:pPr marL="0" indent="0">
              <a:buNone/>
            </a:pP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0807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D05F8ED-A119-49A5-8EDA-A25FB89B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901952"/>
            <a:ext cx="8942832" cy="4270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HN" sz="2000" dirty="0"/>
              <a:t>Es un motor de datos manipulado en la decisión de soporte técnico y el análisis empresarial. </a:t>
            </a:r>
          </a:p>
          <a:p>
            <a:pPr>
              <a:lnSpc>
                <a:spcPct val="150000"/>
              </a:lnSpc>
            </a:pPr>
            <a:r>
              <a:rPr lang="es-HN" sz="2000" dirty="0"/>
              <a:t>permite el descubrimiento de patrones de datos que pueden no ser inmediatamente aparentes a través de las características de minería de datos integradas en el producto.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HN" sz="2000" b="1" dirty="0" err="1"/>
              <a:t>Analysis</a:t>
            </a:r>
            <a:r>
              <a:rPr lang="es-HN" sz="2000" b="1" dirty="0"/>
              <a:t> </a:t>
            </a:r>
            <a:r>
              <a:rPr lang="es-HN" sz="2000" b="1" dirty="0" err="1"/>
              <a:t>Services</a:t>
            </a:r>
            <a:r>
              <a:rPr lang="es-HN" sz="2000" b="1" dirty="0"/>
              <a:t> está disponible en dos plataformas diferentes:</a:t>
            </a:r>
          </a:p>
          <a:p>
            <a:pPr lvl="0">
              <a:lnSpc>
                <a:spcPct val="150000"/>
              </a:lnSpc>
            </a:pPr>
            <a:r>
              <a:rPr lang="es-HN" sz="2000" dirty="0"/>
              <a:t>SQL Server </a:t>
            </a:r>
            <a:r>
              <a:rPr lang="es-HN" sz="2000" dirty="0" err="1"/>
              <a:t>Analysis</a:t>
            </a:r>
            <a:r>
              <a:rPr lang="es-HN" sz="2000" dirty="0"/>
              <a:t> </a:t>
            </a:r>
            <a:r>
              <a:rPr lang="es-HN" sz="2000" dirty="0" err="1"/>
              <a:t>Services</a:t>
            </a:r>
            <a:endParaRPr lang="es-HN" sz="2000" dirty="0"/>
          </a:p>
          <a:p>
            <a:pPr lvl="0">
              <a:lnSpc>
                <a:spcPct val="150000"/>
              </a:lnSpc>
            </a:pPr>
            <a:r>
              <a:rPr lang="es-HN" sz="2000" dirty="0"/>
              <a:t>Azure </a:t>
            </a:r>
            <a:r>
              <a:rPr lang="es-HN" sz="2000" dirty="0" err="1"/>
              <a:t>Analysis</a:t>
            </a:r>
            <a:r>
              <a:rPr lang="es-HN" sz="2000" dirty="0"/>
              <a:t> </a:t>
            </a:r>
            <a:r>
              <a:rPr lang="es-HN" sz="2000" dirty="0" err="1"/>
              <a:t>Services</a:t>
            </a:r>
            <a:endParaRPr lang="es-HN" sz="2000" dirty="0"/>
          </a:p>
          <a:p>
            <a:endParaRPr lang="es-HN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362DD604-DE82-4B79-BFD2-B897AF70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592" y="315468"/>
            <a:ext cx="7729728" cy="1188720"/>
          </a:xfrm>
        </p:spPr>
        <p:txBody>
          <a:bodyPr/>
          <a:lstStyle/>
          <a:p>
            <a:r>
              <a:rPr lang="es-HN" dirty="0"/>
              <a:t>SQL Server </a:t>
            </a:r>
            <a:r>
              <a:rPr lang="es-HN" dirty="0" err="1"/>
              <a:t>Analysis</a:t>
            </a:r>
            <a:r>
              <a:rPr lang="es-HN" dirty="0"/>
              <a:t> </a:t>
            </a:r>
            <a:r>
              <a:rPr lang="es-HN" dirty="0" err="1"/>
              <a:t>Services</a:t>
            </a:r>
            <a:r>
              <a:rPr lang="es-HN" dirty="0"/>
              <a:t/>
            </a:r>
            <a:br>
              <a:rPr lang="es-HN" dirty="0"/>
            </a:b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95549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15496E-A7CC-4B79-963B-7CAA2699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SQL Server </a:t>
            </a:r>
            <a:r>
              <a:rPr lang="es-HN" dirty="0" err="1"/>
              <a:t>Reporting</a:t>
            </a:r>
            <a:r>
              <a:rPr lang="es-HN" dirty="0"/>
              <a:t> </a:t>
            </a:r>
            <a:r>
              <a:rPr lang="es-HN" dirty="0" err="1"/>
              <a:t>Services</a:t>
            </a:r>
            <a:r>
              <a:rPr lang="es-HN" dirty="0"/>
              <a:t> </a:t>
            </a:r>
            <a:br>
              <a:rPr lang="es-HN" dirty="0"/>
            </a:br>
            <a:endParaRPr lang="es-HN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A763EDE-3BA5-4AE0-9DC0-AC4B141E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HN" sz="2000" dirty="0"/>
              <a:t>Ayuda a capacitar a sus usuarios para tomar decisiones efectivas e informadas basadas en datos confiables y entregados en formatos apropiados </a:t>
            </a:r>
          </a:p>
          <a:p>
            <a:pPr>
              <a:lnSpc>
                <a:spcPct val="150000"/>
              </a:lnSpc>
            </a:pPr>
            <a:r>
              <a:rPr lang="es-HN" sz="2000" dirty="0"/>
              <a:t>Es una solución que los clientes pueden implementar de forma local para crear, publicar y administrar informes 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8005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0C4AFC-F517-45FF-92E0-716DA448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SQL Server Integration Services</a:t>
            </a:r>
            <a:r>
              <a:rPr lang="es-HN" b="1" dirty="0"/>
              <a:t/>
            </a:r>
            <a:br>
              <a:rPr lang="es-HN" b="1" dirty="0"/>
            </a:br>
            <a:endParaRPr lang="es-HN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7D02F54-5903-4D83-B0C1-46C1B7E0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10028"/>
            <a:ext cx="9144000" cy="3561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HN" sz="2000" dirty="0"/>
              <a:t>Ayuda a implementar una base de administración de información adecuada que pueda entregar datos integrados, precisos y oportunos en toda su organización. su objetivo es proporcionar a los responsables de la toma de decisiones información precisa, relevante y procesable, lo que resulta en una mejor rentabilidad, una mejor satisfacción del cliente y una mayor eficiencia operativa.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82692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r>
              <a:rPr lang="en-US" dirty="0" smtClean="0"/>
              <a:t> Compatibles</a:t>
            </a:r>
            <a:endParaRPr lang="es-H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56" y="2318197"/>
            <a:ext cx="8113688" cy="4181422"/>
          </a:xfrm>
        </p:spPr>
      </p:pic>
    </p:spTree>
    <p:extLst>
      <p:ext uri="{BB962C8B-B14F-4D97-AF65-F5344CB8AC3E}">
        <p14:creationId xmlns:p14="http://schemas.microsoft.com/office/powerpoint/2010/main" val="371515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B305A7-0FC9-4C0F-AEBE-F2AEE041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366" y="270049"/>
            <a:ext cx="7117268" cy="6900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Requerimientos</a:t>
            </a:r>
            <a:r>
              <a:rPr lang="en-US" dirty="0"/>
              <a:t>  del hardware</a:t>
            </a:r>
            <a:endParaRPr lang="es-HN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6FF09146-15E5-4898-8734-150592ECC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92398"/>
              </p:ext>
            </p:extLst>
          </p:nvPr>
        </p:nvGraphicFramePr>
        <p:xfrm>
          <a:off x="1876044" y="1188720"/>
          <a:ext cx="8439912" cy="5377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069">
                  <a:extLst>
                    <a:ext uri="{9D8B030D-6E8A-4147-A177-3AD203B41FA5}">
                      <a16:colId xmlns:a16="http://schemas.microsoft.com/office/drawing/2014/main" xmlns="" val="474583874"/>
                    </a:ext>
                  </a:extLst>
                </a:gridCol>
                <a:gridCol w="6605843">
                  <a:extLst>
                    <a:ext uri="{9D8B030D-6E8A-4147-A177-3AD203B41FA5}">
                      <a16:colId xmlns:a16="http://schemas.microsoft.com/office/drawing/2014/main" xmlns="" val="1439865672"/>
                    </a:ext>
                  </a:extLst>
                </a:gridCol>
              </a:tblGrid>
              <a:tr h="243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Componentes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 dirty="0">
                          <a:effectLst/>
                        </a:rPr>
                        <a:t>Requisitos</a:t>
                      </a:r>
                      <a:endParaRPr lang="es-H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extLst>
                  <a:ext uri="{0D108BD9-81ED-4DB2-BD59-A6C34878D82A}">
                    <a16:rowId xmlns:a16="http://schemas.microsoft.com/office/drawing/2014/main" xmlns="" val="1408622416"/>
                  </a:ext>
                </a:extLst>
              </a:tr>
              <a:tr h="243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Disco Duro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De 4 a 10 GB de espacio Libres sería lo ideal.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extLst>
                  <a:ext uri="{0D108BD9-81ED-4DB2-BD59-A6C34878D82A}">
                    <a16:rowId xmlns:a16="http://schemas.microsoft.com/office/drawing/2014/main" xmlns="" val="937644106"/>
                  </a:ext>
                </a:extLst>
              </a:tr>
              <a:tr h="501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Unidad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Una unidad de Disco o CD se recomienda en el caso de la instalación a través de una unidad extraíble.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extLst>
                  <a:ext uri="{0D108BD9-81ED-4DB2-BD59-A6C34878D82A}">
                    <a16:rowId xmlns:a16="http://schemas.microsoft.com/office/drawing/2014/main" xmlns="" val="2144197682"/>
                  </a:ext>
                </a:extLst>
              </a:tr>
              <a:tr h="243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Monitor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Monitor de 800X600 es suficiente.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extLst>
                  <a:ext uri="{0D108BD9-81ED-4DB2-BD59-A6C34878D82A}">
                    <a16:rowId xmlns:a16="http://schemas.microsoft.com/office/drawing/2014/main" xmlns="" val="3077110868"/>
                  </a:ext>
                </a:extLst>
              </a:tr>
              <a:tr h="1275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Memoria RAM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Se recomienda, si se opta por la utilización de la versión Express que la unidad cuente con 1 GB de RAM solo para la ejecución del programa.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Para la versión Enterprise, se recomienda que la unidad de trabajo cuente con al menos 3 GB de Ram para su utilización.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extLst>
                  <a:ext uri="{0D108BD9-81ED-4DB2-BD59-A6C34878D82A}">
                    <a16:rowId xmlns:a16="http://schemas.microsoft.com/office/drawing/2014/main" xmlns="" val="1185379318"/>
                  </a:ext>
                </a:extLst>
              </a:tr>
              <a:tr h="1533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Velocidad del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Procesador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El procesador no debe ser precisamente de 64 Bits, sin embargo si debe contar con al menos 3 núcleos de memoria cada uno.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Mínimo de velocidad: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- Procesador x86: 1,0 GHz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- Procesador x64: 1,4 GHz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Recomendado: 2 GHz o más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extLst>
                  <a:ext uri="{0D108BD9-81ED-4DB2-BD59-A6C34878D82A}">
                    <a16:rowId xmlns:a16="http://schemas.microsoft.com/office/drawing/2014/main" xmlns="" val="641896414"/>
                  </a:ext>
                </a:extLst>
              </a:tr>
              <a:tr h="1017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Tipo de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>
                          <a:effectLst/>
                        </a:rPr>
                        <a:t>Procesador</a:t>
                      </a:r>
                      <a:endParaRPr lang="es-H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 dirty="0">
                          <a:effectLst/>
                        </a:rPr>
                        <a:t>Procesador x64: AMD Opteron, AMD Athlon 64, Intel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 dirty="0">
                          <a:effectLst/>
                        </a:rPr>
                        <a:t>Xeon compatible con Intel EM64T Intel Pentium IV compatible con EM64T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HN" sz="1600" dirty="0">
                          <a:effectLst/>
                        </a:rPr>
                        <a:t>Procesador x86: compatible con Pentium III o superior</a:t>
                      </a:r>
                      <a:endParaRPr lang="es-H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4" marR="51634" marT="0" marB="0"/>
                </a:tc>
                <a:extLst>
                  <a:ext uri="{0D108BD9-81ED-4DB2-BD59-A6C34878D82A}">
                    <a16:rowId xmlns:a16="http://schemas.microsoft.com/office/drawing/2014/main" xmlns="" val="266182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2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269D83-7DA1-4558-93ED-269A113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197" y="70338"/>
            <a:ext cx="7729728" cy="1188720"/>
          </a:xfrm>
        </p:spPr>
        <p:txBody>
          <a:bodyPr/>
          <a:lstStyle/>
          <a:p>
            <a:r>
              <a:rPr lang="en-US" dirty="0" err="1"/>
              <a:t>Precios</a:t>
            </a:r>
            <a:r>
              <a:rPr lang="en-US" dirty="0"/>
              <a:t> de </a:t>
            </a:r>
            <a:r>
              <a:rPr lang="en-US" dirty="0" err="1"/>
              <a:t>Licencias</a:t>
            </a:r>
            <a:endParaRPr lang="es-HN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472AF8D-59B6-4109-8E85-6003ED77255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9" t="22593" r="11336" b="12877"/>
          <a:stretch/>
        </p:blipFill>
        <p:spPr bwMode="auto">
          <a:xfrm>
            <a:off x="1392079" y="1047262"/>
            <a:ext cx="9260290" cy="5259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943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2F402C-32AA-4372-BC62-A96B29CC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 por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atencion</a:t>
            </a:r>
            <a:endParaRPr lang="es-HN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E3AA55-02BD-4856-9697-414FE7FC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0816748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236</TotalTime>
  <Words>403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Paquete</vt:lpstr>
      <vt:lpstr>SQL SERVER</vt:lpstr>
      <vt:lpstr>Que es SQL SERVER?</vt:lpstr>
      <vt:lpstr>SQL Server Analysis Services </vt:lpstr>
      <vt:lpstr>SQL Server Reporting Services  </vt:lpstr>
      <vt:lpstr>SQL Server Integration Services </vt:lpstr>
      <vt:lpstr>Sistemas Operativos Compatibles</vt:lpstr>
      <vt:lpstr>Requerimientos  del hardware</vt:lpstr>
      <vt:lpstr>Precios de Licencias</vt:lpstr>
      <vt:lpstr>Gracias por su atencion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Giselle Castillo</dc:creator>
  <cp:lastModifiedBy>Carlos Romero</cp:lastModifiedBy>
  <cp:revision>29</cp:revision>
  <dcterms:created xsi:type="dcterms:W3CDTF">2018-06-02T01:33:28Z</dcterms:created>
  <dcterms:modified xsi:type="dcterms:W3CDTF">2018-06-09T02:38:28Z</dcterms:modified>
</cp:coreProperties>
</file>