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5" r:id="rId5"/>
    <p:sldId id="310" r:id="rId6"/>
    <p:sldId id="321" r:id="rId7"/>
    <p:sldId id="320" r:id="rId8"/>
    <p:sldId id="311" r:id="rId9"/>
    <p:sldId id="313" r:id="rId10"/>
    <p:sldId id="312" r:id="rId11"/>
    <p:sldId id="322" r:id="rId12"/>
    <p:sldId id="314" r:id="rId13"/>
    <p:sldId id="315" r:id="rId14"/>
    <p:sldId id="316" r:id="rId15"/>
    <p:sldId id="323" r:id="rId16"/>
    <p:sldId id="324" r:id="rId17"/>
    <p:sldId id="326" r:id="rId18"/>
    <p:sldId id="325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30/11/2018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815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40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30/11/2018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48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A12EF1AF-E5B2-41DB-BFF8-672C5BBF646A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30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30/11/2018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013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02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3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24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30/11/2018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672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1BAB-2490-48FD-81BA-E5EB85DA87AE}" type="datetime1">
              <a:rPr lang="es-ES" smtClean="0"/>
              <a:pPr/>
              <a:t>30/11/2018</a:t>
            </a:fld>
            <a:endParaRPr lang="es-E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7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30/11/2018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41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09836" y="838200"/>
            <a:ext cx="8229600" cy="2895600"/>
          </a:xfrm>
        </p:spPr>
        <p:txBody>
          <a:bodyPr rtlCol="0"/>
          <a:lstStyle/>
          <a:p>
            <a:pPr rtl="0"/>
            <a:r>
              <a:rPr lang="es-ES" dirty="0"/>
              <a:t>Transporte Cristina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5213" y="4221088"/>
            <a:ext cx="8229600" cy="179871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Integrantes:</a:t>
            </a:r>
          </a:p>
          <a:p>
            <a:pPr rtl="0"/>
            <a:r>
              <a:rPr lang="es-ES" dirty="0"/>
              <a:t>Gustavo andino</a:t>
            </a:r>
          </a:p>
          <a:p>
            <a:pPr rtl="0"/>
            <a:r>
              <a:rPr lang="es-ES" dirty="0"/>
              <a:t>Franco fuentes</a:t>
            </a:r>
          </a:p>
          <a:p>
            <a:pPr rtl="0"/>
            <a:r>
              <a:rPr lang="es-ES" dirty="0"/>
              <a:t>Leonardo Ochoa</a:t>
            </a:r>
          </a:p>
          <a:p>
            <a:pPr rtl="0"/>
            <a:r>
              <a:rPr lang="es-ES" dirty="0"/>
              <a:t>Oscar Laínez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743BF9E-6C2E-43E0-84D6-189C3D30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1461359"/>
            <a:ext cx="3058666" cy="16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416" y="1110053"/>
            <a:ext cx="338548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7966" y="1432223"/>
            <a:ext cx="281768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9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OLTP</a:t>
            </a:r>
          </a:p>
        </p:txBody>
      </p:sp>
      <p:pic>
        <p:nvPicPr>
          <p:cNvPr id="7" name="Imagen 6" descr="Imagen que contiene captura de pantalla, ordenador, portátil, interior&#10;&#10;Descripción generada automáticamente">
            <a:extLst>
              <a:ext uri="{FF2B5EF4-FFF2-40B4-BE49-F238E27FC236}">
                <a16:creationId xmlns:a16="http://schemas.microsoft.com/office/drawing/2014/main" id="{8E075980-653F-476C-A002-75F62BD95732}"/>
              </a:ext>
            </a:extLst>
          </p:cNvPr>
          <p:cNvPicPr/>
          <p:nvPr/>
        </p:nvPicPr>
        <p:blipFill rotWithShape="1">
          <a:blip r:embed="rId6"/>
          <a:srcRect l="27218" t="17088" r="26513" b="11144"/>
          <a:stretch/>
        </p:blipFill>
        <p:spPr bwMode="auto">
          <a:xfrm>
            <a:off x="1936711" y="1388911"/>
            <a:ext cx="4597782" cy="401154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416" y="1110053"/>
            <a:ext cx="338548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7966" y="1432223"/>
            <a:ext cx="281768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9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OLAP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C1DFDC-4AFD-459D-B993-2FC39D034AF1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7" t="19367" r="24380" b="11429"/>
          <a:stretch/>
        </p:blipFill>
        <p:spPr bwMode="auto">
          <a:xfrm>
            <a:off x="1667385" y="1388911"/>
            <a:ext cx="5136435" cy="401154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416" y="1110053"/>
            <a:ext cx="338548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7966" y="1432223"/>
            <a:ext cx="281768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9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ETL</a:t>
            </a:r>
          </a:p>
        </p:txBody>
      </p:sp>
      <p:pic>
        <p:nvPicPr>
          <p:cNvPr id="17" name="Imagen 16" descr="https://documents.lucidchart.com/documents/3b869e73-0890-4fc5-a9c8-c621bc046aa9/pages/0_0?a=572&amp;x=86&amp;y=66&amp;w=1628&amp;h=751&amp;store=1&amp;accept=image%2F*&amp;auth=LCA%20aa850e339b07cebb06437632f34f5282c4d32366-ts%3D1543553674">
            <a:extLst>
              <a:ext uri="{FF2B5EF4-FFF2-40B4-BE49-F238E27FC236}">
                <a16:creationId xmlns:a16="http://schemas.microsoft.com/office/drawing/2014/main" id="{9526E9B2-2885-4460-9ABE-3637277CF0D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4" y="1861491"/>
            <a:ext cx="6630017" cy="306638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94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Justificación del modulo 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Hacemos uso de este módulo, para generar una visión más clara de la inversión y el servicio de la empresa.</a:t>
            </a:r>
            <a:endParaRPr lang="es-ES" dirty="0"/>
          </a:p>
          <a:p>
            <a:r>
              <a:rPr lang="es-HN" dirty="0"/>
              <a:t>De esta forma se podrá observar el análisis de los destinos y tipos de encomiendas que son solicitados en dicha empresa lo cual se lograra ver en graficas comparativas.</a:t>
            </a:r>
            <a:endParaRPr lang="es-ES" dirty="0"/>
          </a:p>
          <a:p>
            <a:r>
              <a:rPr lang="es-HN" dirty="0"/>
              <a:t>Se busca la implementación de dicha tecnología para poder tomar grandes decisiones como seria ampliar las rutas de las encomiendas para cubrir más territorio del país y ser lideres en envió de encomiendas a nivel nacional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07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contactos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lvl="0" algn="ctr"/>
            <a:r>
              <a:rPr lang="es-HN" dirty="0"/>
              <a:t>Teléfono General de la Empresa: 2225-0474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5680672"/>
          </a:xfrm>
        </p:spPr>
        <p:txBody>
          <a:bodyPr rtlCol="0"/>
          <a:lstStyle/>
          <a:p>
            <a:pPr algn="ctr" rtl="0"/>
            <a:r>
              <a:rPr lang="es-E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23235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HIstoria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s-HN" dirty="0"/>
              <a:t>Empresa de Transportes Cristina S de R. L. de C.V.  Nace en el 1996 con la finalidad de ofrecer el servicio de transporte interurbano de pasajeros, entre las ciudades de Tegucigalpa, Tela  y La Ceiba. Su fundador, el Señor Mario Aníbal </a:t>
            </a:r>
            <a:r>
              <a:rPr lang="es-HN" dirty="0" err="1"/>
              <a:t>Discua</a:t>
            </a:r>
            <a:r>
              <a:rPr lang="es-HN" dirty="0"/>
              <a:t> Elvir y su esposa Concepción Yamileth Castro de </a:t>
            </a:r>
            <a:r>
              <a:rPr lang="es-HN" dirty="0" err="1"/>
              <a:t>Discua</a:t>
            </a:r>
            <a:r>
              <a:rPr lang="es-HN" dirty="0"/>
              <a:t>.</a:t>
            </a:r>
            <a:endParaRPr lang="es-ES" dirty="0"/>
          </a:p>
          <a:p>
            <a:br>
              <a:rPr lang="es-HN" dirty="0"/>
            </a:br>
            <a:r>
              <a:rPr lang="es-HN" dirty="0"/>
              <a:t>TRANSPORTES CRISTINA comienza sus operaciones con 4 unidades de autobuses marca </a:t>
            </a:r>
            <a:r>
              <a:rPr lang="es-HN" dirty="0" err="1"/>
              <a:t>Mercedez</a:t>
            </a:r>
            <a:r>
              <a:rPr lang="es-HN" dirty="0"/>
              <a:t>-Benz. El señor Mario </a:t>
            </a:r>
            <a:r>
              <a:rPr lang="es-HN" dirty="0" err="1"/>
              <a:t>Discua</a:t>
            </a:r>
            <a:r>
              <a:rPr lang="es-HN" dirty="0"/>
              <a:t> conoce de este rubro ya que su familia fundo una empresa llamada DISCUA LITENA que cubría la ruta de Tegucigalpa-</a:t>
            </a:r>
            <a:r>
              <a:rPr lang="es-HN" dirty="0" err="1"/>
              <a:t>Danli</a:t>
            </a:r>
            <a:r>
              <a:rPr lang="es-HN" dirty="0"/>
              <a:t>. Es allí donde empezó a laborar en esta empresa a temprana edad, obteniendo diversos cargos en el transcurso del tiempo, hasta que llego a ser el gerente general de la empresa. Al haber obtenido experiencia en este rubro decide abrir  en el año del 1996 su propia empresa ubicada en el barrio concepción, 8 avenida, entre la 12 y 13 calle de Comayagüela, M. D. C.; departamento de Francisco Morazán.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Misión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HN" dirty="0"/>
              <a:t> Ser una empresa dedicada al  transporte terrestre de pasajeros y encomiendas dirigidos a Tegucigalpa, San Pedro Sula, Tela, La Ceiba, Saba y Olanchito. Ofreciéndoles comodidad, satisfacción y seguridad, creando el  mejor espíritu de servicio, empatía y responsabilidad. Siguiendo siempre los pasos de Nuestro Señor Jesucristo.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visión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HN" dirty="0"/>
              <a:t>Expandirnos como empresa líder en el rubro de transporte terrestre  de pasajeros y encomiendas  en el territorio nacional hondureño. Cumpliendo con las exigencias de nuestros clientes mediante la innovación permanente.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0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 y valores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1BE4448-E625-4A37-B473-75B129FD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b="1" dirty="0"/>
              <a:t>Cumplir nuestro compromiso con el cliente</a:t>
            </a:r>
            <a:r>
              <a:rPr lang="es-HN" dirty="0"/>
              <a:t>. Perseguimos la satisfacción de nuestros clientes mediante la preocupación constante por la calidad en la relación con ellos, el respeto a los compromisos adquiridos y la búsqueda del servicio optimo para crear un lazo de lealtad entre el cliente y Transporte </a:t>
            </a:r>
            <a:r>
              <a:rPr lang="es-HN" dirty="0" err="1"/>
              <a:t>Cristina.S</a:t>
            </a:r>
            <a:endParaRPr lang="es-HN" dirty="0"/>
          </a:p>
          <a:p>
            <a:br>
              <a:rPr lang="es-HN" dirty="0"/>
            </a:br>
            <a:r>
              <a:rPr lang="es-HN" b="1" dirty="0"/>
              <a:t>Liderar.</a:t>
            </a:r>
            <a:r>
              <a:rPr lang="es-HN" dirty="0"/>
              <a:t> Asegurar el liderazgo competitivo de la empresa, entendiendo que la calidad, productividad y seguridad son factores esenciales que actúan conjuntamente.</a:t>
            </a:r>
            <a:endParaRPr lang="es-ES" dirty="0"/>
          </a:p>
          <a:p>
            <a:pPr lvl="0"/>
            <a:r>
              <a:rPr lang="es-HN" dirty="0"/>
              <a:t>Responsabilidad</a:t>
            </a:r>
            <a:endParaRPr lang="es-ES" dirty="0"/>
          </a:p>
          <a:p>
            <a:pPr lvl="0"/>
            <a:r>
              <a:rPr lang="es-HN" dirty="0"/>
              <a:t>Espíritu de Trabajo</a:t>
            </a:r>
            <a:endParaRPr lang="es-ES" dirty="0"/>
          </a:p>
          <a:p>
            <a:pPr lvl="0"/>
            <a:r>
              <a:rPr lang="es-HN" dirty="0"/>
              <a:t>Solidaridad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Infraestructura tecnológica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142084" y="2093976"/>
            <a:ext cx="4753642" cy="3977640"/>
          </a:xfrm>
        </p:spPr>
        <p:txBody>
          <a:bodyPr rtlCol="0"/>
          <a:lstStyle/>
          <a:p>
            <a:pPr lvl="0" algn="ctr"/>
            <a:r>
              <a:rPr lang="es-HN" dirty="0"/>
              <a:t>1 PC-Escritorio</a:t>
            </a:r>
            <a:endParaRPr lang="es-ES" dirty="0"/>
          </a:p>
          <a:p>
            <a:pPr lvl="0" algn="ctr"/>
            <a:r>
              <a:rPr lang="es-HN" dirty="0"/>
              <a:t>Windows 7</a:t>
            </a:r>
            <a:endParaRPr lang="es-ES" dirty="0"/>
          </a:p>
          <a:p>
            <a:pPr lvl="0" algn="ctr"/>
            <a:r>
              <a:rPr lang="es-HN" dirty="0"/>
              <a:t>SQL SERVER MANAGEMENT 2014</a:t>
            </a:r>
            <a:endParaRPr lang="es-ES" dirty="0"/>
          </a:p>
          <a:p>
            <a:pPr lvl="0" algn="ctr"/>
            <a:r>
              <a:rPr lang="es-HN" dirty="0"/>
              <a:t>Impresora de Ticket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modulo (ENCOMIENDAS)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HN" dirty="0"/>
              <a:t>Pretendemos utilizar dicha herramienta para analizar a que ciudades y que tipos de productos son los mas enviados por los clientes para poder mejorar la calidad del servicio y los tiempos de entrega.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 DEL MODULO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5391543-C36E-4AAB-BF1F-C57A2357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HN" dirty="0"/>
              <a:t>Dar una visión clara de las encomiendas enviadas día a día.</a:t>
            </a:r>
            <a:endParaRPr lang="es-ES" dirty="0"/>
          </a:p>
          <a:p>
            <a:pPr lvl="0"/>
            <a:r>
              <a:rPr lang="es-HN" dirty="0"/>
              <a:t>Generar reportes para determinar que rutas o destinos son los más beneficiosos en ganancias.</a:t>
            </a:r>
            <a:endParaRPr lang="es-ES" dirty="0"/>
          </a:p>
          <a:p>
            <a:pPr lvl="0"/>
            <a:r>
              <a:rPr lang="es-HN" dirty="0"/>
              <a:t>Generar indicadores globales , dando  a la empresa la oportunidad de tomar mejores decisiones en base a los resultados obtenidos del análisis de los datos.</a:t>
            </a:r>
            <a:endParaRPr lang="es-ES" dirty="0"/>
          </a:p>
          <a:p>
            <a:pPr lvl="0"/>
            <a:r>
              <a:rPr lang="es-HN" dirty="0"/>
              <a:t>Tener una visión amplia de los servicios de encomienda brindados en la empresa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72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416" y="1110053"/>
            <a:ext cx="338548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97966" y="1432223"/>
            <a:ext cx="281768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0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moDELO rELACIONAL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21FFDE-D6FD-4590-9879-F4290FE933C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t="15948" r="2173" b="13892"/>
          <a:stretch/>
        </p:blipFill>
        <p:spPr bwMode="auto">
          <a:xfrm>
            <a:off x="920594" y="1638548"/>
            <a:ext cx="6630017" cy="351226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Personalizado</PresentationFormat>
  <Paragraphs>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Rockwell</vt:lpstr>
      <vt:lpstr>Rockwell Condensed</vt:lpstr>
      <vt:lpstr>Rockwell Extra Bold</vt:lpstr>
      <vt:lpstr>Wingdings</vt:lpstr>
      <vt:lpstr>Letras en madera</vt:lpstr>
      <vt:lpstr>Transporte Cristina</vt:lpstr>
      <vt:lpstr>HIstoria</vt:lpstr>
      <vt:lpstr>Misión </vt:lpstr>
      <vt:lpstr>visión</vt:lpstr>
      <vt:lpstr>Objetivos y valores</vt:lpstr>
      <vt:lpstr>Infraestructura tecnológica</vt:lpstr>
      <vt:lpstr>modulo (ENCOMIENDAS)</vt:lpstr>
      <vt:lpstr>OBJETIVOS DEL MODULO</vt:lpstr>
      <vt:lpstr>moDELO rELACIONAL</vt:lpstr>
      <vt:lpstr>OLTP</vt:lpstr>
      <vt:lpstr>OLAP</vt:lpstr>
      <vt:lpstr>ETL</vt:lpstr>
      <vt:lpstr>Justificación del modulo </vt:lpstr>
      <vt:lpstr>contactos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2018-11-30T06:56:54Z</dcterms:created>
  <dcterms:modified xsi:type="dcterms:W3CDTF">2018-11-30T06:59:51Z</dcterms:modified>
</cp:coreProperties>
</file>