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65" r:id="rId5"/>
    <p:sldId id="310" r:id="rId6"/>
    <p:sldId id="321" r:id="rId7"/>
    <p:sldId id="320" r:id="rId8"/>
    <p:sldId id="311" r:id="rId9"/>
    <p:sldId id="313" r:id="rId10"/>
    <p:sldId id="312" r:id="rId11"/>
    <p:sldId id="322" r:id="rId12"/>
    <p:sldId id="324" r:id="rId13"/>
    <p:sldId id="326" r:id="rId14"/>
    <p:sldId id="325" r:id="rId15"/>
  </p:sldIdLst>
  <p:sldSz cx="12188825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64" d="100"/>
          <a:sy n="64" d="100"/>
        </p:scale>
        <p:origin x="84" y="24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61EFE9-9F30-4528-BDDA-C859CD15CA56}" type="datetime1">
              <a:rPr lang="es-ES" smtClean="0"/>
              <a:t>01/12/2018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7373BEA-F5F3-4B6E-BA6B-D76E24101839}" type="datetime1">
              <a:rPr lang="es-ES" smtClean="0"/>
              <a:pPr/>
              <a:t>01/12/2018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594" y="1346947"/>
            <a:ext cx="1022033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594" y="4299697"/>
            <a:ext cx="1022033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594" y="1484779"/>
            <a:ext cx="10220330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6702" y="4068923"/>
            <a:ext cx="1080623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286" y="1432223"/>
            <a:ext cx="9964364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597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569" y="4389120"/>
            <a:ext cx="7889217" cy="1069848"/>
          </a:xfrm>
        </p:spPr>
        <p:txBody>
          <a:bodyPr>
            <a:normAutofit/>
          </a:bodyPr>
          <a:lstStyle>
            <a:lvl1pPr marL="0" indent="0" algn="l">
              <a:buNone/>
              <a:defRPr sz="2199">
                <a:solidFill>
                  <a:schemeClr val="tx1"/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0235" y="4289334"/>
            <a:ext cx="1193557" cy="640080"/>
          </a:xfrm>
        </p:spPr>
        <p:txBody>
          <a:bodyPr/>
          <a:lstStyle>
            <a:lvl1pPr>
              <a:defRPr sz="2799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609F-0362-4067-A47A-9F1CA2E45A65}" type="datetime1">
              <a:rPr lang="es-ES" smtClean="0"/>
              <a:pPr/>
              <a:t>01/12/2018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8151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533400"/>
            <a:ext cx="2552035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522" y="533400"/>
            <a:ext cx="7503745" cy="56388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ED9F-A6BB-400D-8F4D-616EB46A9405}" type="datetime1">
              <a:rPr lang="es-ES" smtClean="0"/>
              <a:pPr/>
              <a:t>01/12/2018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7406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170E197-1079-4777-8273-53286CD6A787}" type="datetime1">
              <a:rPr lang="es-ES" smtClean="0"/>
              <a:pPr algn="r"/>
              <a:t>01/12/2018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486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88825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564" y="1225296"/>
            <a:ext cx="9278743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998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210" y="5020056"/>
            <a:ext cx="9050203" cy="1066800"/>
          </a:xfrm>
        </p:spPr>
        <p:txBody>
          <a:bodyPr anchor="t">
            <a:normAutofit/>
          </a:bodyPr>
          <a:lstStyle>
            <a:lvl1pPr marL="0" indent="0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1430" y="6272785"/>
            <a:ext cx="2643620" cy="365125"/>
          </a:xfrm>
        </p:spPr>
        <p:txBody>
          <a:bodyPr/>
          <a:lstStyle/>
          <a:p>
            <a:fld id="{A12EF1AF-E5B2-41DB-BFF8-672C5BBF646A}" type="datetime1">
              <a:rPr lang="es-ES" smtClean="0"/>
              <a:pPr/>
              <a:t>01/12/2018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140" y="6272785"/>
            <a:ext cx="6326000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grpSp>
        <p:nvGrpSpPr>
          <p:cNvPr id="8" name="Group 7"/>
          <p:cNvGrpSpPr/>
          <p:nvPr/>
        </p:nvGrpSpPr>
        <p:grpSpPr>
          <a:xfrm>
            <a:off x="897165" y="2325848"/>
            <a:ext cx="1080623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482" y="2506133"/>
            <a:ext cx="1187989" cy="720332"/>
          </a:xfrm>
        </p:spPr>
        <p:txBody>
          <a:bodyPr/>
          <a:lstStyle>
            <a:lvl1pPr>
              <a:defRPr sz="2799"/>
            </a:lvl1pPr>
          </a:lstStyle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1306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569" y="2194560"/>
            <a:ext cx="4753642" cy="39776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2567" y="2194560"/>
            <a:ext cx="4753642" cy="39776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E17C630-F8FA-4DCB-87FA-91D30885A2FD}" type="datetime1">
              <a:rPr lang="es-ES" smtClean="0"/>
              <a:pPr algn="r"/>
              <a:t>01/12/2018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013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522" y="2048256"/>
            <a:ext cx="4753642" cy="640080"/>
          </a:xfrm>
        </p:spPr>
        <p:txBody>
          <a:bodyPr anchor="ctr">
            <a:normAutofit/>
          </a:bodyPr>
          <a:lstStyle>
            <a:lvl1pPr marL="0" indent="0">
              <a:buNone/>
              <a:defRPr sz="1999" b="1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569" y="2743200"/>
            <a:ext cx="4753642" cy="32918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2567" y="2048256"/>
            <a:ext cx="4753642" cy="640080"/>
          </a:xfrm>
        </p:spPr>
        <p:txBody>
          <a:bodyPr anchor="ctr">
            <a:normAutofit/>
          </a:bodyPr>
          <a:lstStyle>
            <a:lvl1pPr marL="0" indent="0">
              <a:buNone/>
              <a:defRPr sz="1999" b="1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2567" y="2743200"/>
            <a:ext cx="4753642" cy="32918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6C6-356A-48AB-A8EF-572AE4A11929}" type="datetime1">
              <a:rPr lang="es-ES" smtClean="0"/>
              <a:pPr/>
              <a:t>01/12/2018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6028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86D9-BDBD-4090-B19D-04E04F3CB648}" type="datetime1">
              <a:rPr lang="es-ES" smtClean="0"/>
              <a:pPr/>
              <a:t>01/12/2018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8395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FB-1285-4974-8D4E-BCFCC0FA7978}" type="datetime1">
              <a:rPr lang="es-ES" smtClean="0"/>
              <a:pPr/>
              <a:t>01/12/2018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3249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1578" y="1"/>
            <a:ext cx="388724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7413" y="685800"/>
            <a:ext cx="3199567" cy="1737360"/>
          </a:xfrm>
        </p:spPr>
        <p:txBody>
          <a:bodyPr anchor="b">
            <a:normAutofit/>
          </a:bodyPr>
          <a:lstStyle>
            <a:lvl1pPr>
              <a:defRPr sz="3199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685800"/>
            <a:ext cx="6709948" cy="5020056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7413" y="2423160"/>
            <a:ext cx="3199567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96D5-80C9-4ED7-89C2-CE590C3C6CB2}" type="datetime1">
              <a:rPr lang="es-ES" smtClean="0"/>
              <a:pPr/>
              <a:t>01/12/2018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398756" y="6229681"/>
            <a:ext cx="457081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6672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1578" y="1"/>
            <a:ext cx="388724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7413" y="685800"/>
            <a:ext cx="3199567" cy="1737360"/>
          </a:xfrm>
        </p:spPr>
        <p:txBody>
          <a:bodyPr anchor="b">
            <a:normAutofit/>
          </a:bodyPr>
          <a:lstStyle>
            <a:lvl1pPr>
              <a:defRPr sz="3199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1578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7413" y="2423160"/>
            <a:ext cx="3199567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1BAB-2490-48FD-81BA-E5EB85DA87AE}" type="datetime1">
              <a:rPr lang="es-ES" smtClean="0"/>
              <a:pPr/>
              <a:t>01/12/2018</a:t>
            </a:fld>
            <a:endParaRPr lang="es-E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398756" y="6229681"/>
            <a:ext cx="457081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974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569" y="484632"/>
            <a:ext cx="10055781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569" y="2121408"/>
            <a:ext cx="10055781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2350" y="6272785"/>
            <a:ext cx="327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7170E197-1079-4777-8273-53286CD6A787}" type="datetime1">
              <a:rPr lang="es-ES" smtClean="0"/>
              <a:pPr algn="r"/>
              <a:t>01/12/2018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7853" y="6272785"/>
            <a:ext cx="632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398756" y="6229681"/>
            <a:ext cx="457081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8183" y="6272785"/>
            <a:ext cx="639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141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5398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09836" y="838200"/>
            <a:ext cx="8229600" cy="2895600"/>
          </a:xfrm>
        </p:spPr>
        <p:txBody>
          <a:bodyPr rtlCol="0"/>
          <a:lstStyle/>
          <a:p>
            <a:pPr rtl="0"/>
            <a:r>
              <a:rPr lang="es-ES" dirty="0"/>
              <a:t>Transportes Cristina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065213" y="4221088"/>
            <a:ext cx="8229600" cy="1798712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s-ES" dirty="0"/>
              <a:t>Integrantes:</a:t>
            </a:r>
          </a:p>
          <a:p>
            <a:pPr rtl="0"/>
            <a:r>
              <a:rPr lang="es-ES" dirty="0"/>
              <a:t>Gustavo andino</a:t>
            </a:r>
          </a:p>
          <a:p>
            <a:pPr rtl="0"/>
            <a:r>
              <a:rPr lang="es-ES" dirty="0"/>
              <a:t>Franco fuentes</a:t>
            </a:r>
          </a:p>
          <a:p>
            <a:pPr rtl="0"/>
            <a:r>
              <a:rPr lang="es-ES" dirty="0"/>
              <a:t>Leonardo Ochoa</a:t>
            </a:r>
          </a:p>
          <a:p>
            <a:pPr rtl="0"/>
            <a:r>
              <a:rPr lang="es-ES" dirty="0"/>
              <a:t>Oscar Laínez</a:t>
            </a: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A743BF9E-6C2E-43E0-84D6-189C3D300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636" y="1461359"/>
            <a:ext cx="3058666" cy="164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contactos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5391543-C36E-4AAB-BF1F-C57A2357C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 lvl="0" algn="ctr"/>
            <a:r>
              <a:rPr lang="es-HN" dirty="0"/>
              <a:t>Teléfono General de la Empresa: 2225-0474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11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069569" y="484632"/>
            <a:ext cx="10055781" cy="5680672"/>
          </a:xfrm>
        </p:spPr>
        <p:txBody>
          <a:bodyPr rtlCol="0"/>
          <a:lstStyle/>
          <a:p>
            <a:pPr algn="ctr" rtl="0"/>
            <a:r>
              <a:rPr lang="es-ES" dirty="0"/>
              <a:t>Gracias!</a:t>
            </a:r>
          </a:p>
        </p:txBody>
      </p:sp>
    </p:spTree>
    <p:extLst>
      <p:ext uri="{BB962C8B-B14F-4D97-AF65-F5344CB8AC3E}">
        <p14:creationId xmlns:p14="http://schemas.microsoft.com/office/powerpoint/2010/main" val="232356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Historia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es-HN" dirty="0"/>
              <a:t>Empresa de Transportes Cristina S de R. L. de C.V.  Nace en el 1996 con la finalidad de ofrecer el servicio de transporte interurbano de pasajeros, entre las ciudades de Tegucigalpa, Tela  y La Ceiba. Su fundador, el Señor Mario Aníbal Discua Elvir y su esposa Concepción Yamileth Castro de Discua.</a:t>
            </a:r>
            <a:endParaRPr lang="es-ES" dirty="0"/>
          </a:p>
          <a:p>
            <a:br>
              <a:rPr lang="es-HN" dirty="0"/>
            </a:br>
            <a:r>
              <a:rPr lang="es-HN" dirty="0"/>
              <a:t>TRANSPORTES CRISTINA comienza sus operaciones con 4 unidades de autobuses marca Mercedez-Benz. El señor Mario Discua conoce de este rubro ya que su familia fundo una empresa llamada DISCUA LITENA que cubría la ruta de Tegucigalpa-Danlí. Es allí donde empezó a laborar en esta empresa a temprana edad, obteniendo diversos cargos en el transcurso del tiempo, hasta que llego a ser el gerente general de la empresa. Al haber obtenido experiencia en este rubro decide abrir  en el año del 1996 su propia empresa ubicada en el barrio concepción, 8 avenida, entre la 12 y 13 calle de Comayagüela, M. D. C.; departamento de Francisco Morazán.</a:t>
            </a:r>
            <a:endParaRPr lang="es-ES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Misión 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s-HN" dirty="0"/>
              <a:t> Ser una empresa dedicada al  transporte terrestre de pasajeros y encomiendas dirigidos a Tegucigalpa, San Pedro Sula, Tela, La Ceiba, Saba y Olanchito. Ofreciéndoles comodidad, satisfacción y seguridad, creando el  mejor espíritu de servicio, empatía y responsabilidad. Siguiendo siempre los pasos de Nuestro Señor Jesucristo.</a:t>
            </a:r>
            <a:endParaRPr lang="es-ES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499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visión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s-HN" dirty="0"/>
              <a:t>Expandirnos como empresa líder en el rubro de transporte terrestre  de pasajeros y encomiendas  en el territorio nacional hondureño. Cumpliendo con las exigencias de nuestros clientes mediante la innovación permanente.</a:t>
            </a:r>
            <a:endParaRPr lang="es-ES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905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Objetivos y valores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1BE4448-E625-4A37-B473-75B129FDA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HN" b="1" dirty="0"/>
              <a:t>Cumplir nuestro compromiso con el cliente</a:t>
            </a:r>
            <a:r>
              <a:rPr lang="es-HN" dirty="0"/>
              <a:t>. Perseguimos la satisfacción de nuestros clientes mediante la preocupación constante por la calidad en la relación con ellos, el respeto a los compromisos adquiridos y la búsqueda del servicio optimo para crear un lazo de lealtad entre el cliente y Transporte Cristina.S</a:t>
            </a:r>
          </a:p>
          <a:p>
            <a:br>
              <a:rPr lang="es-HN" dirty="0"/>
            </a:br>
            <a:r>
              <a:rPr lang="es-HN" b="1" dirty="0"/>
              <a:t>Liderar.</a:t>
            </a:r>
            <a:r>
              <a:rPr lang="es-HN" dirty="0"/>
              <a:t> Asegurar el liderazgo competitivo de la empresa, entendiendo que la calidad, productividad y seguridad son factores esenciales que actúan conjuntamente.</a:t>
            </a:r>
            <a:endParaRPr lang="es-ES" dirty="0"/>
          </a:p>
          <a:p>
            <a:pPr lvl="0"/>
            <a:r>
              <a:rPr lang="es-HN" dirty="0"/>
              <a:t>Responsabilidad</a:t>
            </a:r>
            <a:endParaRPr lang="es-ES" dirty="0"/>
          </a:p>
          <a:p>
            <a:pPr lvl="0"/>
            <a:r>
              <a:rPr lang="es-HN" dirty="0"/>
              <a:t>Espíritu de Trabajo</a:t>
            </a:r>
            <a:endParaRPr lang="es-ES" dirty="0"/>
          </a:p>
          <a:p>
            <a:pPr lvl="0"/>
            <a:r>
              <a:rPr lang="es-HN" dirty="0"/>
              <a:t>Solidaridad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Infraestructura tecnológica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3142084" y="2093976"/>
            <a:ext cx="4753642" cy="3977640"/>
          </a:xfrm>
        </p:spPr>
        <p:txBody>
          <a:bodyPr rtlCol="0"/>
          <a:lstStyle/>
          <a:p>
            <a:pPr lvl="0" algn="ctr"/>
            <a:r>
              <a:rPr lang="es-HN" dirty="0"/>
              <a:t>1 PC-Escritorio</a:t>
            </a:r>
            <a:endParaRPr lang="es-ES" dirty="0"/>
          </a:p>
          <a:p>
            <a:pPr lvl="0" algn="ctr"/>
            <a:r>
              <a:rPr lang="es-HN" dirty="0"/>
              <a:t>Windows 7</a:t>
            </a:r>
            <a:endParaRPr lang="es-ES" dirty="0"/>
          </a:p>
          <a:p>
            <a:pPr lvl="0" algn="ctr"/>
            <a:r>
              <a:rPr lang="es-HN" dirty="0"/>
              <a:t>SQL SERVER MANAGEMENT 2014</a:t>
            </a:r>
            <a:endParaRPr lang="es-ES" dirty="0"/>
          </a:p>
          <a:p>
            <a:pPr lvl="0" algn="ctr"/>
            <a:r>
              <a:rPr lang="es-HN" dirty="0"/>
              <a:t>Impresora de Ticket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modulo (ENCOMIENDAS)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5391543-C36E-4AAB-BF1F-C57A2357C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HN" dirty="0"/>
              <a:t>Pretendemos utilizar dicha herramienta (</a:t>
            </a:r>
            <a:r>
              <a:rPr lang="es-HN" dirty="0" err="1"/>
              <a:t>Power</a:t>
            </a:r>
            <a:r>
              <a:rPr lang="es-HN" dirty="0"/>
              <a:t> BI)para analizar a que ciudades y que tipos de productos son los mas enviados por los clientes para poder mejorar la calidad del servicio </a:t>
            </a:r>
            <a:r>
              <a:rPr lang="es-ES" dirty="0"/>
              <a:t>y en un futuro se puede ampliar hacia mas ciudades del país.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OBJETIVOS DEL MODULO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5391543-C36E-4AAB-BF1F-C57A2357C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569" y="2186520"/>
            <a:ext cx="10055781" cy="4050792"/>
          </a:xfrm>
        </p:spPr>
        <p:txBody>
          <a:bodyPr/>
          <a:lstStyle/>
          <a:p>
            <a:pPr lvl="0" algn="ctr"/>
            <a:r>
              <a:rPr lang="es-HN" sz="2400" dirty="0"/>
              <a:t>Dar una visión clara del servicio de  encomiendas enviadas día a día.</a:t>
            </a:r>
            <a:endParaRPr lang="es-ES" sz="2400" dirty="0"/>
          </a:p>
          <a:p>
            <a:pPr lvl="0" algn="ctr"/>
            <a:r>
              <a:rPr lang="es-HN" sz="2400" dirty="0"/>
              <a:t>Generar reportes para determinar que rutas o destinos son los más beneficiosos en ganancias.</a:t>
            </a:r>
            <a:endParaRPr lang="es-ES" sz="2400" dirty="0"/>
          </a:p>
          <a:p>
            <a:pPr lvl="0" algn="ctr"/>
            <a:r>
              <a:rPr lang="es-HN" sz="2400" dirty="0"/>
              <a:t>Generar indicadores globales , dando  a la empresa la oportunidad de tomar mejores decisiones en base a los resultados obtenidos del análisis de los datos.</a:t>
            </a:r>
            <a:endParaRPr lang="es-ES" sz="24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072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Justificación del modulo 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5391543-C36E-4AAB-BF1F-C57A2357C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HN" dirty="0"/>
              <a:t>Hacemos uso de este módulo, para generar una visión más clara de la inversión y el servicio de la empresa.</a:t>
            </a:r>
            <a:endParaRPr lang="es-ES" dirty="0"/>
          </a:p>
          <a:p>
            <a:r>
              <a:rPr lang="es-HN" dirty="0"/>
              <a:t>De esta forma se podrá observar el análisis de los destinos y tipos de encomiendas que son solicitados en dicha empresa lo cual se lograra ver en graficas comparativas.</a:t>
            </a:r>
            <a:endParaRPr lang="es-ES" dirty="0"/>
          </a:p>
          <a:p>
            <a:r>
              <a:rPr lang="es-HN" dirty="0"/>
              <a:t>Se busca la implementación de dicha tecnología para poder tomar grandes decisiones como seria ampliar las rutas de las encomiendas para cubrir más territorio del país y ser lideres en envió de encomiendas a nivel nacional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107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4873beb7-5857-4685-be1f-d57550cc96cc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Office PowerPoint</Application>
  <PresentationFormat>Personalizado</PresentationFormat>
  <Paragraphs>38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Corbel</vt:lpstr>
      <vt:lpstr>Rockwell</vt:lpstr>
      <vt:lpstr>Rockwell Condensed</vt:lpstr>
      <vt:lpstr>Wingdings</vt:lpstr>
      <vt:lpstr>Letras en madera</vt:lpstr>
      <vt:lpstr>Transportes Cristina</vt:lpstr>
      <vt:lpstr>Historia</vt:lpstr>
      <vt:lpstr>Misión </vt:lpstr>
      <vt:lpstr>visión</vt:lpstr>
      <vt:lpstr>Objetivos y valores</vt:lpstr>
      <vt:lpstr>Infraestructura tecnológica</vt:lpstr>
      <vt:lpstr>modulo (ENCOMIENDAS)</vt:lpstr>
      <vt:lpstr>OBJETIVOS DEL MODULO</vt:lpstr>
      <vt:lpstr>Justificación del modulo </vt:lpstr>
      <vt:lpstr>contactos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2018-11-30T06:56:54Z</dcterms:created>
  <dcterms:modified xsi:type="dcterms:W3CDTF">2018-12-01T14:31:56Z</dcterms:modified>
</cp:coreProperties>
</file>