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3" r:id="rId5"/>
    <p:sldId id="264" r:id="rId6"/>
    <p:sldId id="266" r:id="rId7"/>
    <p:sldId id="267" r:id="rId8"/>
    <p:sldId id="269" r:id="rId9"/>
    <p:sldId id="270" r:id="rId10"/>
    <p:sldId id="271" r:id="rId11"/>
    <p:sldId id="273" r:id="rId12"/>
    <p:sldId id="281" r:id="rId13"/>
    <p:sldId id="274" r:id="rId14"/>
    <p:sldId id="275" r:id="rId15"/>
    <p:sldId id="282" r:id="rId16"/>
    <p:sldId id="276" r:id="rId17"/>
    <p:sldId id="277" r:id="rId18"/>
    <p:sldId id="279" r:id="rId19"/>
    <p:sldId id="280" r:id="rId20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48"/>
    <p:restoredTop sz="94580"/>
  </p:normalViewPr>
  <p:slideViewPr>
    <p:cSldViewPr snapToGrid="0" snapToObjects="1">
      <p:cViewPr varScale="1">
        <p:scale>
          <a:sx n="162" d="100"/>
          <a:sy n="162" d="100"/>
        </p:scale>
        <p:origin x="472" y="1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57173-9AA1-474B-ABB1-E852060A19CC}" type="datetimeFigureOut">
              <a:rPr lang="en-US" smtClean="0"/>
              <a:t>5/8/18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6A69A-E2C9-9C4B-9FBD-C16C0FBEF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523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57173-9AA1-474B-ABB1-E852060A19CC}" type="datetimeFigureOut">
              <a:rPr lang="en-US" smtClean="0"/>
              <a:t>5/8/18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6A69A-E2C9-9C4B-9FBD-C16C0FBEF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890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57173-9AA1-474B-ABB1-E852060A19CC}" type="datetimeFigureOut">
              <a:rPr lang="en-US" smtClean="0"/>
              <a:t>5/8/18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6A69A-E2C9-9C4B-9FBD-C16C0FBEF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922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57173-9AA1-474B-ABB1-E852060A19CC}" type="datetimeFigureOut">
              <a:rPr lang="en-US" smtClean="0"/>
              <a:t>5/8/18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6A69A-E2C9-9C4B-9FBD-C16C0FBEF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447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57173-9AA1-474B-ABB1-E852060A19CC}" type="datetimeFigureOut">
              <a:rPr lang="en-US" smtClean="0"/>
              <a:t>5/8/18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6A69A-E2C9-9C4B-9FBD-C16C0FBEF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028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57173-9AA1-474B-ABB1-E852060A19CC}" type="datetimeFigureOut">
              <a:rPr lang="en-US" smtClean="0"/>
              <a:t>5/8/18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6A69A-E2C9-9C4B-9FBD-C16C0FBEF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805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57173-9AA1-474B-ABB1-E852060A19CC}" type="datetimeFigureOut">
              <a:rPr lang="en-US" smtClean="0"/>
              <a:t>5/8/18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6A69A-E2C9-9C4B-9FBD-C16C0FBEF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830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57173-9AA1-474B-ABB1-E852060A19CC}" type="datetimeFigureOut">
              <a:rPr lang="en-US" smtClean="0"/>
              <a:t>5/8/18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6A69A-E2C9-9C4B-9FBD-C16C0FBEF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444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57173-9AA1-474B-ABB1-E852060A19CC}" type="datetimeFigureOut">
              <a:rPr lang="en-US" smtClean="0"/>
              <a:t>5/8/18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6A69A-E2C9-9C4B-9FBD-C16C0FBEF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545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57173-9AA1-474B-ABB1-E852060A19CC}" type="datetimeFigureOut">
              <a:rPr lang="en-US" smtClean="0"/>
              <a:t>5/8/18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6A69A-E2C9-9C4B-9FBD-C16C0FBEF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825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57173-9AA1-474B-ABB1-E852060A19CC}" type="datetimeFigureOut">
              <a:rPr lang="en-US" smtClean="0"/>
              <a:t>5/8/18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6A69A-E2C9-9C4B-9FBD-C16C0FBEF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103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957173-9AA1-474B-ABB1-E852060A19CC}" type="datetimeFigureOut">
              <a:rPr lang="en-US" smtClean="0"/>
              <a:t>5/8/18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86A69A-E2C9-9C4B-9FBD-C16C0FBEF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720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7459649" y="1067948"/>
            <a:ext cx="1550736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00B050"/>
                </a:solidFill>
              </a:rPr>
              <a:t>Size:</a:t>
            </a:r>
          </a:p>
          <a:p>
            <a:pPr algn="ctr"/>
            <a:endParaRPr lang="en-US" sz="2000" dirty="0"/>
          </a:p>
          <a:p>
            <a:pPr algn="ctr"/>
            <a:r>
              <a:rPr lang="en-US" dirty="0"/>
              <a:t>256B- 8KB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16KB-64KB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1MB-4MB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4GB-256GB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500GB+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HUGE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3151" y="1055248"/>
            <a:ext cx="1991894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00B050"/>
                </a:solidFill>
              </a:rPr>
              <a:t>Access Time:</a:t>
            </a:r>
          </a:p>
          <a:p>
            <a:pPr algn="ctr"/>
            <a:endParaRPr lang="en-US" sz="2000" dirty="0"/>
          </a:p>
          <a:p>
            <a:pPr algn="ctr"/>
            <a:r>
              <a:rPr lang="en-US" dirty="0"/>
              <a:t>0.25ns – 1ns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1ns – 5ns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5ns – 25ns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25ns – 100ns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3ms – 10ms 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10ms  – 2000ms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005844" y="4312302"/>
            <a:ext cx="5694653" cy="523220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Network (The Cloud)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596289" y="3789082"/>
            <a:ext cx="4505159" cy="523220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Hard Disk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929344" y="3265862"/>
            <a:ext cx="3850105" cy="523220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Main Memory (RAM)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287545" y="2742642"/>
            <a:ext cx="3141579" cy="523220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L2 Cache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478173" y="2217985"/>
            <a:ext cx="2753895" cy="523220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L1 Cache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970384" y="1694765"/>
            <a:ext cx="1751262" cy="523220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Registers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9545143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ular Callout 15"/>
          <p:cNvSpPr/>
          <p:nvPr/>
        </p:nvSpPr>
        <p:spPr>
          <a:xfrm>
            <a:off x="7442960" y="449718"/>
            <a:ext cx="1364384" cy="766277"/>
          </a:xfrm>
          <a:prstGeom prst="wedgeRectCallout">
            <a:avLst>
              <a:gd name="adj1" fmla="val -32371"/>
              <a:gd name="adj2" fmla="val 70719"/>
            </a:avLst>
          </a:prstGeom>
          <a:noFill/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Grow the tree</a:t>
            </a: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8528754"/>
              </p:ext>
            </p:extLst>
          </p:nvPr>
        </p:nvGraphicFramePr>
        <p:xfrm>
          <a:off x="5964469" y="1294281"/>
          <a:ext cx="1088276" cy="544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41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4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424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00B050"/>
                          </a:solidFill>
                        </a:rPr>
                        <a:t>16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1618165"/>
              </p:ext>
            </p:extLst>
          </p:nvPr>
        </p:nvGraphicFramePr>
        <p:xfrm>
          <a:off x="3229026" y="419699"/>
          <a:ext cx="1640730" cy="544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69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69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69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4424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782036"/>
              </p:ext>
            </p:extLst>
          </p:nvPr>
        </p:nvGraphicFramePr>
        <p:xfrm>
          <a:off x="3174096" y="1294281"/>
          <a:ext cx="544138" cy="544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41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424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9399274"/>
              </p:ext>
            </p:extLst>
          </p:nvPr>
        </p:nvGraphicFramePr>
        <p:xfrm>
          <a:off x="2268273" y="1294281"/>
          <a:ext cx="544138" cy="544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41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424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8912921"/>
              </p:ext>
            </p:extLst>
          </p:nvPr>
        </p:nvGraphicFramePr>
        <p:xfrm>
          <a:off x="4105097" y="1294281"/>
          <a:ext cx="544138" cy="544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41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424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3" name="Straight Arrow Connector 22"/>
          <p:cNvCxnSpPr>
            <a:endCxn id="20" idx="0"/>
          </p:cNvCxnSpPr>
          <p:nvPr/>
        </p:nvCxnSpPr>
        <p:spPr>
          <a:xfrm flipH="1">
            <a:off x="2540342" y="963945"/>
            <a:ext cx="688684" cy="330336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19" idx="0"/>
          </p:cNvCxnSpPr>
          <p:nvPr/>
        </p:nvCxnSpPr>
        <p:spPr>
          <a:xfrm flipH="1">
            <a:off x="3446165" y="963944"/>
            <a:ext cx="272069" cy="330337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endCxn id="21" idx="0"/>
          </p:cNvCxnSpPr>
          <p:nvPr/>
        </p:nvCxnSpPr>
        <p:spPr>
          <a:xfrm>
            <a:off x="4305308" y="982587"/>
            <a:ext cx="71858" cy="311694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17" idx="0"/>
          </p:cNvCxnSpPr>
          <p:nvPr/>
        </p:nvCxnSpPr>
        <p:spPr>
          <a:xfrm>
            <a:off x="5413894" y="982587"/>
            <a:ext cx="1094713" cy="311694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2170599"/>
              </p:ext>
            </p:extLst>
          </p:nvPr>
        </p:nvGraphicFramePr>
        <p:xfrm>
          <a:off x="4869756" y="419699"/>
          <a:ext cx="544138" cy="544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41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424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0" name="Table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753010"/>
              </p:ext>
            </p:extLst>
          </p:nvPr>
        </p:nvGraphicFramePr>
        <p:xfrm>
          <a:off x="4917800" y="1294281"/>
          <a:ext cx="544138" cy="544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41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424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1" name="Straight Arrow Connector 40"/>
          <p:cNvCxnSpPr>
            <a:endCxn id="40" idx="0"/>
          </p:cNvCxnSpPr>
          <p:nvPr/>
        </p:nvCxnSpPr>
        <p:spPr>
          <a:xfrm>
            <a:off x="4917800" y="963944"/>
            <a:ext cx="272069" cy="330337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Rectangular Callout 41"/>
          <p:cNvSpPr/>
          <p:nvPr/>
        </p:nvSpPr>
        <p:spPr>
          <a:xfrm>
            <a:off x="7442960" y="2272996"/>
            <a:ext cx="1364384" cy="766277"/>
          </a:xfrm>
          <a:prstGeom prst="wedgeRectCallout">
            <a:avLst>
              <a:gd name="adj1" fmla="val -32371"/>
              <a:gd name="adj2" fmla="val 70719"/>
            </a:avLst>
          </a:prstGeom>
          <a:noFill/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Node is too large!</a:t>
            </a:r>
          </a:p>
        </p:txBody>
      </p:sp>
      <p:graphicFrame>
        <p:nvGraphicFramePr>
          <p:cNvPr id="43" name="Table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652082"/>
              </p:ext>
            </p:extLst>
          </p:nvPr>
        </p:nvGraphicFramePr>
        <p:xfrm>
          <a:off x="5896348" y="3117559"/>
          <a:ext cx="1088276" cy="544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41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4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424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00B050"/>
                          </a:solidFill>
                        </a:rPr>
                        <a:t>16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4" name="Table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4113611"/>
              </p:ext>
            </p:extLst>
          </p:nvPr>
        </p:nvGraphicFramePr>
        <p:xfrm>
          <a:off x="3160905" y="2242977"/>
          <a:ext cx="1640730" cy="544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69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69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69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4424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2659698"/>
              </p:ext>
            </p:extLst>
          </p:nvPr>
        </p:nvGraphicFramePr>
        <p:xfrm>
          <a:off x="3105975" y="3117559"/>
          <a:ext cx="544138" cy="544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41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424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6" name="Tab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72723"/>
              </p:ext>
            </p:extLst>
          </p:nvPr>
        </p:nvGraphicFramePr>
        <p:xfrm>
          <a:off x="2200152" y="3117559"/>
          <a:ext cx="544138" cy="544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41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424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7" name="Table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7383320"/>
              </p:ext>
            </p:extLst>
          </p:nvPr>
        </p:nvGraphicFramePr>
        <p:xfrm>
          <a:off x="4036976" y="3117559"/>
          <a:ext cx="544138" cy="544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41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424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8" name="Straight Arrow Connector 47"/>
          <p:cNvCxnSpPr>
            <a:endCxn id="46" idx="0"/>
          </p:cNvCxnSpPr>
          <p:nvPr/>
        </p:nvCxnSpPr>
        <p:spPr>
          <a:xfrm flipH="1">
            <a:off x="2472221" y="2787223"/>
            <a:ext cx="688684" cy="330336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endCxn id="45" idx="0"/>
          </p:cNvCxnSpPr>
          <p:nvPr/>
        </p:nvCxnSpPr>
        <p:spPr>
          <a:xfrm flipH="1">
            <a:off x="3378044" y="2787222"/>
            <a:ext cx="272069" cy="330337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endCxn id="47" idx="0"/>
          </p:cNvCxnSpPr>
          <p:nvPr/>
        </p:nvCxnSpPr>
        <p:spPr>
          <a:xfrm>
            <a:off x="4237187" y="2805865"/>
            <a:ext cx="71858" cy="311694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endCxn id="43" idx="0"/>
          </p:cNvCxnSpPr>
          <p:nvPr/>
        </p:nvCxnSpPr>
        <p:spPr>
          <a:xfrm>
            <a:off x="5345773" y="2805865"/>
            <a:ext cx="1094713" cy="311694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52" name="Table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1151918"/>
              </p:ext>
            </p:extLst>
          </p:nvPr>
        </p:nvGraphicFramePr>
        <p:xfrm>
          <a:off x="4801635" y="2242977"/>
          <a:ext cx="544138" cy="544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41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424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3" name="Table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9679863"/>
              </p:ext>
            </p:extLst>
          </p:nvPr>
        </p:nvGraphicFramePr>
        <p:xfrm>
          <a:off x="4849679" y="3117559"/>
          <a:ext cx="544138" cy="544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41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424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54" name="Straight Arrow Connector 53"/>
          <p:cNvCxnSpPr>
            <a:endCxn id="53" idx="0"/>
          </p:cNvCxnSpPr>
          <p:nvPr/>
        </p:nvCxnSpPr>
        <p:spPr>
          <a:xfrm>
            <a:off x="4849679" y="2787222"/>
            <a:ext cx="272069" cy="330337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B7E99D35-345C-B54D-A8D3-3443C3D79271}"/>
              </a:ext>
            </a:extLst>
          </p:cNvPr>
          <p:cNvSpPr txBox="1"/>
          <p:nvPr/>
        </p:nvSpPr>
        <p:spPr>
          <a:xfrm>
            <a:off x="515156" y="248081"/>
            <a:ext cx="216701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 </a:t>
            </a:r>
            <a:endParaRPr lang="en-US" sz="32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42347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ular Callout 27"/>
          <p:cNvSpPr/>
          <p:nvPr/>
        </p:nvSpPr>
        <p:spPr>
          <a:xfrm>
            <a:off x="7430545" y="608794"/>
            <a:ext cx="1364384" cy="766277"/>
          </a:xfrm>
          <a:prstGeom prst="wedgeRectCallout">
            <a:avLst>
              <a:gd name="adj1" fmla="val -32371"/>
              <a:gd name="adj2" fmla="val 70719"/>
            </a:avLst>
          </a:prstGeom>
          <a:noFill/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Cut the node</a:t>
            </a:r>
          </a:p>
        </p:txBody>
      </p:sp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7351041"/>
              </p:ext>
            </p:extLst>
          </p:nvPr>
        </p:nvGraphicFramePr>
        <p:xfrm>
          <a:off x="5952054" y="1453357"/>
          <a:ext cx="1088276" cy="544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41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4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424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00B050"/>
                          </a:solidFill>
                        </a:rPr>
                        <a:t>16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7584926"/>
              </p:ext>
            </p:extLst>
          </p:nvPr>
        </p:nvGraphicFramePr>
        <p:xfrm>
          <a:off x="3216611" y="578775"/>
          <a:ext cx="1640730" cy="544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69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69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69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4424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6445493"/>
              </p:ext>
            </p:extLst>
          </p:nvPr>
        </p:nvGraphicFramePr>
        <p:xfrm>
          <a:off x="3161681" y="1453357"/>
          <a:ext cx="544138" cy="544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41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424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971609"/>
              </p:ext>
            </p:extLst>
          </p:nvPr>
        </p:nvGraphicFramePr>
        <p:xfrm>
          <a:off x="2255858" y="1453357"/>
          <a:ext cx="544138" cy="544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41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424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4245277"/>
              </p:ext>
            </p:extLst>
          </p:nvPr>
        </p:nvGraphicFramePr>
        <p:xfrm>
          <a:off x="4092682" y="1453357"/>
          <a:ext cx="544138" cy="544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41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424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7" name="Straight Arrow Connector 36"/>
          <p:cNvCxnSpPr>
            <a:endCxn id="32" idx="0"/>
          </p:cNvCxnSpPr>
          <p:nvPr/>
        </p:nvCxnSpPr>
        <p:spPr>
          <a:xfrm flipH="1">
            <a:off x="2527927" y="1123021"/>
            <a:ext cx="688684" cy="330336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endCxn id="31" idx="0"/>
          </p:cNvCxnSpPr>
          <p:nvPr/>
        </p:nvCxnSpPr>
        <p:spPr>
          <a:xfrm flipH="1">
            <a:off x="3433750" y="1123020"/>
            <a:ext cx="272069" cy="330337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endCxn id="36" idx="0"/>
          </p:cNvCxnSpPr>
          <p:nvPr/>
        </p:nvCxnSpPr>
        <p:spPr>
          <a:xfrm>
            <a:off x="4292893" y="1141663"/>
            <a:ext cx="71858" cy="311694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endCxn id="29" idx="0"/>
          </p:cNvCxnSpPr>
          <p:nvPr/>
        </p:nvCxnSpPr>
        <p:spPr>
          <a:xfrm>
            <a:off x="5401479" y="1141663"/>
            <a:ext cx="1094713" cy="311694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57" name="Table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5033343"/>
              </p:ext>
            </p:extLst>
          </p:nvPr>
        </p:nvGraphicFramePr>
        <p:xfrm>
          <a:off x="4857341" y="578775"/>
          <a:ext cx="544138" cy="544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41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424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8" name="Table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9227297"/>
              </p:ext>
            </p:extLst>
          </p:nvPr>
        </p:nvGraphicFramePr>
        <p:xfrm>
          <a:off x="4905385" y="1453357"/>
          <a:ext cx="544138" cy="544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41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424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59" name="Straight Arrow Connector 58"/>
          <p:cNvCxnSpPr>
            <a:endCxn id="58" idx="0"/>
          </p:cNvCxnSpPr>
          <p:nvPr/>
        </p:nvCxnSpPr>
        <p:spPr>
          <a:xfrm>
            <a:off x="4905385" y="1123020"/>
            <a:ext cx="272069" cy="330337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V="1">
            <a:off x="3746708" y="136461"/>
            <a:ext cx="0" cy="131689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V="1">
            <a:off x="4292893" y="136461"/>
            <a:ext cx="0" cy="131689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ectangular Callout 32"/>
          <p:cNvSpPr/>
          <p:nvPr/>
        </p:nvSpPr>
        <p:spPr>
          <a:xfrm>
            <a:off x="7430545" y="3487845"/>
            <a:ext cx="1364384" cy="766277"/>
          </a:xfrm>
          <a:prstGeom prst="wedgeRectCallout">
            <a:avLst>
              <a:gd name="adj1" fmla="val -32371"/>
              <a:gd name="adj2" fmla="val 70719"/>
            </a:avLst>
          </a:prstGeom>
          <a:noFill/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Grow the tree</a:t>
            </a:r>
          </a:p>
        </p:txBody>
      </p:sp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269545"/>
              </p:ext>
            </p:extLst>
          </p:nvPr>
        </p:nvGraphicFramePr>
        <p:xfrm>
          <a:off x="5952054" y="4332408"/>
          <a:ext cx="1088276" cy="544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41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4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424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00B050"/>
                          </a:solidFill>
                        </a:rPr>
                        <a:t>16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5194894"/>
              </p:ext>
            </p:extLst>
          </p:nvPr>
        </p:nvGraphicFramePr>
        <p:xfrm>
          <a:off x="4636820" y="3457826"/>
          <a:ext cx="1093820" cy="544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69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69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424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7931968"/>
              </p:ext>
            </p:extLst>
          </p:nvPr>
        </p:nvGraphicFramePr>
        <p:xfrm>
          <a:off x="3161681" y="4332408"/>
          <a:ext cx="544138" cy="544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41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424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0" name="Table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8530178"/>
              </p:ext>
            </p:extLst>
          </p:nvPr>
        </p:nvGraphicFramePr>
        <p:xfrm>
          <a:off x="2255858" y="4332408"/>
          <a:ext cx="544138" cy="544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41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424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1" name="Table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4279461"/>
              </p:ext>
            </p:extLst>
          </p:nvPr>
        </p:nvGraphicFramePr>
        <p:xfrm>
          <a:off x="4092682" y="4332408"/>
          <a:ext cx="544138" cy="544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41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424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62" name="Straight Arrow Connector 61"/>
          <p:cNvCxnSpPr>
            <a:endCxn id="40" idx="0"/>
          </p:cNvCxnSpPr>
          <p:nvPr/>
        </p:nvCxnSpPr>
        <p:spPr>
          <a:xfrm flipH="1">
            <a:off x="2527927" y="4002071"/>
            <a:ext cx="416615" cy="330337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endCxn id="39" idx="0"/>
          </p:cNvCxnSpPr>
          <p:nvPr/>
        </p:nvCxnSpPr>
        <p:spPr>
          <a:xfrm flipH="1">
            <a:off x="3433750" y="4002071"/>
            <a:ext cx="54930" cy="330337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endCxn id="41" idx="0"/>
          </p:cNvCxnSpPr>
          <p:nvPr/>
        </p:nvCxnSpPr>
        <p:spPr>
          <a:xfrm flipH="1">
            <a:off x="4364751" y="4020714"/>
            <a:ext cx="272069" cy="311694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endCxn id="34" idx="0"/>
          </p:cNvCxnSpPr>
          <p:nvPr/>
        </p:nvCxnSpPr>
        <p:spPr>
          <a:xfrm>
            <a:off x="5730640" y="4002071"/>
            <a:ext cx="765552" cy="330337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67" name="Table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4304420"/>
              </p:ext>
            </p:extLst>
          </p:nvPr>
        </p:nvGraphicFramePr>
        <p:xfrm>
          <a:off x="4905385" y="4332408"/>
          <a:ext cx="544138" cy="544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41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424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68" name="Straight Arrow Connector 67"/>
          <p:cNvCxnSpPr>
            <a:stCxn id="35" idx="2"/>
            <a:endCxn id="67" idx="0"/>
          </p:cNvCxnSpPr>
          <p:nvPr/>
        </p:nvCxnSpPr>
        <p:spPr>
          <a:xfrm flipH="1">
            <a:off x="5177454" y="4002071"/>
            <a:ext cx="6276" cy="330337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71" name="Table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977623"/>
              </p:ext>
            </p:extLst>
          </p:nvPr>
        </p:nvGraphicFramePr>
        <p:xfrm>
          <a:off x="2944542" y="3457826"/>
          <a:ext cx="544138" cy="544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41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424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2" name="Table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0824774"/>
              </p:ext>
            </p:extLst>
          </p:nvPr>
        </p:nvGraphicFramePr>
        <p:xfrm>
          <a:off x="3820613" y="2589354"/>
          <a:ext cx="544138" cy="544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41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424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73" name="Straight Arrow Connector 72"/>
          <p:cNvCxnSpPr>
            <a:endCxn id="71" idx="0"/>
          </p:cNvCxnSpPr>
          <p:nvPr/>
        </p:nvCxnSpPr>
        <p:spPr>
          <a:xfrm flipH="1">
            <a:off x="3216611" y="3133599"/>
            <a:ext cx="604003" cy="324227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endCxn id="35" idx="0"/>
          </p:cNvCxnSpPr>
          <p:nvPr/>
        </p:nvCxnSpPr>
        <p:spPr>
          <a:xfrm>
            <a:off x="4364751" y="3133599"/>
            <a:ext cx="818979" cy="324227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8F10027C-4069-5F4E-BBA5-60648B34D631}"/>
              </a:ext>
            </a:extLst>
          </p:cNvPr>
          <p:cNvSpPr txBox="1"/>
          <p:nvPr/>
        </p:nvSpPr>
        <p:spPr>
          <a:xfrm>
            <a:off x="515156" y="248081"/>
            <a:ext cx="216701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 </a:t>
            </a:r>
            <a:endParaRPr lang="en-US" sz="32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87982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3327948"/>
              </p:ext>
            </p:extLst>
          </p:nvPr>
        </p:nvGraphicFramePr>
        <p:xfrm>
          <a:off x="1641350" y="2198674"/>
          <a:ext cx="546910" cy="544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69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424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</a:t>
                      </a:r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1719210"/>
              </p:ext>
            </p:extLst>
          </p:nvPr>
        </p:nvGraphicFramePr>
        <p:xfrm>
          <a:off x="558841" y="2198674"/>
          <a:ext cx="546910" cy="544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69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424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0005628"/>
              </p:ext>
            </p:extLst>
          </p:nvPr>
        </p:nvGraphicFramePr>
        <p:xfrm>
          <a:off x="2813324" y="2198674"/>
          <a:ext cx="1093820" cy="544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69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69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424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27</a:t>
                      </a:r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5" name="Straight Arrow Connector 4"/>
          <p:cNvCxnSpPr>
            <a:endCxn id="3" idx="0"/>
          </p:cNvCxnSpPr>
          <p:nvPr/>
        </p:nvCxnSpPr>
        <p:spPr>
          <a:xfrm flipH="1">
            <a:off x="832296" y="1694656"/>
            <a:ext cx="521123" cy="504018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endCxn id="4" idx="0"/>
          </p:cNvCxnSpPr>
          <p:nvPr/>
        </p:nvCxnSpPr>
        <p:spPr>
          <a:xfrm>
            <a:off x="2447239" y="1694656"/>
            <a:ext cx="912995" cy="504018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2548597"/>
              </p:ext>
            </p:extLst>
          </p:nvPr>
        </p:nvGraphicFramePr>
        <p:xfrm>
          <a:off x="1353419" y="1150411"/>
          <a:ext cx="1093820" cy="544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69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69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424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</a:t>
                      </a:r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8" name="Straight Arrow Connector 17"/>
          <p:cNvCxnSpPr>
            <a:stCxn id="13" idx="2"/>
            <a:endCxn id="2" idx="0"/>
          </p:cNvCxnSpPr>
          <p:nvPr/>
        </p:nvCxnSpPr>
        <p:spPr>
          <a:xfrm>
            <a:off x="1900329" y="1694656"/>
            <a:ext cx="14476" cy="504018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687720" y="724609"/>
            <a:ext cx="37284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20, 2 , 22 , 23 , 27 , 30</a:t>
            </a:r>
          </a:p>
          <a:p>
            <a:r>
              <a:rPr lang="en-US" dirty="0"/>
              <a:t>23, 2, 20, 22, 20, 27</a:t>
            </a:r>
          </a:p>
          <a:p>
            <a:r>
              <a:rPr lang="en-US" dirty="0"/>
              <a:t>2, 22, 27, 23 , 30, 20</a:t>
            </a:r>
          </a:p>
        </p:txBody>
      </p:sp>
    </p:spTree>
    <p:extLst>
      <p:ext uri="{BB962C8B-B14F-4D97-AF65-F5344CB8AC3E}">
        <p14:creationId xmlns:p14="http://schemas.microsoft.com/office/powerpoint/2010/main" val="5005113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8604076"/>
              </p:ext>
            </p:extLst>
          </p:nvPr>
        </p:nvGraphicFramePr>
        <p:xfrm>
          <a:off x="5952054" y="1878222"/>
          <a:ext cx="1088276" cy="544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41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4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424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</a:rPr>
                        <a:t>17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3496141"/>
              </p:ext>
            </p:extLst>
          </p:nvPr>
        </p:nvGraphicFramePr>
        <p:xfrm>
          <a:off x="4636820" y="1003640"/>
          <a:ext cx="1093820" cy="544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69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69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424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7615919"/>
              </p:ext>
            </p:extLst>
          </p:nvPr>
        </p:nvGraphicFramePr>
        <p:xfrm>
          <a:off x="3161681" y="1878222"/>
          <a:ext cx="544138" cy="544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41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424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0" name="Table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8444837"/>
              </p:ext>
            </p:extLst>
          </p:nvPr>
        </p:nvGraphicFramePr>
        <p:xfrm>
          <a:off x="2255858" y="1878222"/>
          <a:ext cx="544138" cy="544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41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424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1" name="Table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8559448"/>
              </p:ext>
            </p:extLst>
          </p:nvPr>
        </p:nvGraphicFramePr>
        <p:xfrm>
          <a:off x="4092682" y="1878222"/>
          <a:ext cx="544138" cy="544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41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424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62" name="Straight Arrow Connector 61"/>
          <p:cNvCxnSpPr>
            <a:endCxn id="40" idx="0"/>
          </p:cNvCxnSpPr>
          <p:nvPr/>
        </p:nvCxnSpPr>
        <p:spPr>
          <a:xfrm flipH="1">
            <a:off x="2527927" y="1547885"/>
            <a:ext cx="416615" cy="330337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endCxn id="39" idx="0"/>
          </p:cNvCxnSpPr>
          <p:nvPr/>
        </p:nvCxnSpPr>
        <p:spPr>
          <a:xfrm flipH="1">
            <a:off x="3433750" y="1547885"/>
            <a:ext cx="54930" cy="330337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endCxn id="41" idx="0"/>
          </p:cNvCxnSpPr>
          <p:nvPr/>
        </p:nvCxnSpPr>
        <p:spPr>
          <a:xfrm flipH="1">
            <a:off x="4364751" y="1566528"/>
            <a:ext cx="272069" cy="311694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endCxn id="34" idx="0"/>
          </p:cNvCxnSpPr>
          <p:nvPr/>
        </p:nvCxnSpPr>
        <p:spPr>
          <a:xfrm>
            <a:off x="5730640" y="1547885"/>
            <a:ext cx="765552" cy="330337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35" idx="2"/>
            <a:endCxn id="78" idx="0"/>
          </p:cNvCxnSpPr>
          <p:nvPr/>
        </p:nvCxnSpPr>
        <p:spPr>
          <a:xfrm>
            <a:off x="5183730" y="1547885"/>
            <a:ext cx="120426" cy="330337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71" name="Table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3140937"/>
              </p:ext>
            </p:extLst>
          </p:nvPr>
        </p:nvGraphicFramePr>
        <p:xfrm>
          <a:off x="2944542" y="1003640"/>
          <a:ext cx="544138" cy="544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41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424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2" name="Table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4391993"/>
              </p:ext>
            </p:extLst>
          </p:nvPr>
        </p:nvGraphicFramePr>
        <p:xfrm>
          <a:off x="3820613" y="135168"/>
          <a:ext cx="544138" cy="544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41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424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73" name="Straight Arrow Connector 72"/>
          <p:cNvCxnSpPr>
            <a:endCxn id="71" idx="0"/>
          </p:cNvCxnSpPr>
          <p:nvPr/>
        </p:nvCxnSpPr>
        <p:spPr>
          <a:xfrm flipH="1">
            <a:off x="3216611" y="679413"/>
            <a:ext cx="604003" cy="324227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endCxn id="35" idx="0"/>
          </p:cNvCxnSpPr>
          <p:nvPr/>
        </p:nvCxnSpPr>
        <p:spPr>
          <a:xfrm>
            <a:off x="4364751" y="679413"/>
            <a:ext cx="818979" cy="324227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6438000" y="1756408"/>
            <a:ext cx="602330" cy="8152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515156" y="248081"/>
            <a:ext cx="216701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Delete: </a:t>
            </a:r>
            <a:r>
              <a:rPr lang="en-US" sz="3200" dirty="0">
                <a:solidFill>
                  <a:srgbClr val="00B050"/>
                </a:solidFill>
              </a:rPr>
              <a:t>17</a:t>
            </a:r>
          </a:p>
        </p:txBody>
      </p:sp>
      <p:graphicFrame>
        <p:nvGraphicFramePr>
          <p:cNvPr id="44" name="Table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8171848"/>
              </p:ext>
            </p:extLst>
          </p:nvPr>
        </p:nvGraphicFramePr>
        <p:xfrm>
          <a:off x="5952054" y="4535163"/>
          <a:ext cx="544138" cy="544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41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424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6789285"/>
              </p:ext>
            </p:extLst>
          </p:nvPr>
        </p:nvGraphicFramePr>
        <p:xfrm>
          <a:off x="4636820" y="3660581"/>
          <a:ext cx="1093820" cy="544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69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69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424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6" name="Tab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6582342"/>
              </p:ext>
            </p:extLst>
          </p:nvPr>
        </p:nvGraphicFramePr>
        <p:xfrm>
          <a:off x="3161681" y="4535163"/>
          <a:ext cx="544138" cy="544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41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424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7" name="Table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5307041"/>
              </p:ext>
            </p:extLst>
          </p:nvPr>
        </p:nvGraphicFramePr>
        <p:xfrm>
          <a:off x="2255858" y="4535163"/>
          <a:ext cx="544138" cy="544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41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424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8" name="Table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191081"/>
              </p:ext>
            </p:extLst>
          </p:nvPr>
        </p:nvGraphicFramePr>
        <p:xfrm>
          <a:off x="4092682" y="4535163"/>
          <a:ext cx="544138" cy="544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41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424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9" name="Straight Arrow Connector 48"/>
          <p:cNvCxnSpPr>
            <a:endCxn id="47" idx="0"/>
          </p:cNvCxnSpPr>
          <p:nvPr/>
        </p:nvCxnSpPr>
        <p:spPr>
          <a:xfrm flipH="1">
            <a:off x="2527927" y="4204826"/>
            <a:ext cx="416615" cy="330337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endCxn id="46" idx="0"/>
          </p:cNvCxnSpPr>
          <p:nvPr/>
        </p:nvCxnSpPr>
        <p:spPr>
          <a:xfrm flipH="1">
            <a:off x="3433750" y="4204826"/>
            <a:ext cx="54930" cy="330337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endCxn id="48" idx="0"/>
          </p:cNvCxnSpPr>
          <p:nvPr/>
        </p:nvCxnSpPr>
        <p:spPr>
          <a:xfrm flipH="1">
            <a:off x="4364751" y="4223469"/>
            <a:ext cx="272069" cy="311694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endCxn id="44" idx="0"/>
          </p:cNvCxnSpPr>
          <p:nvPr/>
        </p:nvCxnSpPr>
        <p:spPr>
          <a:xfrm>
            <a:off x="5730640" y="4204826"/>
            <a:ext cx="493483" cy="330337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5" idx="2"/>
            <a:endCxn id="79" idx="0"/>
          </p:cNvCxnSpPr>
          <p:nvPr/>
        </p:nvCxnSpPr>
        <p:spPr>
          <a:xfrm>
            <a:off x="5183730" y="4204826"/>
            <a:ext cx="120426" cy="330337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66" name="Table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6983580"/>
              </p:ext>
            </p:extLst>
          </p:nvPr>
        </p:nvGraphicFramePr>
        <p:xfrm>
          <a:off x="2944542" y="3660581"/>
          <a:ext cx="544138" cy="544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41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424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9" name="Table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3049232"/>
              </p:ext>
            </p:extLst>
          </p:nvPr>
        </p:nvGraphicFramePr>
        <p:xfrm>
          <a:off x="3820613" y="2792109"/>
          <a:ext cx="544138" cy="544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41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424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70" name="Straight Arrow Connector 69"/>
          <p:cNvCxnSpPr>
            <a:endCxn id="66" idx="0"/>
          </p:cNvCxnSpPr>
          <p:nvPr/>
        </p:nvCxnSpPr>
        <p:spPr>
          <a:xfrm flipH="1">
            <a:off x="3216611" y="3336354"/>
            <a:ext cx="604003" cy="324227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endCxn id="45" idx="0"/>
          </p:cNvCxnSpPr>
          <p:nvPr/>
        </p:nvCxnSpPr>
        <p:spPr>
          <a:xfrm>
            <a:off x="4364751" y="3336354"/>
            <a:ext cx="818979" cy="324227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78" name="Table 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2430703"/>
              </p:ext>
            </p:extLst>
          </p:nvPr>
        </p:nvGraphicFramePr>
        <p:xfrm>
          <a:off x="4760018" y="1878222"/>
          <a:ext cx="1088276" cy="544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41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4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424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</a:rPr>
                        <a:t>14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9" name="Table 7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0536313"/>
              </p:ext>
            </p:extLst>
          </p:nvPr>
        </p:nvGraphicFramePr>
        <p:xfrm>
          <a:off x="4760018" y="4535163"/>
          <a:ext cx="1088276" cy="544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41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4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424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</a:rPr>
                        <a:t>14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76614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/>
          <p:cNvSpPr txBox="1"/>
          <p:nvPr/>
        </p:nvSpPr>
        <p:spPr>
          <a:xfrm>
            <a:off x="515156" y="248081"/>
            <a:ext cx="216701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Delete: </a:t>
            </a:r>
            <a:r>
              <a:rPr lang="en-US" sz="3200" dirty="0">
                <a:solidFill>
                  <a:srgbClr val="00B050"/>
                </a:solidFill>
              </a:rPr>
              <a:t>15</a:t>
            </a:r>
          </a:p>
        </p:txBody>
      </p:sp>
      <p:sp>
        <p:nvSpPr>
          <p:cNvPr id="83" name="Rectangular Callout 82"/>
          <p:cNvSpPr/>
          <p:nvPr/>
        </p:nvSpPr>
        <p:spPr>
          <a:xfrm>
            <a:off x="7032626" y="2681382"/>
            <a:ext cx="1364384" cy="766277"/>
          </a:xfrm>
          <a:prstGeom prst="wedgeRectCallout">
            <a:avLst>
              <a:gd name="adj1" fmla="val -32371"/>
              <a:gd name="adj2" fmla="val 70719"/>
            </a:avLst>
          </a:prstGeom>
          <a:noFill/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Fill the Empty Key</a:t>
            </a:r>
          </a:p>
        </p:txBody>
      </p:sp>
      <p:cxnSp>
        <p:nvCxnSpPr>
          <p:cNvPr id="87" name="Straight Arrow Connector 86"/>
          <p:cNvCxnSpPr/>
          <p:nvPr/>
        </p:nvCxnSpPr>
        <p:spPr>
          <a:xfrm flipV="1">
            <a:off x="5540298" y="3855991"/>
            <a:ext cx="0" cy="709926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9" name="Table 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4549990"/>
              </p:ext>
            </p:extLst>
          </p:nvPr>
        </p:nvGraphicFramePr>
        <p:xfrm>
          <a:off x="5952056" y="1887425"/>
          <a:ext cx="544138" cy="544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41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424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0" name="Table 8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5280916"/>
              </p:ext>
            </p:extLst>
          </p:nvPr>
        </p:nvGraphicFramePr>
        <p:xfrm>
          <a:off x="4636822" y="1012843"/>
          <a:ext cx="1093820" cy="544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69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69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424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1" name="Table 9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9828233"/>
              </p:ext>
            </p:extLst>
          </p:nvPr>
        </p:nvGraphicFramePr>
        <p:xfrm>
          <a:off x="3161683" y="1887425"/>
          <a:ext cx="544138" cy="544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41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424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2" name="Table 9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7251532"/>
              </p:ext>
            </p:extLst>
          </p:nvPr>
        </p:nvGraphicFramePr>
        <p:xfrm>
          <a:off x="2255860" y="1887425"/>
          <a:ext cx="544138" cy="544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41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424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3" name="Table 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8762476"/>
              </p:ext>
            </p:extLst>
          </p:nvPr>
        </p:nvGraphicFramePr>
        <p:xfrm>
          <a:off x="4092684" y="1887425"/>
          <a:ext cx="544138" cy="544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41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424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94" name="Straight Arrow Connector 93"/>
          <p:cNvCxnSpPr>
            <a:endCxn id="92" idx="0"/>
          </p:cNvCxnSpPr>
          <p:nvPr/>
        </p:nvCxnSpPr>
        <p:spPr>
          <a:xfrm flipH="1">
            <a:off x="2527929" y="1557088"/>
            <a:ext cx="416615" cy="330337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endCxn id="91" idx="0"/>
          </p:cNvCxnSpPr>
          <p:nvPr/>
        </p:nvCxnSpPr>
        <p:spPr>
          <a:xfrm flipH="1">
            <a:off x="3433752" y="1557088"/>
            <a:ext cx="54930" cy="330337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endCxn id="93" idx="0"/>
          </p:cNvCxnSpPr>
          <p:nvPr/>
        </p:nvCxnSpPr>
        <p:spPr>
          <a:xfrm flipH="1">
            <a:off x="4364753" y="1575731"/>
            <a:ext cx="272069" cy="311694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endCxn id="89" idx="0"/>
          </p:cNvCxnSpPr>
          <p:nvPr/>
        </p:nvCxnSpPr>
        <p:spPr>
          <a:xfrm>
            <a:off x="5730642" y="1557088"/>
            <a:ext cx="493483" cy="330337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90" idx="2"/>
            <a:endCxn id="103" idx="0"/>
          </p:cNvCxnSpPr>
          <p:nvPr/>
        </p:nvCxnSpPr>
        <p:spPr>
          <a:xfrm>
            <a:off x="5183732" y="1557088"/>
            <a:ext cx="120426" cy="330337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99" name="Table 9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2845692"/>
              </p:ext>
            </p:extLst>
          </p:nvPr>
        </p:nvGraphicFramePr>
        <p:xfrm>
          <a:off x="2944544" y="1012843"/>
          <a:ext cx="544138" cy="544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41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424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0" name="Table 9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8431809"/>
              </p:ext>
            </p:extLst>
          </p:nvPr>
        </p:nvGraphicFramePr>
        <p:xfrm>
          <a:off x="3820615" y="144371"/>
          <a:ext cx="544138" cy="544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41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424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01" name="Straight Arrow Connector 100"/>
          <p:cNvCxnSpPr>
            <a:endCxn id="99" idx="0"/>
          </p:cNvCxnSpPr>
          <p:nvPr/>
        </p:nvCxnSpPr>
        <p:spPr>
          <a:xfrm flipH="1">
            <a:off x="3216613" y="688616"/>
            <a:ext cx="604003" cy="324227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endCxn id="90" idx="0"/>
          </p:cNvCxnSpPr>
          <p:nvPr/>
        </p:nvCxnSpPr>
        <p:spPr>
          <a:xfrm>
            <a:off x="4364753" y="688616"/>
            <a:ext cx="818979" cy="324227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03" name="Table 10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9162323"/>
              </p:ext>
            </p:extLst>
          </p:nvPr>
        </p:nvGraphicFramePr>
        <p:xfrm>
          <a:off x="4760020" y="1887425"/>
          <a:ext cx="1088276" cy="544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41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4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424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</a:rPr>
                        <a:t>14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04" name="Straight Connector 103"/>
          <p:cNvCxnSpPr/>
          <p:nvPr/>
        </p:nvCxnSpPr>
        <p:spPr>
          <a:xfrm flipV="1">
            <a:off x="5148359" y="832857"/>
            <a:ext cx="602330" cy="8152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06" name="Table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461570"/>
              </p:ext>
            </p:extLst>
          </p:nvPr>
        </p:nvGraphicFramePr>
        <p:xfrm>
          <a:off x="5952056" y="4429357"/>
          <a:ext cx="544138" cy="544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41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424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7" name="Table 10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1351965"/>
              </p:ext>
            </p:extLst>
          </p:nvPr>
        </p:nvGraphicFramePr>
        <p:xfrm>
          <a:off x="4636822" y="3554775"/>
          <a:ext cx="1093820" cy="544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69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69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424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8" name="Table 10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6959764"/>
              </p:ext>
            </p:extLst>
          </p:nvPr>
        </p:nvGraphicFramePr>
        <p:xfrm>
          <a:off x="3161683" y="4429357"/>
          <a:ext cx="544138" cy="544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41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424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9" name="Table 10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4927954"/>
              </p:ext>
            </p:extLst>
          </p:nvPr>
        </p:nvGraphicFramePr>
        <p:xfrm>
          <a:off x="2255860" y="4429357"/>
          <a:ext cx="544138" cy="544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41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424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0" name="Table 10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9973187"/>
              </p:ext>
            </p:extLst>
          </p:nvPr>
        </p:nvGraphicFramePr>
        <p:xfrm>
          <a:off x="4092684" y="4429357"/>
          <a:ext cx="544138" cy="544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41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424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11" name="Straight Arrow Connector 110"/>
          <p:cNvCxnSpPr>
            <a:endCxn id="109" idx="0"/>
          </p:cNvCxnSpPr>
          <p:nvPr/>
        </p:nvCxnSpPr>
        <p:spPr>
          <a:xfrm flipH="1">
            <a:off x="2527929" y="4099020"/>
            <a:ext cx="416615" cy="330337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endCxn id="108" idx="0"/>
          </p:cNvCxnSpPr>
          <p:nvPr/>
        </p:nvCxnSpPr>
        <p:spPr>
          <a:xfrm flipH="1">
            <a:off x="3433752" y="4099020"/>
            <a:ext cx="54930" cy="330337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>
            <a:endCxn id="110" idx="0"/>
          </p:cNvCxnSpPr>
          <p:nvPr/>
        </p:nvCxnSpPr>
        <p:spPr>
          <a:xfrm flipH="1">
            <a:off x="4364753" y="4117663"/>
            <a:ext cx="272069" cy="311694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>
            <a:endCxn id="106" idx="0"/>
          </p:cNvCxnSpPr>
          <p:nvPr/>
        </p:nvCxnSpPr>
        <p:spPr>
          <a:xfrm>
            <a:off x="5730642" y="4099020"/>
            <a:ext cx="493483" cy="330337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>
            <a:stCxn id="107" idx="2"/>
            <a:endCxn id="120" idx="0"/>
          </p:cNvCxnSpPr>
          <p:nvPr/>
        </p:nvCxnSpPr>
        <p:spPr>
          <a:xfrm>
            <a:off x="5183732" y="4099020"/>
            <a:ext cx="120426" cy="330337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16" name="Table 1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1991872"/>
              </p:ext>
            </p:extLst>
          </p:nvPr>
        </p:nvGraphicFramePr>
        <p:xfrm>
          <a:off x="2944544" y="3554775"/>
          <a:ext cx="544138" cy="544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41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424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7" name="Table 1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48573"/>
              </p:ext>
            </p:extLst>
          </p:nvPr>
        </p:nvGraphicFramePr>
        <p:xfrm>
          <a:off x="3820615" y="2686303"/>
          <a:ext cx="544138" cy="544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41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424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18" name="Straight Arrow Connector 117"/>
          <p:cNvCxnSpPr>
            <a:endCxn id="116" idx="0"/>
          </p:cNvCxnSpPr>
          <p:nvPr/>
        </p:nvCxnSpPr>
        <p:spPr>
          <a:xfrm flipH="1">
            <a:off x="3216613" y="3230548"/>
            <a:ext cx="604003" cy="324227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>
            <a:endCxn id="107" idx="0"/>
          </p:cNvCxnSpPr>
          <p:nvPr/>
        </p:nvCxnSpPr>
        <p:spPr>
          <a:xfrm>
            <a:off x="4364753" y="3230548"/>
            <a:ext cx="818979" cy="324227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20" name="Table 1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4747619"/>
              </p:ext>
            </p:extLst>
          </p:nvPr>
        </p:nvGraphicFramePr>
        <p:xfrm>
          <a:off x="4760020" y="4429357"/>
          <a:ext cx="1088276" cy="544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41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4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424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</a:rPr>
                        <a:t>14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92289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6" name="Table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019318"/>
              </p:ext>
            </p:extLst>
          </p:nvPr>
        </p:nvGraphicFramePr>
        <p:xfrm>
          <a:off x="5952057" y="2070227"/>
          <a:ext cx="544138" cy="544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41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424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7" name="Table 10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3587257"/>
              </p:ext>
            </p:extLst>
          </p:nvPr>
        </p:nvGraphicFramePr>
        <p:xfrm>
          <a:off x="4636823" y="1195645"/>
          <a:ext cx="1093820" cy="544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69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69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424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8" name="Table 10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7022676"/>
              </p:ext>
            </p:extLst>
          </p:nvPr>
        </p:nvGraphicFramePr>
        <p:xfrm>
          <a:off x="3161684" y="2070227"/>
          <a:ext cx="544138" cy="544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41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424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9" name="Table 10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1093284"/>
              </p:ext>
            </p:extLst>
          </p:nvPr>
        </p:nvGraphicFramePr>
        <p:xfrm>
          <a:off x="2255861" y="2070227"/>
          <a:ext cx="544138" cy="544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41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424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0" name="Table 10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4283244"/>
              </p:ext>
            </p:extLst>
          </p:nvPr>
        </p:nvGraphicFramePr>
        <p:xfrm>
          <a:off x="4092685" y="2070227"/>
          <a:ext cx="544138" cy="544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41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424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11" name="Straight Arrow Connector 110"/>
          <p:cNvCxnSpPr>
            <a:endCxn id="109" idx="0"/>
          </p:cNvCxnSpPr>
          <p:nvPr/>
        </p:nvCxnSpPr>
        <p:spPr>
          <a:xfrm flipH="1">
            <a:off x="2527930" y="1739890"/>
            <a:ext cx="416615" cy="330337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endCxn id="108" idx="0"/>
          </p:cNvCxnSpPr>
          <p:nvPr/>
        </p:nvCxnSpPr>
        <p:spPr>
          <a:xfrm flipH="1">
            <a:off x="3433753" y="1739890"/>
            <a:ext cx="54930" cy="330337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>
            <a:endCxn id="110" idx="0"/>
          </p:cNvCxnSpPr>
          <p:nvPr/>
        </p:nvCxnSpPr>
        <p:spPr>
          <a:xfrm flipH="1">
            <a:off x="4364754" y="1758533"/>
            <a:ext cx="272069" cy="311694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>
            <a:endCxn id="106" idx="0"/>
          </p:cNvCxnSpPr>
          <p:nvPr/>
        </p:nvCxnSpPr>
        <p:spPr>
          <a:xfrm>
            <a:off x="5730643" y="1739890"/>
            <a:ext cx="493483" cy="330337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>
            <a:stCxn id="107" idx="2"/>
            <a:endCxn id="120" idx="0"/>
          </p:cNvCxnSpPr>
          <p:nvPr/>
        </p:nvCxnSpPr>
        <p:spPr>
          <a:xfrm>
            <a:off x="5183733" y="1739890"/>
            <a:ext cx="0" cy="330337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16" name="Table 1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3530496"/>
              </p:ext>
            </p:extLst>
          </p:nvPr>
        </p:nvGraphicFramePr>
        <p:xfrm>
          <a:off x="2944545" y="1195645"/>
          <a:ext cx="544138" cy="544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41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424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7" name="Table 1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2332532"/>
              </p:ext>
            </p:extLst>
          </p:nvPr>
        </p:nvGraphicFramePr>
        <p:xfrm>
          <a:off x="3820616" y="327173"/>
          <a:ext cx="544138" cy="544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41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424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18" name="Straight Arrow Connector 117"/>
          <p:cNvCxnSpPr>
            <a:endCxn id="116" idx="0"/>
          </p:cNvCxnSpPr>
          <p:nvPr/>
        </p:nvCxnSpPr>
        <p:spPr>
          <a:xfrm flipH="1">
            <a:off x="3216614" y="871418"/>
            <a:ext cx="604003" cy="324227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>
            <a:endCxn id="107" idx="0"/>
          </p:cNvCxnSpPr>
          <p:nvPr/>
        </p:nvCxnSpPr>
        <p:spPr>
          <a:xfrm>
            <a:off x="4364754" y="871418"/>
            <a:ext cx="818979" cy="324227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20" name="Table 1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6278992"/>
              </p:ext>
            </p:extLst>
          </p:nvPr>
        </p:nvGraphicFramePr>
        <p:xfrm>
          <a:off x="4911664" y="2070227"/>
          <a:ext cx="544138" cy="544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41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424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F2D7AF9F-827A-AB4C-9116-CC55E0329B70}"/>
              </a:ext>
            </a:extLst>
          </p:cNvPr>
          <p:cNvSpPr txBox="1"/>
          <p:nvPr/>
        </p:nvSpPr>
        <p:spPr>
          <a:xfrm>
            <a:off x="515156" y="248081"/>
            <a:ext cx="216701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 </a:t>
            </a:r>
            <a:endParaRPr lang="en-US" sz="3200" dirty="0">
              <a:solidFill>
                <a:srgbClr val="00B050"/>
              </a:solidFill>
            </a:endParaRPr>
          </a:p>
        </p:txBody>
      </p:sp>
      <p:sp>
        <p:nvSpPr>
          <p:cNvPr id="18" name="Rectangular Callout 17">
            <a:extLst>
              <a:ext uri="{FF2B5EF4-FFF2-40B4-BE49-F238E27FC236}">
                <a16:creationId xmlns:a16="http://schemas.microsoft.com/office/drawing/2014/main" id="{E10ED1AE-EA19-FA4B-9815-3B8FF3C5BF2A}"/>
              </a:ext>
            </a:extLst>
          </p:cNvPr>
          <p:cNvSpPr/>
          <p:nvPr/>
        </p:nvSpPr>
        <p:spPr>
          <a:xfrm>
            <a:off x="7032626" y="1195645"/>
            <a:ext cx="1364384" cy="766277"/>
          </a:xfrm>
          <a:prstGeom prst="wedgeRectCallout">
            <a:avLst>
              <a:gd name="adj1" fmla="val -32371"/>
              <a:gd name="adj2" fmla="val 70719"/>
            </a:avLst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901261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3" name="Straight Arrow Connector 62"/>
          <p:cNvCxnSpPr>
            <a:endCxn id="84" idx="0"/>
          </p:cNvCxnSpPr>
          <p:nvPr/>
        </p:nvCxnSpPr>
        <p:spPr>
          <a:xfrm flipH="1">
            <a:off x="2932622" y="979907"/>
            <a:ext cx="783260" cy="451262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82" name="Table 8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5405861"/>
              </p:ext>
            </p:extLst>
          </p:nvPr>
        </p:nvGraphicFramePr>
        <p:xfrm>
          <a:off x="3715882" y="435662"/>
          <a:ext cx="1093820" cy="544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69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69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424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</a:t>
                      </a:r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27</a:t>
                      </a:r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4" name="Table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1302087"/>
              </p:ext>
            </p:extLst>
          </p:nvPr>
        </p:nvGraphicFramePr>
        <p:xfrm>
          <a:off x="2385712" y="1431169"/>
          <a:ext cx="1093820" cy="544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69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69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424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5" name="Table 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7168745"/>
              </p:ext>
            </p:extLst>
          </p:nvPr>
        </p:nvGraphicFramePr>
        <p:xfrm>
          <a:off x="3989337" y="1431169"/>
          <a:ext cx="546910" cy="544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69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424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</a:t>
                      </a:r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87" name="Straight Arrow Connector 86"/>
          <p:cNvCxnSpPr>
            <a:stCxn id="82" idx="2"/>
            <a:endCxn id="85" idx="0"/>
          </p:cNvCxnSpPr>
          <p:nvPr/>
        </p:nvCxnSpPr>
        <p:spPr>
          <a:xfrm>
            <a:off x="4262792" y="979907"/>
            <a:ext cx="0" cy="451262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515156" y="248081"/>
            <a:ext cx="216701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Delete: </a:t>
            </a:r>
            <a:r>
              <a:rPr lang="en-US" sz="3200" dirty="0">
                <a:solidFill>
                  <a:srgbClr val="00B050"/>
                </a:solidFill>
              </a:rPr>
              <a:t>24</a:t>
            </a:r>
          </a:p>
        </p:txBody>
      </p:sp>
      <p:cxnSp>
        <p:nvCxnSpPr>
          <p:cNvPr id="105" name="Straight Connector 104"/>
          <p:cNvCxnSpPr/>
          <p:nvPr/>
        </p:nvCxnSpPr>
        <p:spPr>
          <a:xfrm flipV="1">
            <a:off x="3961628" y="1307480"/>
            <a:ext cx="602330" cy="8152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>
            <a:endCxn id="116" idx="0"/>
          </p:cNvCxnSpPr>
          <p:nvPr/>
        </p:nvCxnSpPr>
        <p:spPr>
          <a:xfrm flipH="1">
            <a:off x="2932622" y="2960864"/>
            <a:ext cx="783260" cy="451262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15" name="Table 1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8765274"/>
              </p:ext>
            </p:extLst>
          </p:nvPr>
        </p:nvGraphicFramePr>
        <p:xfrm>
          <a:off x="3715882" y="2416619"/>
          <a:ext cx="1093820" cy="544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69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69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424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</a:t>
                      </a:r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27</a:t>
                      </a:r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6" name="Table 1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7460102"/>
              </p:ext>
            </p:extLst>
          </p:nvPr>
        </p:nvGraphicFramePr>
        <p:xfrm>
          <a:off x="2385712" y="3412126"/>
          <a:ext cx="1093820" cy="544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69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69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424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7" name="Table 1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9564754"/>
              </p:ext>
            </p:extLst>
          </p:nvPr>
        </p:nvGraphicFramePr>
        <p:xfrm>
          <a:off x="3989338" y="3442769"/>
          <a:ext cx="546910" cy="544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69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4245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18" name="Straight Arrow Connector 117"/>
          <p:cNvCxnSpPr>
            <a:stCxn id="115" idx="2"/>
            <a:endCxn id="117" idx="0"/>
          </p:cNvCxnSpPr>
          <p:nvPr/>
        </p:nvCxnSpPr>
        <p:spPr>
          <a:xfrm>
            <a:off x="4262792" y="2960864"/>
            <a:ext cx="1" cy="481905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0" name="Rectangular Callout 119"/>
          <p:cNvSpPr/>
          <p:nvPr/>
        </p:nvSpPr>
        <p:spPr>
          <a:xfrm>
            <a:off x="6350434" y="2681382"/>
            <a:ext cx="1364384" cy="766277"/>
          </a:xfrm>
          <a:prstGeom prst="wedgeRectCallout">
            <a:avLst>
              <a:gd name="adj1" fmla="val -32371"/>
              <a:gd name="adj2" fmla="val 70719"/>
            </a:avLst>
          </a:prstGeom>
          <a:noFill/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Fill the Empty Key</a:t>
            </a:r>
          </a:p>
        </p:txBody>
      </p:sp>
      <p:cxnSp>
        <p:nvCxnSpPr>
          <p:cNvPr id="121" name="Straight Arrow Connector 120"/>
          <p:cNvCxnSpPr/>
          <p:nvPr/>
        </p:nvCxnSpPr>
        <p:spPr>
          <a:xfrm flipV="1">
            <a:off x="3384473" y="3867881"/>
            <a:ext cx="639446" cy="1"/>
          </a:xfrm>
          <a:prstGeom prst="straightConnector1">
            <a:avLst/>
          </a:prstGeom>
          <a:ln w="34925">
            <a:solidFill>
              <a:srgbClr val="FF0000"/>
            </a:solidFill>
            <a:prstDash val="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ular Callout 121"/>
          <p:cNvSpPr/>
          <p:nvPr/>
        </p:nvSpPr>
        <p:spPr>
          <a:xfrm>
            <a:off x="3261864" y="4116989"/>
            <a:ext cx="762055" cy="486714"/>
          </a:xfrm>
          <a:prstGeom prst="wedgeRectCallout">
            <a:avLst>
              <a:gd name="adj1" fmla="val -20878"/>
              <a:gd name="adj2" fmla="val -71010"/>
            </a:avLst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NO!</a:t>
            </a:r>
          </a:p>
        </p:txBody>
      </p:sp>
      <p:graphicFrame>
        <p:nvGraphicFramePr>
          <p:cNvPr id="123" name="Table 1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1127932"/>
              </p:ext>
            </p:extLst>
          </p:nvPr>
        </p:nvGraphicFramePr>
        <p:xfrm>
          <a:off x="5169696" y="1431169"/>
          <a:ext cx="546910" cy="544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69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424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24" name="Straight Arrow Connector 123"/>
          <p:cNvCxnSpPr>
            <a:endCxn id="123" idx="0"/>
          </p:cNvCxnSpPr>
          <p:nvPr/>
        </p:nvCxnSpPr>
        <p:spPr>
          <a:xfrm>
            <a:off x="4809702" y="979907"/>
            <a:ext cx="633449" cy="451262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25" name="Table 1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5818825"/>
              </p:ext>
            </p:extLst>
          </p:nvPr>
        </p:nvGraphicFramePr>
        <p:xfrm>
          <a:off x="5155887" y="3410657"/>
          <a:ext cx="546910" cy="544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69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424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26" name="Straight Arrow Connector 125"/>
          <p:cNvCxnSpPr>
            <a:endCxn id="125" idx="0"/>
          </p:cNvCxnSpPr>
          <p:nvPr/>
        </p:nvCxnSpPr>
        <p:spPr>
          <a:xfrm>
            <a:off x="4795893" y="2959395"/>
            <a:ext cx="633449" cy="451262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35905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4" name="Straight Arrow Connector 113"/>
          <p:cNvCxnSpPr>
            <a:endCxn id="116" idx="0"/>
          </p:cNvCxnSpPr>
          <p:nvPr/>
        </p:nvCxnSpPr>
        <p:spPr>
          <a:xfrm flipH="1">
            <a:off x="2919175" y="792326"/>
            <a:ext cx="796709" cy="451262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15" name="Table 1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5312673"/>
              </p:ext>
            </p:extLst>
          </p:nvPr>
        </p:nvGraphicFramePr>
        <p:xfrm>
          <a:off x="3715884" y="248081"/>
          <a:ext cx="1093820" cy="544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69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69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424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</a:t>
                      </a:r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27</a:t>
                      </a:r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6" name="Table 1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8649072"/>
              </p:ext>
            </p:extLst>
          </p:nvPr>
        </p:nvGraphicFramePr>
        <p:xfrm>
          <a:off x="2372265" y="1243588"/>
          <a:ext cx="1093820" cy="544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69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69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424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7" name="Table 1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6107976"/>
              </p:ext>
            </p:extLst>
          </p:nvPr>
        </p:nvGraphicFramePr>
        <p:xfrm>
          <a:off x="3972250" y="1243588"/>
          <a:ext cx="546910" cy="544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69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4245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18" name="Straight Arrow Connector 117"/>
          <p:cNvCxnSpPr>
            <a:stCxn id="115" idx="2"/>
            <a:endCxn id="117" idx="0"/>
          </p:cNvCxnSpPr>
          <p:nvPr/>
        </p:nvCxnSpPr>
        <p:spPr>
          <a:xfrm flipH="1">
            <a:off x="4245705" y="792326"/>
            <a:ext cx="17089" cy="451262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151807" y="709928"/>
            <a:ext cx="33243" cy="805782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3383835" y="709928"/>
            <a:ext cx="522654" cy="805782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24" idx="0"/>
          </p:cNvCxnSpPr>
          <p:nvPr/>
        </p:nvCxnSpPr>
        <p:spPr>
          <a:xfrm flipH="1">
            <a:off x="3263352" y="2701866"/>
            <a:ext cx="452532" cy="451262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9434376"/>
              </p:ext>
            </p:extLst>
          </p:nvPr>
        </p:nvGraphicFramePr>
        <p:xfrm>
          <a:off x="3715884" y="2157621"/>
          <a:ext cx="1093820" cy="544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69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69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424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27</a:t>
                      </a:r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0011993"/>
              </p:ext>
            </p:extLst>
          </p:nvPr>
        </p:nvGraphicFramePr>
        <p:xfrm>
          <a:off x="2989897" y="3153128"/>
          <a:ext cx="546910" cy="544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69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424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7668609"/>
              </p:ext>
            </p:extLst>
          </p:nvPr>
        </p:nvGraphicFramePr>
        <p:xfrm>
          <a:off x="3989339" y="3153128"/>
          <a:ext cx="546910" cy="544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69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424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</a:t>
                      </a:r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6" name="Straight Arrow Connector 25"/>
          <p:cNvCxnSpPr>
            <a:stCxn id="23" idx="2"/>
            <a:endCxn id="25" idx="0"/>
          </p:cNvCxnSpPr>
          <p:nvPr/>
        </p:nvCxnSpPr>
        <p:spPr>
          <a:xfrm>
            <a:off x="4262794" y="2701866"/>
            <a:ext cx="0" cy="451262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8862163"/>
              </p:ext>
            </p:extLst>
          </p:nvPr>
        </p:nvGraphicFramePr>
        <p:xfrm>
          <a:off x="5169698" y="1233820"/>
          <a:ext cx="546910" cy="544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69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424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1" name="Straight Arrow Connector 30"/>
          <p:cNvCxnSpPr>
            <a:endCxn id="30" idx="0"/>
          </p:cNvCxnSpPr>
          <p:nvPr/>
        </p:nvCxnSpPr>
        <p:spPr>
          <a:xfrm>
            <a:off x="4809704" y="782558"/>
            <a:ext cx="633449" cy="451262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51" name="Table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8114852"/>
              </p:ext>
            </p:extLst>
          </p:nvPr>
        </p:nvGraphicFramePr>
        <p:xfrm>
          <a:off x="5169698" y="3153128"/>
          <a:ext cx="546910" cy="544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69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424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52" name="Straight Arrow Connector 51"/>
          <p:cNvCxnSpPr>
            <a:endCxn id="51" idx="0"/>
          </p:cNvCxnSpPr>
          <p:nvPr/>
        </p:nvCxnSpPr>
        <p:spPr>
          <a:xfrm>
            <a:off x="4809704" y="2701866"/>
            <a:ext cx="633449" cy="451262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5DBEB48-AFBC-7F44-B294-A30FFDB19F5C}"/>
              </a:ext>
            </a:extLst>
          </p:cNvPr>
          <p:cNvSpPr txBox="1"/>
          <p:nvPr/>
        </p:nvSpPr>
        <p:spPr>
          <a:xfrm>
            <a:off x="515156" y="248081"/>
            <a:ext cx="216701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 </a:t>
            </a:r>
            <a:endParaRPr lang="en-US" sz="3200" dirty="0">
              <a:solidFill>
                <a:srgbClr val="00B050"/>
              </a:solidFill>
            </a:endParaRPr>
          </a:p>
        </p:txBody>
      </p:sp>
      <p:sp>
        <p:nvSpPr>
          <p:cNvPr id="20" name="Rectangular Callout 19">
            <a:extLst>
              <a:ext uri="{FF2B5EF4-FFF2-40B4-BE49-F238E27FC236}">
                <a16:creationId xmlns:a16="http://schemas.microsoft.com/office/drawing/2014/main" id="{B097D3C2-5792-E14B-ABD2-8920AD17D011}"/>
              </a:ext>
            </a:extLst>
          </p:cNvPr>
          <p:cNvSpPr/>
          <p:nvPr/>
        </p:nvSpPr>
        <p:spPr>
          <a:xfrm>
            <a:off x="6350434" y="2681382"/>
            <a:ext cx="1364384" cy="766277"/>
          </a:xfrm>
          <a:prstGeom prst="wedgeRectCallout">
            <a:avLst>
              <a:gd name="adj1" fmla="val -32371"/>
              <a:gd name="adj2" fmla="val 70719"/>
            </a:avLst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838322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3" name="Straight Arrow Connector 62"/>
          <p:cNvCxnSpPr>
            <a:endCxn id="84" idx="0"/>
          </p:cNvCxnSpPr>
          <p:nvPr/>
        </p:nvCxnSpPr>
        <p:spPr>
          <a:xfrm flipH="1">
            <a:off x="2932622" y="979907"/>
            <a:ext cx="783260" cy="451262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82" name="Table 8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3591315"/>
              </p:ext>
            </p:extLst>
          </p:nvPr>
        </p:nvGraphicFramePr>
        <p:xfrm>
          <a:off x="3715882" y="435662"/>
          <a:ext cx="1093820" cy="544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69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69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424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</a:t>
                      </a:r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27</a:t>
                      </a:r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4" name="Table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158894"/>
              </p:ext>
            </p:extLst>
          </p:nvPr>
        </p:nvGraphicFramePr>
        <p:xfrm>
          <a:off x="2385712" y="1431169"/>
          <a:ext cx="1093820" cy="544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69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69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424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5" name="Table 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5188285"/>
              </p:ext>
            </p:extLst>
          </p:nvPr>
        </p:nvGraphicFramePr>
        <p:xfrm>
          <a:off x="3989337" y="1431169"/>
          <a:ext cx="546910" cy="544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69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424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</a:t>
                      </a:r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87" name="Straight Arrow Connector 86"/>
          <p:cNvCxnSpPr>
            <a:stCxn id="82" idx="2"/>
            <a:endCxn id="85" idx="0"/>
          </p:cNvCxnSpPr>
          <p:nvPr/>
        </p:nvCxnSpPr>
        <p:spPr>
          <a:xfrm>
            <a:off x="4262792" y="979907"/>
            <a:ext cx="0" cy="451262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515156" y="248081"/>
            <a:ext cx="216701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Delete: </a:t>
            </a:r>
            <a:r>
              <a:rPr lang="en-US" sz="3200" dirty="0">
                <a:solidFill>
                  <a:srgbClr val="00B050"/>
                </a:solidFill>
              </a:rPr>
              <a:t>30</a:t>
            </a:r>
          </a:p>
        </p:txBody>
      </p:sp>
      <p:cxnSp>
        <p:nvCxnSpPr>
          <p:cNvPr id="105" name="Straight Connector 104"/>
          <p:cNvCxnSpPr/>
          <p:nvPr/>
        </p:nvCxnSpPr>
        <p:spPr>
          <a:xfrm flipV="1">
            <a:off x="5141986" y="1307480"/>
            <a:ext cx="602330" cy="8152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>
            <a:endCxn id="116" idx="0"/>
          </p:cNvCxnSpPr>
          <p:nvPr/>
        </p:nvCxnSpPr>
        <p:spPr>
          <a:xfrm flipH="1">
            <a:off x="2932622" y="2960864"/>
            <a:ext cx="783260" cy="451262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15" name="Table 1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1968668"/>
              </p:ext>
            </p:extLst>
          </p:nvPr>
        </p:nvGraphicFramePr>
        <p:xfrm>
          <a:off x="3715882" y="2416619"/>
          <a:ext cx="1093820" cy="544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69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69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424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</a:t>
                      </a:r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27</a:t>
                      </a:r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6" name="Table 1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5265003"/>
              </p:ext>
            </p:extLst>
          </p:nvPr>
        </p:nvGraphicFramePr>
        <p:xfrm>
          <a:off x="2385712" y="3412126"/>
          <a:ext cx="1093820" cy="544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69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69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424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7" name="Table 1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9551922"/>
              </p:ext>
            </p:extLst>
          </p:nvPr>
        </p:nvGraphicFramePr>
        <p:xfrm>
          <a:off x="3989338" y="3442769"/>
          <a:ext cx="546910" cy="544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69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4245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24</a:t>
                      </a:r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18" name="Straight Arrow Connector 117"/>
          <p:cNvCxnSpPr>
            <a:stCxn id="115" idx="2"/>
            <a:endCxn id="117" idx="0"/>
          </p:cNvCxnSpPr>
          <p:nvPr/>
        </p:nvCxnSpPr>
        <p:spPr>
          <a:xfrm>
            <a:off x="4262792" y="2960864"/>
            <a:ext cx="1" cy="481905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0" name="Rectangular Callout 119"/>
          <p:cNvSpPr/>
          <p:nvPr/>
        </p:nvSpPr>
        <p:spPr>
          <a:xfrm>
            <a:off x="6350434" y="2681382"/>
            <a:ext cx="1364384" cy="766277"/>
          </a:xfrm>
          <a:prstGeom prst="wedgeRectCallout">
            <a:avLst>
              <a:gd name="adj1" fmla="val -32371"/>
              <a:gd name="adj2" fmla="val 70719"/>
            </a:avLst>
          </a:prstGeom>
          <a:noFill/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Fill the Empty Key</a:t>
            </a:r>
          </a:p>
        </p:txBody>
      </p:sp>
      <p:graphicFrame>
        <p:nvGraphicFramePr>
          <p:cNvPr id="123" name="Table 1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6736512"/>
              </p:ext>
            </p:extLst>
          </p:nvPr>
        </p:nvGraphicFramePr>
        <p:xfrm>
          <a:off x="5169696" y="1431169"/>
          <a:ext cx="546910" cy="544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69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424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24" name="Straight Arrow Connector 123"/>
          <p:cNvCxnSpPr>
            <a:endCxn id="123" idx="0"/>
          </p:cNvCxnSpPr>
          <p:nvPr/>
        </p:nvCxnSpPr>
        <p:spPr>
          <a:xfrm>
            <a:off x="4809702" y="979907"/>
            <a:ext cx="633449" cy="451262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25" name="Table 1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6255101"/>
              </p:ext>
            </p:extLst>
          </p:nvPr>
        </p:nvGraphicFramePr>
        <p:xfrm>
          <a:off x="5155887" y="3410657"/>
          <a:ext cx="546910" cy="544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69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4245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26" name="Straight Arrow Connector 125"/>
          <p:cNvCxnSpPr>
            <a:endCxn id="125" idx="0"/>
          </p:cNvCxnSpPr>
          <p:nvPr/>
        </p:nvCxnSpPr>
        <p:spPr>
          <a:xfrm>
            <a:off x="4795893" y="2959395"/>
            <a:ext cx="633449" cy="451262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4563205" y="2832608"/>
            <a:ext cx="790333" cy="821084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51312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4" name="Straight Arrow Connector 113"/>
          <p:cNvCxnSpPr>
            <a:endCxn id="116" idx="0"/>
          </p:cNvCxnSpPr>
          <p:nvPr/>
        </p:nvCxnSpPr>
        <p:spPr>
          <a:xfrm flipH="1">
            <a:off x="2918813" y="832857"/>
            <a:ext cx="783260" cy="451262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15" name="Table 1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5459589"/>
              </p:ext>
            </p:extLst>
          </p:nvPr>
        </p:nvGraphicFramePr>
        <p:xfrm>
          <a:off x="3702073" y="288612"/>
          <a:ext cx="1093820" cy="544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69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69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424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</a:t>
                      </a:r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6" name="Table 1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1191550"/>
              </p:ext>
            </p:extLst>
          </p:nvPr>
        </p:nvGraphicFramePr>
        <p:xfrm>
          <a:off x="2371903" y="1284119"/>
          <a:ext cx="1093820" cy="544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69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69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424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7" name="Table 1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7228302"/>
              </p:ext>
            </p:extLst>
          </p:nvPr>
        </p:nvGraphicFramePr>
        <p:xfrm>
          <a:off x="3975529" y="1314762"/>
          <a:ext cx="546910" cy="544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69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4245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24</a:t>
                      </a:r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18" name="Straight Arrow Connector 117"/>
          <p:cNvCxnSpPr>
            <a:stCxn id="115" idx="2"/>
            <a:endCxn id="117" idx="0"/>
          </p:cNvCxnSpPr>
          <p:nvPr/>
        </p:nvCxnSpPr>
        <p:spPr>
          <a:xfrm>
            <a:off x="4248983" y="832857"/>
            <a:ext cx="1" cy="481905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0" name="Rectangular Callout 119"/>
          <p:cNvSpPr/>
          <p:nvPr/>
        </p:nvSpPr>
        <p:spPr>
          <a:xfrm>
            <a:off x="6350434" y="449718"/>
            <a:ext cx="1364384" cy="766277"/>
          </a:xfrm>
          <a:prstGeom prst="wedgeRectCallout">
            <a:avLst>
              <a:gd name="adj1" fmla="val -32371"/>
              <a:gd name="adj2" fmla="val 70719"/>
            </a:avLst>
          </a:prstGeom>
          <a:noFill/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Merge</a:t>
            </a:r>
          </a:p>
        </p:txBody>
      </p:sp>
      <p:graphicFrame>
        <p:nvGraphicFramePr>
          <p:cNvPr id="125" name="Table 1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215812"/>
              </p:ext>
            </p:extLst>
          </p:nvPr>
        </p:nvGraphicFramePr>
        <p:xfrm>
          <a:off x="5142078" y="1282650"/>
          <a:ext cx="546910" cy="544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69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424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27</a:t>
                      </a:r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26" name="Straight Arrow Connector 125"/>
          <p:cNvCxnSpPr>
            <a:endCxn id="125" idx="0"/>
          </p:cNvCxnSpPr>
          <p:nvPr/>
        </p:nvCxnSpPr>
        <p:spPr>
          <a:xfrm>
            <a:off x="4782084" y="831388"/>
            <a:ext cx="633449" cy="451262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4396157" y="1633148"/>
            <a:ext cx="879228" cy="0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28" idx="0"/>
          </p:cNvCxnSpPr>
          <p:nvPr/>
        </p:nvCxnSpPr>
        <p:spPr>
          <a:xfrm flipH="1">
            <a:off x="2918814" y="2732894"/>
            <a:ext cx="783260" cy="451262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9384042"/>
              </p:ext>
            </p:extLst>
          </p:nvPr>
        </p:nvGraphicFramePr>
        <p:xfrm>
          <a:off x="3702074" y="2188649"/>
          <a:ext cx="546910" cy="544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69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424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</a:t>
                      </a:r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4438881"/>
              </p:ext>
            </p:extLst>
          </p:nvPr>
        </p:nvGraphicFramePr>
        <p:xfrm>
          <a:off x="2371904" y="3184156"/>
          <a:ext cx="1093820" cy="544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69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69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424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0" name="Straight Arrow Connector 29"/>
          <p:cNvCxnSpPr>
            <a:endCxn id="34" idx="0"/>
          </p:cNvCxnSpPr>
          <p:nvPr/>
        </p:nvCxnSpPr>
        <p:spPr>
          <a:xfrm>
            <a:off x="4248984" y="2732894"/>
            <a:ext cx="774981" cy="451262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8202128"/>
              </p:ext>
            </p:extLst>
          </p:nvPr>
        </p:nvGraphicFramePr>
        <p:xfrm>
          <a:off x="4477055" y="3184156"/>
          <a:ext cx="1093820" cy="544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69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69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424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</a:t>
                      </a:r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27</a:t>
                      </a:r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8912E2B0-71A1-754F-9881-7D790D1CF089}"/>
              </a:ext>
            </a:extLst>
          </p:cNvPr>
          <p:cNvSpPr txBox="1"/>
          <p:nvPr/>
        </p:nvSpPr>
        <p:spPr>
          <a:xfrm>
            <a:off x="515156" y="248081"/>
            <a:ext cx="216701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 </a:t>
            </a:r>
            <a:endParaRPr lang="en-US" sz="32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8165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9906424"/>
              </p:ext>
            </p:extLst>
          </p:nvPr>
        </p:nvGraphicFramePr>
        <p:xfrm>
          <a:off x="5136715" y="2195448"/>
          <a:ext cx="545100" cy="544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5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424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44</a:t>
                      </a:r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4824973"/>
              </p:ext>
            </p:extLst>
          </p:nvPr>
        </p:nvGraphicFramePr>
        <p:xfrm>
          <a:off x="2333257" y="878289"/>
          <a:ext cx="1640730" cy="544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69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69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69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4424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33</a:t>
                      </a:r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8216763"/>
              </p:ext>
            </p:extLst>
          </p:nvPr>
        </p:nvGraphicFramePr>
        <p:xfrm>
          <a:off x="625684" y="2198674"/>
          <a:ext cx="1640730" cy="544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69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69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69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4424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8978423"/>
              </p:ext>
            </p:extLst>
          </p:nvPr>
        </p:nvGraphicFramePr>
        <p:xfrm>
          <a:off x="2587334" y="2195448"/>
          <a:ext cx="545100" cy="544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5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424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4324917"/>
              </p:ext>
            </p:extLst>
          </p:nvPr>
        </p:nvGraphicFramePr>
        <p:xfrm>
          <a:off x="3427077" y="2198674"/>
          <a:ext cx="1093820" cy="544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69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69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424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</a:t>
                      </a:r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9" name="Straight Arrow Connector 8"/>
          <p:cNvCxnSpPr>
            <a:endCxn id="5" idx="0"/>
          </p:cNvCxnSpPr>
          <p:nvPr/>
        </p:nvCxnSpPr>
        <p:spPr>
          <a:xfrm flipH="1">
            <a:off x="1446049" y="1422534"/>
            <a:ext cx="887208" cy="776140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6" idx="0"/>
          </p:cNvCxnSpPr>
          <p:nvPr/>
        </p:nvCxnSpPr>
        <p:spPr>
          <a:xfrm flipH="1">
            <a:off x="2859884" y="1422534"/>
            <a:ext cx="19341" cy="772914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7" idx="0"/>
          </p:cNvCxnSpPr>
          <p:nvPr/>
        </p:nvCxnSpPr>
        <p:spPr>
          <a:xfrm>
            <a:off x="3427077" y="1422534"/>
            <a:ext cx="546910" cy="776140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3" idx="0"/>
          </p:cNvCxnSpPr>
          <p:nvPr/>
        </p:nvCxnSpPr>
        <p:spPr>
          <a:xfrm>
            <a:off x="3973987" y="1422534"/>
            <a:ext cx="1435278" cy="772914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7111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9048735"/>
              </p:ext>
            </p:extLst>
          </p:nvPr>
        </p:nvGraphicFramePr>
        <p:xfrm>
          <a:off x="5388077" y="3543064"/>
          <a:ext cx="545100" cy="544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5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424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44</a:t>
                      </a:r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9949346"/>
              </p:ext>
            </p:extLst>
          </p:nvPr>
        </p:nvGraphicFramePr>
        <p:xfrm>
          <a:off x="2291786" y="2263374"/>
          <a:ext cx="1093820" cy="544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69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69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424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0682883"/>
              </p:ext>
            </p:extLst>
          </p:nvPr>
        </p:nvGraphicFramePr>
        <p:xfrm>
          <a:off x="1197966" y="3543064"/>
          <a:ext cx="1093820" cy="544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69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69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424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1661148"/>
              </p:ext>
            </p:extLst>
          </p:nvPr>
        </p:nvGraphicFramePr>
        <p:xfrm>
          <a:off x="2566146" y="3543064"/>
          <a:ext cx="545100" cy="544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5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424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8035076"/>
              </p:ext>
            </p:extLst>
          </p:nvPr>
        </p:nvGraphicFramePr>
        <p:xfrm>
          <a:off x="3405889" y="3546290"/>
          <a:ext cx="1093820" cy="544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69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69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424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</a:t>
                      </a:r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9" name="Straight Arrow Connector 8"/>
          <p:cNvCxnSpPr>
            <a:endCxn id="5" idx="0"/>
          </p:cNvCxnSpPr>
          <p:nvPr/>
        </p:nvCxnSpPr>
        <p:spPr>
          <a:xfrm flipH="1">
            <a:off x="1744876" y="2807619"/>
            <a:ext cx="546910" cy="735445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" idx="2"/>
            <a:endCxn id="6" idx="0"/>
          </p:cNvCxnSpPr>
          <p:nvPr/>
        </p:nvCxnSpPr>
        <p:spPr>
          <a:xfrm>
            <a:off x="2838696" y="2807619"/>
            <a:ext cx="0" cy="735445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7" idx="0"/>
          </p:cNvCxnSpPr>
          <p:nvPr/>
        </p:nvCxnSpPr>
        <p:spPr>
          <a:xfrm flipH="1">
            <a:off x="3952799" y="2807619"/>
            <a:ext cx="231048" cy="738671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277667" y="2807619"/>
            <a:ext cx="382960" cy="735445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0454898"/>
              </p:ext>
            </p:extLst>
          </p:nvPr>
        </p:nvGraphicFramePr>
        <p:xfrm>
          <a:off x="3090027" y="1104989"/>
          <a:ext cx="1093820" cy="544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69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69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424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</a:t>
                      </a:r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96998"/>
              </p:ext>
            </p:extLst>
          </p:nvPr>
        </p:nvGraphicFramePr>
        <p:xfrm>
          <a:off x="4183847" y="2263374"/>
          <a:ext cx="1093820" cy="544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69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69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424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33</a:t>
                      </a:r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37</a:t>
                      </a:r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5" name="Straight Arrow Connector 24"/>
          <p:cNvCxnSpPr>
            <a:endCxn id="4" idx="0"/>
          </p:cNvCxnSpPr>
          <p:nvPr/>
        </p:nvCxnSpPr>
        <p:spPr>
          <a:xfrm flipH="1">
            <a:off x="2838696" y="1649234"/>
            <a:ext cx="251331" cy="614140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endCxn id="17" idx="0"/>
          </p:cNvCxnSpPr>
          <p:nvPr/>
        </p:nvCxnSpPr>
        <p:spPr>
          <a:xfrm>
            <a:off x="4183847" y="1649234"/>
            <a:ext cx="546910" cy="614140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9668220"/>
              </p:ext>
            </p:extLst>
          </p:nvPr>
        </p:nvGraphicFramePr>
        <p:xfrm>
          <a:off x="4664767" y="3543064"/>
          <a:ext cx="545100" cy="544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5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424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35</a:t>
                      </a:r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2" name="Straight Arrow Connector 31"/>
          <p:cNvCxnSpPr>
            <a:stCxn id="17" idx="2"/>
            <a:endCxn id="31" idx="0"/>
          </p:cNvCxnSpPr>
          <p:nvPr/>
        </p:nvCxnSpPr>
        <p:spPr>
          <a:xfrm>
            <a:off x="4730757" y="2807619"/>
            <a:ext cx="206560" cy="735445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2522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65462" y="323087"/>
            <a:ext cx="9191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B.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0185" y="323087"/>
            <a:ext cx="7356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A.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855392" y="340542"/>
            <a:ext cx="9010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C.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33407" y="2751855"/>
            <a:ext cx="9763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D.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372254" y="2904255"/>
            <a:ext cx="10158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E.</a:t>
            </a:r>
          </a:p>
        </p:txBody>
      </p:sp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C618E341-A2B8-E14B-AF82-0760999331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2961015"/>
              </p:ext>
            </p:extLst>
          </p:nvPr>
        </p:nvGraphicFramePr>
        <p:xfrm>
          <a:off x="2418903" y="2007897"/>
          <a:ext cx="325923" cy="32541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59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5412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14</a:t>
                      </a:r>
                    </a:p>
                  </a:txBody>
                  <a:tcPr marL="54673" marR="54673" marT="27337" marB="27337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5BCE7E83-FD53-AD43-8922-EF5E2C5EF5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3476723"/>
              </p:ext>
            </p:extLst>
          </p:nvPr>
        </p:nvGraphicFramePr>
        <p:xfrm>
          <a:off x="569087" y="1216325"/>
          <a:ext cx="654010" cy="32541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70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70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5412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</a:p>
                  </a:txBody>
                  <a:tcPr marL="54673" marR="54673" marT="27337" marB="27337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</a:t>
                      </a:r>
                    </a:p>
                  </a:txBody>
                  <a:tcPr marL="54673" marR="54673" marT="27337" marB="27337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E1CF56F-0CA4-194E-98F2-B4A12E584492}"/>
              </a:ext>
            </a:extLst>
          </p:cNvPr>
          <p:cNvCxnSpPr>
            <a:cxnSpLocks/>
            <a:endCxn id="35" idx="0"/>
          </p:cNvCxnSpPr>
          <p:nvPr/>
        </p:nvCxnSpPr>
        <p:spPr>
          <a:xfrm>
            <a:off x="2349073" y="1541737"/>
            <a:ext cx="232791" cy="466160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B1AA7FE6-B18F-3442-9259-F958CD7A92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260490"/>
              </p:ext>
            </p:extLst>
          </p:nvPr>
        </p:nvGraphicFramePr>
        <p:xfrm>
          <a:off x="1369140" y="505372"/>
          <a:ext cx="327005" cy="32541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70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5412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10</a:t>
                      </a:r>
                    </a:p>
                  </a:txBody>
                  <a:tcPr marL="54673" marR="54673" marT="27337" marB="27337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9" name="Table 38">
            <a:extLst>
              <a:ext uri="{FF2B5EF4-FFF2-40B4-BE49-F238E27FC236}">
                <a16:creationId xmlns:a16="http://schemas.microsoft.com/office/drawing/2014/main" id="{4BAD6CA2-0FF1-2949-88FC-0BEA53151D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8387127"/>
              </p:ext>
            </p:extLst>
          </p:nvPr>
        </p:nvGraphicFramePr>
        <p:xfrm>
          <a:off x="1696145" y="1216325"/>
          <a:ext cx="654010" cy="32541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70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70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5412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9</a:t>
                      </a:r>
                    </a:p>
                  </a:txBody>
                  <a:tcPr marL="54673" marR="54673" marT="27337" marB="27337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13</a:t>
                      </a:r>
                    </a:p>
                  </a:txBody>
                  <a:tcPr marL="54673" marR="54673" marT="27337" marB="27337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8B9D6B2-FBA7-814B-A5FF-BB959A7A31AF}"/>
              </a:ext>
            </a:extLst>
          </p:cNvPr>
          <p:cNvCxnSpPr>
            <a:cxnSpLocks/>
            <a:endCxn id="36" idx="0"/>
          </p:cNvCxnSpPr>
          <p:nvPr/>
        </p:nvCxnSpPr>
        <p:spPr>
          <a:xfrm flipH="1">
            <a:off x="896092" y="830784"/>
            <a:ext cx="471238" cy="385541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977F063-F3ED-5044-99FD-E5FB58C7DCF0}"/>
              </a:ext>
            </a:extLst>
          </p:cNvPr>
          <p:cNvCxnSpPr>
            <a:cxnSpLocks/>
            <a:endCxn id="39" idx="0"/>
          </p:cNvCxnSpPr>
          <p:nvPr/>
        </p:nvCxnSpPr>
        <p:spPr>
          <a:xfrm>
            <a:off x="1694335" y="830784"/>
            <a:ext cx="328815" cy="385541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2" name="Table 41">
            <a:extLst>
              <a:ext uri="{FF2B5EF4-FFF2-40B4-BE49-F238E27FC236}">
                <a16:creationId xmlns:a16="http://schemas.microsoft.com/office/drawing/2014/main" id="{D46994F7-2937-1649-9E1F-A4E1D12CC2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4287989"/>
              </p:ext>
            </p:extLst>
          </p:nvPr>
        </p:nvGraphicFramePr>
        <p:xfrm>
          <a:off x="1965341" y="2007897"/>
          <a:ext cx="325923" cy="32541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59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5412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12</a:t>
                      </a:r>
                    </a:p>
                  </a:txBody>
                  <a:tcPr marL="54673" marR="54673" marT="27337" marB="27337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41AC0ED-0EBB-F74C-BE5C-D793B7F98490}"/>
              </a:ext>
            </a:extLst>
          </p:cNvPr>
          <p:cNvCxnSpPr>
            <a:cxnSpLocks/>
            <a:stCxn id="39" idx="2"/>
            <a:endCxn id="42" idx="0"/>
          </p:cNvCxnSpPr>
          <p:nvPr/>
        </p:nvCxnSpPr>
        <p:spPr>
          <a:xfrm>
            <a:off x="2023150" y="1541737"/>
            <a:ext cx="105152" cy="466160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53" name="Table 52">
            <a:extLst>
              <a:ext uri="{FF2B5EF4-FFF2-40B4-BE49-F238E27FC236}">
                <a16:creationId xmlns:a16="http://schemas.microsoft.com/office/drawing/2014/main" id="{027A6955-C58A-2C42-9358-1FF5179E2F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7190456"/>
              </p:ext>
            </p:extLst>
          </p:nvPr>
        </p:nvGraphicFramePr>
        <p:xfrm>
          <a:off x="5068504" y="2007897"/>
          <a:ext cx="325923" cy="32541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59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5412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14</a:t>
                      </a:r>
                    </a:p>
                  </a:txBody>
                  <a:tcPr marL="54673" marR="54673" marT="27337" marB="27337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4" name="Table 53">
            <a:extLst>
              <a:ext uri="{FF2B5EF4-FFF2-40B4-BE49-F238E27FC236}">
                <a16:creationId xmlns:a16="http://schemas.microsoft.com/office/drawing/2014/main" id="{0E63D4AA-152F-5C44-854C-A1F1499E3B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6875211"/>
              </p:ext>
            </p:extLst>
          </p:nvPr>
        </p:nvGraphicFramePr>
        <p:xfrm>
          <a:off x="3218688" y="1216325"/>
          <a:ext cx="654010" cy="32541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70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70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5412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</a:p>
                  </a:txBody>
                  <a:tcPr marL="54673" marR="54673" marT="27337" marB="27337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</a:t>
                      </a:r>
                    </a:p>
                  </a:txBody>
                  <a:tcPr marL="54673" marR="54673" marT="27337" marB="27337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D7EAC3DE-134F-4942-9034-E2A4036B4797}"/>
              </a:ext>
            </a:extLst>
          </p:cNvPr>
          <p:cNvCxnSpPr>
            <a:cxnSpLocks/>
            <a:endCxn id="53" idx="0"/>
          </p:cNvCxnSpPr>
          <p:nvPr/>
        </p:nvCxnSpPr>
        <p:spPr>
          <a:xfrm>
            <a:off x="4998674" y="1541737"/>
            <a:ext cx="232791" cy="466160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56" name="Table 55">
            <a:extLst>
              <a:ext uri="{FF2B5EF4-FFF2-40B4-BE49-F238E27FC236}">
                <a16:creationId xmlns:a16="http://schemas.microsoft.com/office/drawing/2014/main" id="{C336CFD8-FD2E-414F-8CDE-3D5AB78908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2821135"/>
              </p:ext>
            </p:extLst>
          </p:nvPr>
        </p:nvGraphicFramePr>
        <p:xfrm>
          <a:off x="4018741" y="505372"/>
          <a:ext cx="327005" cy="32541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70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5412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10</a:t>
                      </a:r>
                    </a:p>
                  </a:txBody>
                  <a:tcPr marL="54673" marR="54673" marT="27337" marB="27337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7" name="Table 56">
            <a:extLst>
              <a:ext uri="{FF2B5EF4-FFF2-40B4-BE49-F238E27FC236}">
                <a16:creationId xmlns:a16="http://schemas.microsoft.com/office/drawing/2014/main" id="{52ECB532-A07D-954F-812D-A389D88408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4434938"/>
              </p:ext>
            </p:extLst>
          </p:nvPr>
        </p:nvGraphicFramePr>
        <p:xfrm>
          <a:off x="4345746" y="1216325"/>
          <a:ext cx="654010" cy="32541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70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70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5412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11</a:t>
                      </a:r>
                    </a:p>
                  </a:txBody>
                  <a:tcPr marL="54673" marR="54673" marT="27337" marB="27337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13</a:t>
                      </a:r>
                    </a:p>
                  </a:txBody>
                  <a:tcPr marL="54673" marR="54673" marT="27337" marB="27337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D0D078CE-2BED-FB41-8F4F-65B24A689DCA}"/>
              </a:ext>
            </a:extLst>
          </p:cNvPr>
          <p:cNvCxnSpPr>
            <a:cxnSpLocks/>
            <a:endCxn id="54" idx="0"/>
          </p:cNvCxnSpPr>
          <p:nvPr/>
        </p:nvCxnSpPr>
        <p:spPr>
          <a:xfrm flipH="1">
            <a:off x="3545693" y="830784"/>
            <a:ext cx="471238" cy="385541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8308ADE5-B2B7-9B4F-8B0C-F2B03BA0D784}"/>
              </a:ext>
            </a:extLst>
          </p:cNvPr>
          <p:cNvCxnSpPr>
            <a:cxnSpLocks/>
            <a:endCxn id="57" idx="0"/>
          </p:cNvCxnSpPr>
          <p:nvPr/>
        </p:nvCxnSpPr>
        <p:spPr>
          <a:xfrm>
            <a:off x="4343936" y="830784"/>
            <a:ext cx="328815" cy="385541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60" name="Table 59">
            <a:extLst>
              <a:ext uri="{FF2B5EF4-FFF2-40B4-BE49-F238E27FC236}">
                <a16:creationId xmlns:a16="http://schemas.microsoft.com/office/drawing/2014/main" id="{9A9F6960-93CC-4347-A993-628ECBDD8D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1981146"/>
              </p:ext>
            </p:extLst>
          </p:nvPr>
        </p:nvGraphicFramePr>
        <p:xfrm>
          <a:off x="4614942" y="2007897"/>
          <a:ext cx="325923" cy="32541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59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5412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12</a:t>
                      </a:r>
                    </a:p>
                  </a:txBody>
                  <a:tcPr marL="54673" marR="54673" marT="27337" marB="27337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4C71AE8-DE12-5247-A2D9-F7F3C410AC96}"/>
              </a:ext>
            </a:extLst>
          </p:cNvPr>
          <p:cNvCxnSpPr>
            <a:cxnSpLocks/>
            <a:stCxn id="57" idx="2"/>
            <a:endCxn id="60" idx="0"/>
          </p:cNvCxnSpPr>
          <p:nvPr/>
        </p:nvCxnSpPr>
        <p:spPr>
          <a:xfrm>
            <a:off x="4672751" y="1541737"/>
            <a:ext cx="105152" cy="466160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62" name="Table 61">
            <a:extLst>
              <a:ext uri="{FF2B5EF4-FFF2-40B4-BE49-F238E27FC236}">
                <a16:creationId xmlns:a16="http://schemas.microsoft.com/office/drawing/2014/main" id="{4DEE9751-B24C-6743-B934-C5B75DED9F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3369592"/>
              </p:ext>
            </p:extLst>
          </p:nvPr>
        </p:nvGraphicFramePr>
        <p:xfrm>
          <a:off x="7155147" y="505373"/>
          <a:ext cx="334281" cy="33265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42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2652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20</a:t>
                      </a:r>
                    </a:p>
                  </a:txBody>
                  <a:tcPr marL="55890" marR="55890" marT="27945" marB="27945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3" name="Table 62">
            <a:extLst>
              <a:ext uri="{FF2B5EF4-FFF2-40B4-BE49-F238E27FC236}">
                <a16:creationId xmlns:a16="http://schemas.microsoft.com/office/drawing/2014/main" id="{EA972223-DF90-AD4E-8FAD-29679A888F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5514465"/>
              </p:ext>
            </p:extLst>
          </p:nvPr>
        </p:nvGraphicFramePr>
        <p:xfrm>
          <a:off x="6087723" y="1209085"/>
          <a:ext cx="1002843" cy="33265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42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42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42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2652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</a:t>
                      </a:r>
                    </a:p>
                  </a:txBody>
                  <a:tcPr marL="55890" marR="55890" marT="27945" marB="27945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</a:t>
                      </a:r>
                    </a:p>
                  </a:txBody>
                  <a:tcPr marL="55890" marR="55890" marT="27945" marB="27945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6</a:t>
                      </a:r>
                    </a:p>
                  </a:txBody>
                  <a:tcPr marL="55890" marR="55890" marT="27945" marB="27945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4" name="Table 63">
            <a:extLst>
              <a:ext uri="{FF2B5EF4-FFF2-40B4-BE49-F238E27FC236}">
                <a16:creationId xmlns:a16="http://schemas.microsoft.com/office/drawing/2014/main" id="{DD95C4C6-9953-EA40-89DB-B753CBEDAB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963089"/>
              </p:ext>
            </p:extLst>
          </p:nvPr>
        </p:nvGraphicFramePr>
        <p:xfrm>
          <a:off x="7553894" y="1209085"/>
          <a:ext cx="668562" cy="33265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42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42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2652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19</a:t>
                      </a:r>
                    </a:p>
                  </a:txBody>
                  <a:tcPr marL="55890" marR="55890" marT="27945" marB="27945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21</a:t>
                      </a:r>
                    </a:p>
                  </a:txBody>
                  <a:tcPr marL="55890" marR="55890" marT="27945" marB="27945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F80CE72C-6784-974F-B756-95AF356AB161}"/>
              </a:ext>
            </a:extLst>
          </p:cNvPr>
          <p:cNvCxnSpPr>
            <a:cxnSpLocks/>
            <a:endCxn id="63" idx="0"/>
          </p:cNvCxnSpPr>
          <p:nvPr/>
        </p:nvCxnSpPr>
        <p:spPr>
          <a:xfrm flipH="1">
            <a:off x="6589144" y="830784"/>
            <a:ext cx="566003" cy="378301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9AD23FC1-32B3-0646-AA8C-32B562111E8F}"/>
              </a:ext>
            </a:extLst>
          </p:cNvPr>
          <p:cNvCxnSpPr>
            <a:cxnSpLocks/>
            <a:endCxn id="64" idx="0"/>
          </p:cNvCxnSpPr>
          <p:nvPr/>
        </p:nvCxnSpPr>
        <p:spPr>
          <a:xfrm>
            <a:off x="7489313" y="830784"/>
            <a:ext cx="398862" cy="378301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68" name="Table 67">
            <a:extLst>
              <a:ext uri="{FF2B5EF4-FFF2-40B4-BE49-F238E27FC236}">
                <a16:creationId xmlns:a16="http://schemas.microsoft.com/office/drawing/2014/main" id="{3667F637-01BE-3141-ADB4-405C50C9D8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6028101"/>
              </p:ext>
            </p:extLst>
          </p:nvPr>
        </p:nvGraphicFramePr>
        <p:xfrm>
          <a:off x="3251275" y="3755175"/>
          <a:ext cx="320463" cy="3199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04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995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44</a:t>
                      </a:r>
                    </a:p>
                  </a:txBody>
                  <a:tcPr marL="53757" marR="53757" marT="26879" marB="26879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9" name="Table 68">
            <a:extLst>
              <a:ext uri="{FF2B5EF4-FFF2-40B4-BE49-F238E27FC236}">
                <a16:creationId xmlns:a16="http://schemas.microsoft.com/office/drawing/2014/main" id="{ECA12DB7-FAFA-CF4F-A12E-C3A8A65C3A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9811580"/>
              </p:ext>
            </p:extLst>
          </p:nvPr>
        </p:nvGraphicFramePr>
        <p:xfrm>
          <a:off x="1800100" y="3004726"/>
          <a:ext cx="974304" cy="3231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47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47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47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3185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7</a:t>
                      </a:r>
                    </a:p>
                  </a:txBody>
                  <a:tcPr marL="54299" marR="54299" marT="27150" marB="27150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20</a:t>
                      </a:r>
                    </a:p>
                  </a:txBody>
                  <a:tcPr marL="54299" marR="54299" marT="27150" marB="27150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33</a:t>
                      </a:r>
                    </a:p>
                  </a:txBody>
                  <a:tcPr marL="54299" marR="54299" marT="27150" marB="27150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0" name="Table 69">
            <a:extLst>
              <a:ext uri="{FF2B5EF4-FFF2-40B4-BE49-F238E27FC236}">
                <a16:creationId xmlns:a16="http://schemas.microsoft.com/office/drawing/2014/main" id="{D42E7BCF-427A-CC4F-AE5D-FF94A68378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493957"/>
              </p:ext>
            </p:extLst>
          </p:nvPr>
        </p:nvGraphicFramePr>
        <p:xfrm>
          <a:off x="638546" y="3751950"/>
          <a:ext cx="974304" cy="3231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47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47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47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3185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</a:t>
                      </a:r>
                    </a:p>
                  </a:txBody>
                  <a:tcPr marL="54299" marR="54299" marT="27150" marB="27150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</a:t>
                      </a:r>
                    </a:p>
                  </a:txBody>
                  <a:tcPr marL="54299" marR="54299" marT="27150" marB="27150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6</a:t>
                      </a:r>
                    </a:p>
                  </a:txBody>
                  <a:tcPr marL="54299" marR="54299" marT="27150" marB="27150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1" name="Table 70">
            <a:extLst>
              <a:ext uri="{FF2B5EF4-FFF2-40B4-BE49-F238E27FC236}">
                <a16:creationId xmlns:a16="http://schemas.microsoft.com/office/drawing/2014/main" id="{6E060000-9911-5A4F-B349-3568AF51F1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9163950"/>
              </p:ext>
            </p:extLst>
          </p:nvPr>
        </p:nvGraphicFramePr>
        <p:xfrm>
          <a:off x="1905037" y="3751950"/>
          <a:ext cx="323693" cy="3231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36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3185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13</a:t>
                      </a:r>
                    </a:p>
                  </a:txBody>
                  <a:tcPr marL="54299" marR="54299" marT="27150" marB="27150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2" name="Table 71">
            <a:extLst>
              <a:ext uri="{FF2B5EF4-FFF2-40B4-BE49-F238E27FC236}">
                <a16:creationId xmlns:a16="http://schemas.microsoft.com/office/drawing/2014/main" id="{C957C789-5135-E24A-A9E9-7604F0A3D1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6033910"/>
              </p:ext>
            </p:extLst>
          </p:nvPr>
        </p:nvGraphicFramePr>
        <p:xfrm>
          <a:off x="2436809" y="3755176"/>
          <a:ext cx="649536" cy="3231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47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47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3185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22</a:t>
                      </a:r>
                    </a:p>
                  </a:txBody>
                  <a:tcPr marL="54299" marR="54299" marT="27150" marB="27150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30</a:t>
                      </a:r>
                    </a:p>
                  </a:txBody>
                  <a:tcPr marL="54299" marR="54299" marT="27150" marB="27150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0B87E481-E633-A04F-8A20-C15D7ED3230F}"/>
              </a:ext>
            </a:extLst>
          </p:cNvPr>
          <p:cNvCxnSpPr>
            <a:cxnSpLocks/>
            <a:endCxn id="70" idx="0"/>
          </p:cNvCxnSpPr>
          <p:nvPr/>
        </p:nvCxnSpPr>
        <p:spPr>
          <a:xfrm flipH="1">
            <a:off x="1125698" y="3327911"/>
            <a:ext cx="674402" cy="424039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A51E8461-3C4C-6C4C-96CA-FB15734799D8}"/>
              </a:ext>
            </a:extLst>
          </p:cNvPr>
          <p:cNvCxnSpPr>
            <a:cxnSpLocks/>
            <a:endCxn id="71" idx="0"/>
          </p:cNvCxnSpPr>
          <p:nvPr/>
        </p:nvCxnSpPr>
        <p:spPr>
          <a:xfrm flipH="1">
            <a:off x="2066883" y="3327911"/>
            <a:ext cx="57550" cy="424039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4A61DC6F-9790-424A-AFA9-A8C4520674B4}"/>
              </a:ext>
            </a:extLst>
          </p:cNvPr>
          <p:cNvCxnSpPr>
            <a:cxnSpLocks/>
            <a:endCxn id="72" idx="0"/>
          </p:cNvCxnSpPr>
          <p:nvPr/>
        </p:nvCxnSpPr>
        <p:spPr>
          <a:xfrm>
            <a:off x="2466871" y="3325492"/>
            <a:ext cx="294706" cy="429684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FD2A2CE7-E9E4-A34D-9CD9-E43F5F8F1FA7}"/>
              </a:ext>
            </a:extLst>
          </p:cNvPr>
          <p:cNvCxnSpPr>
            <a:cxnSpLocks/>
            <a:endCxn id="68" idx="0"/>
          </p:cNvCxnSpPr>
          <p:nvPr/>
        </p:nvCxnSpPr>
        <p:spPr>
          <a:xfrm>
            <a:off x="2774404" y="3325492"/>
            <a:ext cx="637102" cy="429683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85" name="Table 84">
            <a:extLst>
              <a:ext uri="{FF2B5EF4-FFF2-40B4-BE49-F238E27FC236}">
                <a16:creationId xmlns:a16="http://schemas.microsoft.com/office/drawing/2014/main" id="{FB417241-909F-064A-9779-C61A9FB79D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5592367"/>
              </p:ext>
            </p:extLst>
          </p:nvPr>
        </p:nvGraphicFramePr>
        <p:xfrm>
          <a:off x="8171439" y="3865105"/>
          <a:ext cx="304747" cy="30426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7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269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44</a:t>
                      </a:r>
                    </a:p>
                  </a:txBody>
                  <a:tcPr marL="51121" marR="51121" marT="25561" marB="25561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6" name="Table 85">
            <a:extLst>
              <a:ext uri="{FF2B5EF4-FFF2-40B4-BE49-F238E27FC236}">
                <a16:creationId xmlns:a16="http://schemas.microsoft.com/office/drawing/2014/main" id="{E8AC5E36-AA80-6B44-908D-65939BF562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88806"/>
              </p:ext>
            </p:extLst>
          </p:nvPr>
        </p:nvGraphicFramePr>
        <p:xfrm>
          <a:off x="6403034" y="3173357"/>
          <a:ext cx="611518" cy="30426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57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57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269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7</a:t>
                      </a:r>
                    </a:p>
                  </a:txBody>
                  <a:tcPr marL="51121" marR="51121" marT="25561" marB="25561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20</a:t>
                      </a:r>
                    </a:p>
                  </a:txBody>
                  <a:tcPr marL="51121" marR="51121" marT="25561" marB="25561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7" name="Table 86">
            <a:extLst>
              <a:ext uri="{FF2B5EF4-FFF2-40B4-BE49-F238E27FC236}">
                <a16:creationId xmlns:a16="http://schemas.microsoft.com/office/drawing/2014/main" id="{260534F6-2108-9247-90DE-0BC7B0FBD4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9301815"/>
              </p:ext>
            </p:extLst>
          </p:nvPr>
        </p:nvGraphicFramePr>
        <p:xfrm>
          <a:off x="5583686" y="3865105"/>
          <a:ext cx="611518" cy="30426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57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57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269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</a:t>
                      </a:r>
                    </a:p>
                  </a:txBody>
                  <a:tcPr marL="51121" marR="51121" marT="25561" marB="25561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3</a:t>
                      </a:r>
                    </a:p>
                  </a:txBody>
                  <a:tcPr marL="51121" marR="51121" marT="25561" marB="25561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8" name="Table 87">
            <a:extLst>
              <a:ext uri="{FF2B5EF4-FFF2-40B4-BE49-F238E27FC236}">
                <a16:creationId xmlns:a16="http://schemas.microsoft.com/office/drawing/2014/main" id="{57DCB885-9F23-B648-B7A4-7B5B9A7B2A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228376"/>
              </p:ext>
            </p:extLst>
          </p:nvPr>
        </p:nvGraphicFramePr>
        <p:xfrm>
          <a:off x="6334599" y="3865105"/>
          <a:ext cx="304747" cy="30426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7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269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13</a:t>
                      </a:r>
                    </a:p>
                  </a:txBody>
                  <a:tcPr marL="51121" marR="51121" marT="25561" marB="25561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9" name="Table 88">
            <a:extLst>
              <a:ext uri="{FF2B5EF4-FFF2-40B4-BE49-F238E27FC236}">
                <a16:creationId xmlns:a16="http://schemas.microsoft.com/office/drawing/2014/main" id="{F5E00A87-F320-0C4A-B293-CA19DE36DD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815117"/>
              </p:ext>
            </p:extLst>
          </p:nvPr>
        </p:nvGraphicFramePr>
        <p:xfrm>
          <a:off x="6905291" y="3868331"/>
          <a:ext cx="611518" cy="30426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57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57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269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22</a:t>
                      </a:r>
                    </a:p>
                  </a:txBody>
                  <a:tcPr marL="51121" marR="51121" marT="25561" marB="25561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30</a:t>
                      </a:r>
                    </a:p>
                  </a:txBody>
                  <a:tcPr marL="51121" marR="51121" marT="25561" marB="25561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A0F5F950-34BF-1443-9D13-61D525F3FD65}"/>
              </a:ext>
            </a:extLst>
          </p:cNvPr>
          <p:cNvCxnSpPr>
            <a:cxnSpLocks/>
            <a:endCxn id="87" idx="0"/>
          </p:cNvCxnSpPr>
          <p:nvPr/>
        </p:nvCxnSpPr>
        <p:spPr>
          <a:xfrm flipH="1">
            <a:off x="5889445" y="3477626"/>
            <a:ext cx="521340" cy="387479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CEC90E21-F7A4-1A49-9BEF-019251F5EC4F}"/>
              </a:ext>
            </a:extLst>
          </p:cNvPr>
          <p:cNvCxnSpPr>
            <a:cxnSpLocks/>
            <a:stCxn id="86" idx="2"/>
            <a:endCxn id="88" idx="0"/>
          </p:cNvCxnSpPr>
          <p:nvPr/>
        </p:nvCxnSpPr>
        <p:spPr>
          <a:xfrm flipH="1">
            <a:off x="6486972" y="3477626"/>
            <a:ext cx="221821" cy="387479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21203A6B-7D28-F04B-9453-340C9479696B}"/>
              </a:ext>
            </a:extLst>
          </p:cNvPr>
          <p:cNvCxnSpPr>
            <a:cxnSpLocks/>
            <a:endCxn id="89" idx="0"/>
          </p:cNvCxnSpPr>
          <p:nvPr/>
        </p:nvCxnSpPr>
        <p:spPr>
          <a:xfrm flipH="1">
            <a:off x="7211050" y="3477626"/>
            <a:ext cx="213202" cy="390705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07E1623F-44DA-004A-80D3-06B67E5174C8}"/>
              </a:ext>
            </a:extLst>
          </p:cNvPr>
          <p:cNvCxnSpPr>
            <a:cxnSpLocks/>
            <a:endCxn id="85" idx="0"/>
          </p:cNvCxnSpPr>
          <p:nvPr/>
        </p:nvCxnSpPr>
        <p:spPr>
          <a:xfrm>
            <a:off x="8026406" y="3477626"/>
            <a:ext cx="297406" cy="387479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94" name="Table 93">
            <a:extLst>
              <a:ext uri="{FF2B5EF4-FFF2-40B4-BE49-F238E27FC236}">
                <a16:creationId xmlns:a16="http://schemas.microsoft.com/office/drawing/2014/main" id="{45E41786-2F40-984C-93CA-2845CE060B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1435601"/>
              </p:ext>
            </p:extLst>
          </p:nvPr>
        </p:nvGraphicFramePr>
        <p:xfrm>
          <a:off x="6942376" y="2495200"/>
          <a:ext cx="611518" cy="30426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57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57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269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22</a:t>
                      </a:r>
                    </a:p>
                  </a:txBody>
                  <a:tcPr marL="51121" marR="51121" marT="25561" marB="25561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30</a:t>
                      </a:r>
                    </a:p>
                  </a:txBody>
                  <a:tcPr marL="51121" marR="51121" marT="25561" marB="25561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5" name="Table 94">
            <a:extLst>
              <a:ext uri="{FF2B5EF4-FFF2-40B4-BE49-F238E27FC236}">
                <a16:creationId xmlns:a16="http://schemas.microsoft.com/office/drawing/2014/main" id="{A5A5FA60-2460-A74A-B9B5-2829C95F79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63149"/>
              </p:ext>
            </p:extLst>
          </p:nvPr>
        </p:nvGraphicFramePr>
        <p:xfrm>
          <a:off x="7424252" y="3173357"/>
          <a:ext cx="611518" cy="30426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57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57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269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33</a:t>
                      </a:r>
                    </a:p>
                  </a:txBody>
                  <a:tcPr marL="51121" marR="51121" marT="25561" marB="25561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37</a:t>
                      </a:r>
                    </a:p>
                  </a:txBody>
                  <a:tcPr marL="51121" marR="51121" marT="25561" marB="25561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5A7D2081-B449-2249-BF61-181039646638}"/>
              </a:ext>
            </a:extLst>
          </p:cNvPr>
          <p:cNvCxnSpPr>
            <a:cxnSpLocks/>
            <a:endCxn id="86" idx="0"/>
          </p:cNvCxnSpPr>
          <p:nvPr/>
        </p:nvCxnSpPr>
        <p:spPr>
          <a:xfrm flipH="1">
            <a:off x="6708793" y="2799469"/>
            <a:ext cx="233583" cy="373888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9644C6F4-AB75-1944-B274-48F5FCF5DD0D}"/>
              </a:ext>
            </a:extLst>
          </p:cNvPr>
          <p:cNvCxnSpPr>
            <a:cxnSpLocks/>
            <a:endCxn id="95" idx="0"/>
          </p:cNvCxnSpPr>
          <p:nvPr/>
        </p:nvCxnSpPr>
        <p:spPr>
          <a:xfrm>
            <a:off x="7553894" y="2773914"/>
            <a:ext cx="176117" cy="399443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98" name="Table 97">
            <a:extLst>
              <a:ext uri="{FF2B5EF4-FFF2-40B4-BE49-F238E27FC236}">
                <a16:creationId xmlns:a16="http://schemas.microsoft.com/office/drawing/2014/main" id="{C7F1F4D7-1500-DF44-9AEE-8C79A65165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5003947"/>
              </p:ext>
            </p:extLst>
          </p:nvPr>
        </p:nvGraphicFramePr>
        <p:xfrm>
          <a:off x="7713307" y="3865105"/>
          <a:ext cx="304747" cy="30426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7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269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35</a:t>
                      </a:r>
                    </a:p>
                  </a:txBody>
                  <a:tcPr marL="51121" marR="51121" marT="25561" marB="25561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5692DCC8-D25E-F549-B2A0-DF4A303CB280}"/>
              </a:ext>
            </a:extLst>
          </p:cNvPr>
          <p:cNvCxnSpPr>
            <a:cxnSpLocks/>
            <a:stCxn id="95" idx="2"/>
            <a:endCxn id="98" idx="0"/>
          </p:cNvCxnSpPr>
          <p:nvPr/>
        </p:nvCxnSpPr>
        <p:spPr>
          <a:xfrm>
            <a:off x="7730011" y="3477626"/>
            <a:ext cx="135669" cy="387479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6574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22584" y="0"/>
            <a:ext cx="15454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Insert </a:t>
            </a:r>
            <a:r>
              <a:rPr lang="en-US" sz="3200" dirty="0">
                <a:solidFill>
                  <a:srgbClr val="00B050"/>
                </a:solidFill>
              </a:rPr>
              <a:t>7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5213577"/>
              </p:ext>
            </p:extLst>
          </p:nvPr>
        </p:nvGraphicFramePr>
        <p:xfrm>
          <a:off x="3411012" y="76835"/>
          <a:ext cx="545100" cy="544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5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424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00B050"/>
                          </a:solidFill>
                        </a:rPr>
                        <a:t>7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22584" y="746443"/>
            <a:ext cx="1924775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Insert </a:t>
            </a:r>
            <a:r>
              <a:rPr lang="en-US" sz="3200" dirty="0">
                <a:solidFill>
                  <a:srgbClr val="00B050"/>
                </a:solidFill>
              </a:rPr>
              <a:t>10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5509731"/>
              </p:ext>
            </p:extLst>
          </p:nvPr>
        </p:nvGraphicFramePr>
        <p:xfrm>
          <a:off x="3187595" y="744873"/>
          <a:ext cx="1093820" cy="544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69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69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424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00B050"/>
                          </a:solidFill>
                        </a:rPr>
                        <a:t>10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22584" y="1403089"/>
            <a:ext cx="1924775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Insert </a:t>
            </a:r>
            <a:r>
              <a:rPr lang="en-US" sz="3200" dirty="0">
                <a:solidFill>
                  <a:srgbClr val="00B050"/>
                </a:solidFill>
              </a:rPr>
              <a:t>1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6022019"/>
              </p:ext>
            </p:extLst>
          </p:nvPr>
        </p:nvGraphicFramePr>
        <p:xfrm>
          <a:off x="2937708" y="1443620"/>
          <a:ext cx="1640730" cy="544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69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69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69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4424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53C47A1E-2902-E24D-9CAA-D3090BDFE721}"/>
              </a:ext>
            </a:extLst>
          </p:cNvPr>
          <p:cNvSpPr txBox="1"/>
          <p:nvPr/>
        </p:nvSpPr>
        <p:spPr>
          <a:xfrm>
            <a:off x="829410" y="2181399"/>
            <a:ext cx="1924775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Insert </a:t>
            </a:r>
            <a:r>
              <a:rPr lang="en-US" sz="3200" dirty="0">
                <a:solidFill>
                  <a:srgbClr val="00B050"/>
                </a:solidFill>
              </a:rPr>
              <a:t>4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7CAA1C30-BA7F-D146-978D-C08BAC0CF4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2607491"/>
              </p:ext>
            </p:extLst>
          </p:nvPr>
        </p:nvGraphicFramePr>
        <p:xfrm>
          <a:off x="2747359" y="2250238"/>
          <a:ext cx="2176552" cy="544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41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4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41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41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424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00B050"/>
                          </a:solidFill>
                        </a:rPr>
                        <a:t>4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10</a:t>
                      </a: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C796E867-49A2-9449-9BE2-40004013AE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4623728"/>
              </p:ext>
            </p:extLst>
          </p:nvPr>
        </p:nvGraphicFramePr>
        <p:xfrm>
          <a:off x="2754185" y="3016127"/>
          <a:ext cx="2176552" cy="544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41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4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41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41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424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00B050"/>
                          </a:solidFill>
                        </a:rPr>
                        <a:t>4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10</a:t>
                      </a:r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027CD32-AFAC-2D44-8C64-36CC1976A80E}"/>
              </a:ext>
            </a:extLst>
          </p:cNvPr>
          <p:cNvCxnSpPr>
            <a:cxnSpLocks/>
          </p:cNvCxnSpPr>
          <p:nvPr/>
        </p:nvCxnSpPr>
        <p:spPr>
          <a:xfrm flipV="1">
            <a:off x="3835635" y="2908252"/>
            <a:ext cx="0" cy="76627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ular Callout 13">
            <a:extLst>
              <a:ext uri="{FF2B5EF4-FFF2-40B4-BE49-F238E27FC236}">
                <a16:creationId xmlns:a16="http://schemas.microsoft.com/office/drawing/2014/main" id="{5C1914ED-16F5-9344-8288-6341A7D4E205}"/>
              </a:ext>
            </a:extLst>
          </p:cNvPr>
          <p:cNvSpPr/>
          <p:nvPr/>
        </p:nvSpPr>
        <p:spPr>
          <a:xfrm>
            <a:off x="5346954" y="2908252"/>
            <a:ext cx="1364384" cy="766277"/>
          </a:xfrm>
          <a:prstGeom prst="wedgeRectCallout">
            <a:avLst>
              <a:gd name="adj1" fmla="val -32371"/>
              <a:gd name="adj2" fmla="val 70719"/>
            </a:avLst>
          </a:prstGeom>
          <a:noFill/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Cut the node</a:t>
            </a:r>
          </a:p>
        </p:txBody>
      </p:sp>
      <p:sp>
        <p:nvSpPr>
          <p:cNvPr id="15" name="Rectangular Callout 14">
            <a:extLst>
              <a:ext uri="{FF2B5EF4-FFF2-40B4-BE49-F238E27FC236}">
                <a16:creationId xmlns:a16="http://schemas.microsoft.com/office/drawing/2014/main" id="{4F9C97BC-9B09-6545-8FEE-DFB21FCC9BC4}"/>
              </a:ext>
            </a:extLst>
          </p:cNvPr>
          <p:cNvSpPr/>
          <p:nvPr/>
        </p:nvSpPr>
        <p:spPr>
          <a:xfrm>
            <a:off x="5346954" y="1798260"/>
            <a:ext cx="1364384" cy="766277"/>
          </a:xfrm>
          <a:prstGeom prst="wedgeRectCallout">
            <a:avLst>
              <a:gd name="adj1" fmla="val -32371"/>
              <a:gd name="adj2" fmla="val 70719"/>
            </a:avLst>
          </a:prstGeom>
          <a:noFill/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Node is too large!</a:t>
            </a: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5A4B342D-E528-964E-A53B-3CDE556FA7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0299432"/>
              </p:ext>
            </p:extLst>
          </p:nvPr>
        </p:nvGraphicFramePr>
        <p:xfrm>
          <a:off x="2671657" y="4548684"/>
          <a:ext cx="544138" cy="544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41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424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F6841023-B0D7-304E-B967-C2DD39D77A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371420"/>
              </p:ext>
            </p:extLst>
          </p:nvPr>
        </p:nvGraphicFramePr>
        <p:xfrm>
          <a:off x="3315900" y="3759159"/>
          <a:ext cx="544138" cy="544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41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4245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00B050"/>
                          </a:solidFill>
                        </a:rPr>
                        <a:t>4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33BEA758-3909-FF4D-9280-C8C0017E39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8104914"/>
              </p:ext>
            </p:extLst>
          </p:nvPr>
        </p:nvGraphicFramePr>
        <p:xfrm>
          <a:off x="3947851" y="4548684"/>
          <a:ext cx="1088276" cy="544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41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4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424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10</a:t>
                      </a:r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BA55D57-AECB-5643-832C-290ABF10D0BB}"/>
              </a:ext>
            </a:extLst>
          </p:cNvPr>
          <p:cNvCxnSpPr>
            <a:endCxn id="16" idx="0"/>
          </p:cNvCxnSpPr>
          <p:nvPr/>
        </p:nvCxnSpPr>
        <p:spPr>
          <a:xfrm flipH="1">
            <a:off x="2943726" y="4303405"/>
            <a:ext cx="372175" cy="245279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D6E11AC-67BF-2743-86E3-741FAA7D34E8}"/>
              </a:ext>
            </a:extLst>
          </p:cNvPr>
          <p:cNvCxnSpPr>
            <a:endCxn id="18" idx="0"/>
          </p:cNvCxnSpPr>
          <p:nvPr/>
        </p:nvCxnSpPr>
        <p:spPr>
          <a:xfrm>
            <a:off x="3835635" y="4303404"/>
            <a:ext cx="656354" cy="245280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ular Callout 20">
            <a:extLst>
              <a:ext uri="{FF2B5EF4-FFF2-40B4-BE49-F238E27FC236}">
                <a16:creationId xmlns:a16="http://schemas.microsoft.com/office/drawing/2014/main" id="{73F4710A-151C-E94A-B247-6D64B5E5A10E}"/>
              </a:ext>
            </a:extLst>
          </p:cNvPr>
          <p:cNvSpPr/>
          <p:nvPr/>
        </p:nvSpPr>
        <p:spPr>
          <a:xfrm>
            <a:off x="5346954" y="4072666"/>
            <a:ext cx="1364384" cy="766277"/>
          </a:xfrm>
          <a:prstGeom prst="wedgeRectCallout">
            <a:avLst>
              <a:gd name="adj1" fmla="val -32371"/>
              <a:gd name="adj2" fmla="val 70719"/>
            </a:avLst>
          </a:prstGeom>
          <a:noFill/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Grow the tree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BC6AEC6-F11B-FB46-889F-EBC66CC27915}"/>
              </a:ext>
            </a:extLst>
          </p:cNvPr>
          <p:cNvCxnSpPr>
            <a:cxnSpLocks/>
          </p:cNvCxnSpPr>
          <p:nvPr/>
        </p:nvCxnSpPr>
        <p:spPr>
          <a:xfrm flipV="1">
            <a:off x="3307575" y="2908252"/>
            <a:ext cx="0" cy="76627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07186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15156" y="489395"/>
            <a:ext cx="1924775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Insert </a:t>
            </a:r>
            <a:r>
              <a:rPr lang="en-US" sz="3200" dirty="0">
                <a:solidFill>
                  <a:srgbClr val="00B050"/>
                </a:solidFill>
              </a:rPr>
              <a:t>11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9684126"/>
              </p:ext>
            </p:extLst>
          </p:nvPr>
        </p:nvGraphicFramePr>
        <p:xfrm>
          <a:off x="2629472" y="1149189"/>
          <a:ext cx="544138" cy="544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41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424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210907"/>
              </p:ext>
            </p:extLst>
          </p:nvPr>
        </p:nvGraphicFramePr>
        <p:xfrm>
          <a:off x="3273715" y="359664"/>
          <a:ext cx="544138" cy="544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41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4245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00B050"/>
                          </a:solidFill>
                        </a:rPr>
                        <a:t>4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2" name="Straight Arrow Connector 11"/>
          <p:cNvCxnSpPr>
            <a:endCxn id="9" idx="0"/>
          </p:cNvCxnSpPr>
          <p:nvPr/>
        </p:nvCxnSpPr>
        <p:spPr>
          <a:xfrm flipH="1">
            <a:off x="2901541" y="903910"/>
            <a:ext cx="372175" cy="245279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14" idx="0"/>
          </p:cNvCxnSpPr>
          <p:nvPr/>
        </p:nvCxnSpPr>
        <p:spPr>
          <a:xfrm>
            <a:off x="3793450" y="903909"/>
            <a:ext cx="729316" cy="245280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08886"/>
              </p:ext>
            </p:extLst>
          </p:nvPr>
        </p:nvGraphicFramePr>
        <p:xfrm>
          <a:off x="3702401" y="1149189"/>
          <a:ext cx="1640730" cy="544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69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69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69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4424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00B050"/>
                          </a:solidFill>
                        </a:rPr>
                        <a:t>11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45771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15156" y="0"/>
            <a:ext cx="1924775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Insert </a:t>
            </a:r>
            <a:r>
              <a:rPr lang="en-US" sz="3200" dirty="0">
                <a:solidFill>
                  <a:srgbClr val="00B050"/>
                </a:solidFill>
              </a:rPr>
              <a:t>12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1085646"/>
              </p:ext>
            </p:extLst>
          </p:nvPr>
        </p:nvGraphicFramePr>
        <p:xfrm>
          <a:off x="2057090" y="931814"/>
          <a:ext cx="544138" cy="544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41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424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6188154"/>
              </p:ext>
            </p:extLst>
          </p:nvPr>
        </p:nvGraphicFramePr>
        <p:xfrm>
          <a:off x="2801438" y="0"/>
          <a:ext cx="544138" cy="544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41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4245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2" name="Straight Arrow Connector 11"/>
          <p:cNvCxnSpPr>
            <a:endCxn id="9" idx="0"/>
          </p:cNvCxnSpPr>
          <p:nvPr/>
        </p:nvCxnSpPr>
        <p:spPr>
          <a:xfrm flipH="1">
            <a:off x="2329159" y="544245"/>
            <a:ext cx="472280" cy="387569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17" idx="0"/>
          </p:cNvCxnSpPr>
          <p:nvPr/>
        </p:nvCxnSpPr>
        <p:spPr>
          <a:xfrm>
            <a:off x="3345576" y="544245"/>
            <a:ext cx="704913" cy="387569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ular Callout 10"/>
          <p:cNvSpPr/>
          <p:nvPr/>
        </p:nvSpPr>
        <p:spPr>
          <a:xfrm>
            <a:off x="5636603" y="2157239"/>
            <a:ext cx="1364384" cy="766277"/>
          </a:xfrm>
          <a:prstGeom prst="wedgeRectCallout">
            <a:avLst>
              <a:gd name="adj1" fmla="val -32371"/>
              <a:gd name="adj2" fmla="val 70719"/>
            </a:avLst>
          </a:prstGeom>
          <a:noFill/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Cut the node</a:t>
            </a:r>
          </a:p>
        </p:txBody>
      </p:sp>
      <p:sp>
        <p:nvSpPr>
          <p:cNvPr id="15" name="Rectangular Callout 14"/>
          <p:cNvSpPr/>
          <p:nvPr/>
        </p:nvSpPr>
        <p:spPr>
          <a:xfrm>
            <a:off x="5636603" y="179825"/>
            <a:ext cx="1364384" cy="766277"/>
          </a:xfrm>
          <a:prstGeom prst="wedgeRectCallout">
            <a:avLst>
              <a:gd name="adj1" fmla="val -32371"/>
              <a:gd name="adj2" fmla="val 70719"/>
            </a:avLst>
          </a:prstGeom>
          <a:noFill/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Node is too large!</a:t>
            </a: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7177695"/>
              </p:ext>
            </p:extLst>
          </p:nvPr>
        </p:nvGraphicFramePr>
        <p:xfrm>
          <a:off x="2962213" y="931814"/>
          <a:ext cx="2176552" cy="544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41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4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41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41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424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10</a:t>
                      </a: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00B050"/>
                          </a:solidFill>
                        </a:rPr>
                        <a:t>12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2982998"/>
              </p:ext>
            </p:extLst>
          </p:nvPr>
        </p:nvGraphicFramePr>
        <p:xfrm>
          <a:off x="2057091" y="2742207"/>
          <a:ext cx="544138" cy="544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41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424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8029362"/>
              </p:ext>
            </p:extLst>
          </p:nvPr>
        </p:nvGraphicFramePr>
        <p:xfrm>
          <a:off x="2801439" y="1810393"/>
          <a:ext cx="544138" cy="544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41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4245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8" name="Straight Arrow Connector 27"/>
          <p:cNvCxnSpPr>
            <a:endCxn id="26" idx="0"/>
          </p:cNvCxnSpPr>
          <p:nvPr/>
        </p:nvCxnSpPr>
        <p:spPr>
          <a:xfrm flipH="1">
            <a:off x="2329160" y="2354638"/>
            <a:ext cx="472280" cy="387569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30" idx="0"/>
          </p:cNvCxnSpPr>
          <p:nvPr/>
        </p:nvCxnSpPr>
        <p:spPr>
          <a:xfrm>
            <a:off x="3345577" y="2354638"/>
            <a:ext cx="704913" cy="387569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7457737"/>
              </p:ext>
            </p:extLst>
          </p:nvPr>
        </p:nvGraphicFramePr>
        <p:xfrm>
          <a:off x="2962214" y="2742207"/>
          <a:ext cx="2176552" cy="544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41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4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41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41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424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10</a:t>
                      </a:r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00B050"/>
                          </a:solidFill>
                        </a:rPr>
                        <a:t>12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2" name="Straight Connector 31"/>
          <p:cNvCxnSpPr>
            <a:cxnSpLocks/>
          </p:cNvCxnSpPr>
          <p:nvPr/>
        </p:nvCxnSpPr>
        <p:spPr>
          <a:xfrm flipV="1">
            <a:off x="3512601" y="2608730"/>
            <a:ext cx="0" cy="79785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C6EF1FD-CE85-9143-860F-5E8A60B13EF9}"/>
              </a:ext>
            </a:extLst>
          </p:cNvPr>
          <p:cNvCxnSpPr>
            <a:cxnSpLocks/>
          </p:cNvCxnSpPr>
          <p:nvPr/>
        </p:nvCxnSpPr>
        <p:spPr>
          <a:xfrm flipV="1">
            <a:off x="4050489" y="2608730"/>
            <a:ext cx="0" cy="79785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ular Callout 20">
            <a:extLst>
              <a:ext uri="{FF2B5EF4-FFF2-40B4-BE49-F238E27FC236}">
                <a16:creationId xmlns:a16="http://schemas.microsoft.com/office/drawing/2014/main" id="{39A2BF4F-BFC1-6F4E-88D6-BC8D3184859B}"/>
              </a:ext>
            </a:extLst>
          </p:cNvPr>
          <p:cNvSpPr/>
          <p:nvPr/>
        </p:nvSpPr>
        <p:spPr>
          <a:xfrm>
            <a:off x="5676996" y="3536470"/>
            <a:ext cx="1364384" cy="766277"/>
          </a:xfrm>
          <a:prstGeom prst="wedgeRectCallout">
            <a:avLst>
              <a:gd name="adj1" fmla="val -32371"/>
              <a:gd name="adj2" fmla="val 70719"/>
            </a:avLst>
          </a:prstGeom>
          <a:noFill/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Grow the tree</a:t>
            </a:r>
          </a:p>
        </p:txBody>
      </p: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39D6DEB7-3FDF-9A47-A782-2FD49FE7FA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7929888"/>
              </p:ext>
            </p:extLst>
          </p:nvPr>
        </p:nvGraphicFramePr>
        <p:xfrm>
          <a:off x="1882991" y="4468284"/>
          <a:ext cx="544138" cy="544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41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424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67DFFAE-C2AE-1349-9F1E-B4B68EDF9303}"/>
              </a:ext>
            </a:extLst>
          </p:cNvPr>
          <p:cNvCxnSpPr/>
          <p:nvPr/>
        </p:nvCxnSpPr>
        <p:spPr>
          <a:xfrm flipH="1">
            <a:off x="1882991" y="4080715"/>
            <a:ext cx="687585" cy="387569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9CB8A27-996F-8F49-A592-DF46841ABA17}"/>
              </a:ext>
            </a:extLst>
          </p:cNvPr>
          <p:cNvCxnSpPr>
            <a:endCxn id="25" idx="0"/>
          </p:cNvCxnSpPr>
          <p:nvPr/>
        </p:nvCxnSpPr>
        <p:spPr>
          <a:xfrm>
            <a:off x="3664395" y="4080715"/>
            <a:ext cx="643272" cy="387569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849DC00C-37C7-F84A-B916-FE3F827D90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2992992"/>
              </p:ext>
            </p:extLst>
          </p:nvPr>
        </p:nvGraphicFramePr>
        <p:xfrm>
          <a:off x="3763529" y="4468284"/>
          <a:ext cx="1088276" cy="544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41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4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424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00B050"/>
                          </a:solidFill>
                        </a:rPr>
                        <a:t>12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83AFC271-4F1D-3743-85D9-C981B0E231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590933"/>
              </p:ext>
            </p:extLst>
          </p:nvPr>
        </p:nvGraphicFramePr>
        <p:xfrm>
          <a:off x="2570575" y="3536470"/>
          <a:ext cx="1093820" cy="544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69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69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424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4B404916-1124-BC4E-BF3D-72F4828AA0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8259740"/>
              </p:ext>
            </p:extLst>
          </p:nvPr>
        </p:nvGraphicFramePr>
        <p:xfrm>
          <a:off x="2847419" y="4468284"/>
          <a:ext cx="544138" cy="544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41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424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EC42577-C2FD-3147-BB6C-CBDAB97442A8}"/>
              </a:ext>
            </a:extLst>
          </p:cNvPr>
          <p:cNvCxnSpPr>
            <a:stCxn id="33" idx="2"/>
            <a:endCxn id="34" idx="0"/>
          </p:cNvCxnSpPr>
          <p:nvPr/>
        </p:nvCxnSpPr>
        <p:spPr>
          <a:xfrm>
            <a:off x="3117485" y="4080715"/>
            <a:ext cx="2003" cy="387569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9793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15156" y="248081"/>
            <a:ext cx="216701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Current Tree:</a:t>
            </a:r>
            <a:endParaRPr lang="en-US" sz="3200" dirty="0">
              <a:solidFill>
                <a:srgbClr val="00B050"/>
              </a:solidFill>
            </a:endParaRP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7384628"/>
              </p:ext>
            </p:extLst>
          </p:nvPr>
        </p:nvGraphicFramePr>
        <p:xfrm>
          <a:off x="3229026" y="419699"/>
          <a:ext cx="1640730" cy="544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69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69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69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4424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1871794"/>
              </p:ext>
            </p:extLst>
          </p:nvPr>
        </p:nvGraphicFramePr>
        <p:xfrm>
          <a:off x="3174096" y="1294281"/>
          <a:ext cx="544138" cy="544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41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424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5532646"/>
              </p:ext>
            </p:extLst>
          </p:nvPr>
        </p:nvGraphicFramePr>
        <p:xfrm>
          <a:off x="2268273" y="1294281"/>
          <a:ext cx="544138" cy="544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41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424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1607150"/>
              </p:ext>
            </p:extLst>
          </p:nvPr>
        </p:nvGraphicFramePr>
        <p:xfrm>
          <a:off x="4105097" y="1294281"/>
          <a:ext cx="544138" cy="544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41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424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8275365"/>
              </p:ext>
            </p:extLst>
          </p:nvPr>
        </p:nvGraphicFramePr>
        <p:xfrm>
          <a:off x="5121512" y="1294281"/>
          <a:ext cx="1640730" cy="544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69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69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69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4424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000000"/>
                          </a:solidFill>
                        </a:rPr>
                        <a:t>15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3" name="Straight Arrow Connector 22"/>
          <p:cNvCxnSpPr>
            <a:endCxn id="20" idx="0"/>
          </p:cNvCxnSpPr>
          <p:nvPr/>
        </p:nvCxnSpPr>
        <p:spPr>
          <a:xfrm flipH="1">
            <a:off x="2540342" y="963945"/>
            <a:ext cx="688684" cy="330336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19" idx="0"/>
          </p:cNvCxnSpPr>
          <p:nvPr/>
        </p:nvCxnSpPr>
        <p:spPr>
          <a:xfrm flipH="1">
            <a:off x="3446165" y="963944"/>
            <a:ext cx="272069" cy="330337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endCxn id="21" idx="0"/>
          </p:cNvCxnSpPr>
          <p:nvPr/>
        </p:nvCxnSpPr>
        <p:spPr>
          <a:xfrm>
            <a:off x="4305308" y="982587"/>
            <a:ext cx="71858" cy="311694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22" idx="0"/>
          </p:cNvCxnSpPr>
          <p:nvPr/>
        </p:nvCxnSpPr>
        <p:spPr>
          <a:xfrm>
            <a:off x="4849445" y="963945"/>
            <a:ext cx="1092432" cy="330336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91235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ular Callout 10"/>
          <p:cNvSpPr/>
          <p:nvPr/>
        </p:nvSpPr>
        <p:spPr>
          <a:xfrm>
            <a:off x="7442960" y="2405320"/>
            <a:ext cx="1364384" cy="766277"/>
          </a:xfrm>
          <a:prstGeom prst="wedgeRectCallout">
            <a:avLst>
              <a:gd name="adj1" fmla="val -32371"/>
              <a:gd name="adj2" fmla="val 70719"/>
            </a:avLst>
          </a:prstGeom>
          <a:noFill/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Cut the node</a:t>
            </a:r>
          </a:p>
        </p:txBody>
      </p:sp>
      <p:sp>
        <p:nvSpPr>
          <p:cNvPr id="15" name="Rectangular Callout 14"/>
          <p:cNvSpPr/>
          <p:nvPr/>
        </p:nvSpPr>
        <p:spPr>
          <a:xfrm>
            <a:off x="7442960" y="427906"/>
            <a:ext cx="1364384" cy="766277"/>
          </a:xfrm>
          <a:prstGeom prst="wedgeRectCallout">
            <a:avLst>
              <a:gd name="adj1" fmla="val -32371"/>
              <a:gd name="adj2" fmla="val 70719"/>
            </a:avLst>
          </a:prstGeom>
          <a:noFill/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Node is too large!</a:t>
            </a: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1458015"/>
              </p:ext>
            </p:extLst>
          </p:nvPr>
        </p:nvGraphicFramePr>
        <p:xfrm>
          <a:off x="4849445" y="1294281"/>
          <a:ext cx="2176552" cy="544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41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4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41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41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424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14</a:t>
                      </a: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00B050"/>
                          </a:solidFill>
                        </a:rPr>
                        <a:t>16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3268884"/>
              </p:ext>
            </p:extLst>
          </p:nvPr>
        </p:nvGraphicFramePr>
        <p:xfrm>
          <a:off x="3229026" y="419699"/>
          <a:ext cx="1640730" cy="544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69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69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69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4424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1252760"/>
              </p:ext>
            </p:extLst>
          </p:nvPr>
        </p:nvGraphicFramePr>
        <p:xfrm>
          <a:off x="3174096" y="1294281"/>
          <a:ext cx="544138" cy="544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41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424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6049198"/>
              </p:ext>
            </p:extLst>
          </p:nvPr>
        </p:nvGraphicFramePr>
        <p:xfrm>
          <a:off x="2268273" y="1294281"/>
          <a:ext cx="544138" cy="544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41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424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810786"/>
              </p:ext>
            </p:extLst>
          </p:nvPr>
        </p:nvGraphicFramePr>
        <p:xfrm>
          <a:off x="4105097" y="1294281"/>
          <a:ext cx="544138" cy="544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41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424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3" name="Straight Arrow Connector 22"/>
          <p:cNvCxnSpPr>
            <a:endCxn id="20" idx="0"/>
          </p:cNvCxnSpPr>
          <p:nvPr/>
        </p:nvCxnSpPr>
        <p:spPr>
          <a:xfrm flipH="1">
            <a:off x="2540342" y="963945"/>
            <a:ext cx="688684" cy="330336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19" idx="0"/>
          </p:cNvCxnSpPr>
          <p:nvPr/>
        </p:nvCxnSpPr>
        <p:spPr>
          <a:xfrm flipH="1">
            <a:off x="3446165" y="963944"/>
            <a:ext cx="272069" cy="330337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endCxn id="21" idx="0"/>
          </p:cNvCxnSpPr>
          <p:nvPr/>
        </p:nvCxnSpPr>
        <p:spPr>
          <a:xfrm>
            <a:off x="4305308" y="982587"/>
            <a:ext cx="71858" cy="311694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4849445" y="963945"/>
            <a:ext cx="1092432" cy="330336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15156" y="248081"/>
            <a:ext cx="216701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Insert: </a:t>
            </a:r>
            <a:r>
              <a:rPr lang="en-US" sz="3200" dirty="0">
                <a:solidFill>
                  <a:srgbClr val="00B050"/>
                </a:solidFill>
              </a:rPr>
              <a:t>16</a:t>
            </a:r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3321587"/>
              </p:ext>
            </p:extLst>
          </p:nvPr>
        </p:nvGraphicFramePr>
        <p:xfrm>
          <a:off x="4781324" y="3162257"/>
          <a:ext cx="2176552" cy="544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41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4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41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41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424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14</a:t>
                      </a:r>
                    </a:p>
                  </a:txBody>
                  <a:tcPr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00B050"/>
                          </a:solidFill>
                        </a:rPr>
                        <a:t>16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992268"/>
              </p:ext>
            </p:extLst>
          </p:nvPr>
        </p:nvGraphicFramePr>
        <p:xfrm>
          <a:off x="3160905" y="2287675"/>
          <a:ext cx="1640730" cy="544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69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69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69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4424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0016594"/>
              </p:ext>
            </p:extLst>
          </p:nvPr>
        </p:nvGraphicFramePr>
        <p:xfrm>
          <a:off x="3105975" y="3162257"/>
          <a:ext cx="544138" cy="544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41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424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1684103"/>
              </p:ext>
            </p:extLst>
          </p:nvPr>
        </p:nvGraphicFramePr>
        <p:xfrm>
          <a:off x="2200152" y="3162257"/>
          <a:ext cx="544138" cy="544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41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424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2440575"/>
              </p:ext>
            </p:extLst>
          </p:nvPr>
        </p:nvGraphicFramePr>
        <p:xfrm>
          <a:off x="4036976" y="3162257"/>
          <a:ext cx="544138" cy="544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41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424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9" name="Straight Arrow Connector 28"/>
          <p:cNvCxnSpPr>
            <a:endCxn id="27" idx="0"/>
          </p:cNvCxnSpPr>
          <p:nvPr/>
        </p:nvCxnSpPr>
        <p:spPr>
          <a:xfrm flipH="1">
            <a:off x="2472221" y="2831921"/>
            <a:ext cx="688684" cy="330336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26" idx="0"/>
          </p:cNvCxnSpPr>
          <p:nvPr/>
        </p:nvCxnSpPr>
        <p:spPr>
          <a:xfrm flipH="1">
            <a:off x="3378044" y="2831920"/>
            <a:ext cx="272069" cy="330337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28" idx="0"/>
          </p:cNvCxnSpPr>
          <p:nvPr/>
        </p:nvCxnSpPr>
        <p:spPr>
          <a:xfrm>
            <a:off x="4237187" y="2850563"/>
            <a:ext cx="71858" cy="311694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4781324" y="2831921"/>
            <a:ext cx="1092432" cy="330336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5332097" y="2738713"/>
            <a:ext cx="0" cy="131689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5873756" y="2738713"/>
            <a:ext cx="0" cy="131689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26418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3188</TotalTime>
  <Words>460</Words>
  <Application>Microsoft Macintosh PowerPoint</Application>
  <PresentationFormat>On-screen Show (16:9)</PresentationFormat>
  <Paragraphs>349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Brain Corporation</Company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Liz Izhikevich</dc:creator>
  <cp:lastModifiedBy>Microsoft Office User</cp:lastModifiedBy>
  <cp:revision>56</cp:revision>
  <dcterms:created xsi:type="dcterms:W3CDTF">2016-09-08T23:49:12Z</dcterms:created>
  <dcterms:modified xsi:type="dcterms:W3CDTF">2018-05-09T00:35:55Z</dcterms:modified>
</cp:coreProperties>
</file>