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Time Complexity T(</a:t>
            </a:r>
            <a:r>
              <a:rPr lang="en-US" sz="2400" i="1" dirty="0"/>
              <a:t>n</a:t>
            </a:r>
            <a:r>
              <a:rPr lang="en-US" sz="2400" i="0" dirty="0"/>
              <a:t>) vs. </a:t>
            </a:r>
            <a:r>
              <a:rPr lang="en-US" sz="2400" i="1" dirty="0"/>
              <a:t>n</a:t>
            </a:r>
            <a:endParaRPr lang="en-US" sz="2400" dirty="0"/>
          </a:p>
        </c:rich>
      </c:tx>
      <c:layout>
        <c:manualLayout>
          <c:xMode val="edge"/>
          <c:yMode val="edge"/>
          <c:x val="0.29512106299212598"/>
          <c:y val="9.374999423289899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5C-9F41-A595-58E6BDFEBC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 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</c:v>
                </c:pt>
                <c:pt idx="1">
                  <c:v>279.58800173440761</c:v>
                </c:pt>
                <c:pt idx="2">
                  <c:v>400</c:v>
                </c:pt>
                <c:pt idx="3">
                  <c:v>470.43650362227208</c:v>
                </c:pt>
                <c:pt idx="4">
                  <c:v>520.4119982655925</c:v>
                </c:pt>
                <c:pt idx="5">
                  <c:v>559.17600346881545</c:v>
                </c:pt>
                <c:pt idx="6">
                  <c:v>590.84850188786459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5C-9F41-A595-58E6BDFEBC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O(√n)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894.42719099991541</c:v>
                </c:pt>
                <c:pt idx="2">
                  <c:v>1264.9110640673521</c:v>
                </c:pt>
                <c:pt idx="3">
                  <c:v>1549.1933384829661</c:v>
                </c:pt>
                <c:pt idx="4">
                  <c:v>1788.854381999831</c:v>
                </c:pt>
                <c:pt idx="5">
                  <c:v>2000</c:v>
                </c:pt>
                <c:pt idx="6">
                  <c:v>2190.8902300206651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45C-9F41-A595-58E6BDFEBC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45C-9F41-A595-58E6BDFEBC7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O(n²)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0</c:v>
                </c:pt>
                <c:pt idx="1">
                  <c:v>125</c:v>
                </c:pt>
                <c:pt idx="2">
                  <c:v>500</c:v>
                </c:pt>
                <c:pt idx="3">
                  <c:v>1125</c:v>
                </c:pt>
                <c:pt idx="4">
                  <c:v>2000</c:v>
                </c:pt>
                <c:pt idx="5">
                  <c:v>3125</c:v>
                </c:pt>
                <c:pt idx="6">
                  <c:v>4500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45C-9F41-A595-58E6BDFEBC7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O(n³)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0">
                  <c:v>0</c:v>
                </c:pt>
                <c:pt idx="1">
                  <c:v>62.5</c:v>
                </c:pt>
                <c:pt idx="2">
                  <c:v>500</c:v>
                </c:pt>
                <c:pt idx="3">
                  <c:v>1687.5</c:v>
                </c:pt>
                <c:pt idx="4">
                  <c:v>4000</c:v>
                </c:pt>
                <c:pt idx="5">
                  <c:v>7812.5</c:v>
                </c:pt>
                <c:pt idx="6">
                  <c:v>13500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45C-9F41-A595-58E6BDFEBC7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O(2ⁿ)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1</c:v>
                </c:pt>
                <c:pt idx="1">
                  <c:v>32</c:v>
                </c:pt>
                <c:pt idx="2">
                  <c:v>1024</c:v>
                </c:pt>
                <c:pt idx="3">
                  <c:v>32768</c:v>
                </c:pt>
                <c:pt idx="4">
                  <c:v>1048576</c:v>
                </c:pt>
                <c:pt idx="5">
                  <c:v>33554432</c:v>
                </c:pt>
                <c:pt idx="6">
                  <c:v>1073741824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45C-9F41-A595-58E6BDFEBC7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</c:numCache>
            </c:numRef>
          </c:xVal>
          <c:yVal>
            <c:numRef>
              <c:f>Sheet1!$I$2:$I$12</c:f>
              <c:numCache>
                <c:formatCode>General</c:formatCode>
                <c:ptCount val="11"/>
                <c:pt idx="0">
                  <c:v>1</c:v>
                </c:pt>
                <c:pt idx="1">
                  <c:v>120</c:v>
                </c:pt>
                <c:pt idx="2">
                  <c:v>3628800</c:v>
                </c:pt>
                <c:pt idx="3">
                  <c:v>1307674368000</c:v>
                </c:pt>
                <c:pt idx="4">
                  <c:v>2.43290200817664E+18</c:v>
                </c:pt>
                <c:pt idx="5">
                  <c:v>1.5511210043330999E+25</c:v>
                </c:pt>
                <c:pt idx="6">
                  <c:v>2.65252859812191E+32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45C-9F41-A595-58E6BDFEB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839792"/>
        <c:axId val="2141845648"/>
      </c:scatterChart>
      <c:valAx>
        <c:axId val="2141839792"/>
        <c:scaling>
          <c:orientation val="minMax"/>
          <c:max val="3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i="1" dirty="0"/>
                  <a:t>n</a:t>
                </a:r>
                <a:endParaRPr lang="en-US" i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845648"/>
        <c:crosses val="autoZero"/>
        <c:crossBetween val="midCat"/>
      </c:valAx>
      <c:valAx>
        <c:axId val="2141845648"/>
        <c:scaling>
          <c:orientation val="minMax"/>
          <c:max val="3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T(</a:t>
                </a:r>
                <a:r>
                  <a:rPr lang="en-US" sz="2400" i="1" dirty="0"/>
                  <a:t>n</a:t>
                </a:r>
                <a:r>
                  <a:rPr lang="en-US" sz="2400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839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0.9162</cdr:x>
      <cdr:y>0.84517</cdr:y>
    </cdr:from>
    <cdr:to>
      <cdr:x>1</cdr:x>
      <cdr:y>0.90346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446851" y="4579694"/>
          <a:ext cx="681149" cy="3158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1800" dirty="0"/>
            <a:t>O(1)</a:t>
          </a:r>
        </a:p>
      </cdr:txBody>
    </cdr:sp>
  </cdr:relSizeAnchor>
  <cdr:relSizeAnchor xmlns:cdr="http://schemas.openxmlformats.org/drawingml/2006/chartDrawing">
    <cdr:from>
      <cdr:x>0.86866</cdr:x>
      <cdr:y>0.66516</cdr:y>
    </cdr:from>
    <cdr:to>
      <cdr:x>0.99595</cdr:x>
      <cdr:y>0.7314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7060485" y="3604290"/>
          <a:ext cx="1034604" cy="3589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O(log </a:t>
          </a:r>
          <a:r>
            <a:rPr lang="en-US" sz="1800" i="1" dirty="0"/>
            <a:t>n</a:t>
          </a:r>
          <a:r>
            <a:rPr lang="en-US" sz="1800" dirty="0"/>
            <a:t>)</a:t>
          </a:r>
        </a:p>
      </cdr:txBody>
    </cdr:sp>
  </cdr:relSizeAnchor>
  <cdr:relSizeAnchor xmlns:cdr="http://schemas.openxmlformats.org/drawingml/2006/chartDrawing">
    <cdr:from>
      <cdr:x>0.9162</cdr:x>
      <cdr:y>0.14261</cdr:y>
    </cdr:from>
    <cdr:to>
      <cdr:x>1</cdr:x>
      <cdr:y>0.2009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7446850" y="772760"/>
          <a:ext cx="681149" cy="3158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O(</a:t>
          </a:r>
          <a:r>
            <a:rPr lang="en-US" sz="1800" i="1" dirty="0"/>
            <a:t>n</a:t>
          </a:r>
          <a:r>
            <a:rPr lang="en-US" sz="1800" dirty="0"/>
            <a:t>)</a:t>
          </a:r>
        </a:p>
      </cdr:txBody>
    </cdr:sp>
  </cdr:relSizeAnchor>
  <cdr:relSizeAnchor xmlns:cdr="http://schemas.openxmlformats.org/drawingml/2006/chartDrawing">
    <cdr:from>
      <cdr:x>0.21689</cdr:x>
      <cdr:y>0.11161</cdr:y>
    </cdr:from>
    <cdr:to>
      <cdr:x>0.30069</cdr:x>
      <cdr:y>0.1699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762854" y="604781"/>
          <a:ext cx="681149" cy="3158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800" dirty="0"/>
            <a:t>O(</a:t>
          </a:r>
          <a:r>
            <a:rPr lang="en-US" sz="1800" i="1" dirty="0"/>
            <a:t>n</a:t>
          </a:r>
          <a:r>
            <a:rPr lang="en-US" sz="1800" dirty="0"/>
            <a:t>!)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B9F7-8CD6-4881-B2E0-E9C08D1223A7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E581-3805-466A-995B-16575671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0"/>
            <a:ext cx="9252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927100"/>
            <a:ext cx="5207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44721145"/>
              </p:ext>
            </p:extLst>
          </p:nvPr>
        </p:nvGraphicFramePr>
        <p:xfrm>
          <a:off x="1388057" y="6552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8757634" y="2516620"/>
            <a:ext cx="758423" cy="34248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O(√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12198" y="126005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dirty="0"/>
              <a:t>²)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77511" y="126005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dirty="0"/>
              <a:t>³)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53959" y="1260052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O(2</a:t>
            </a:r>
            <a:r>
              <a:rPr lang="en-US" i="1" dirty="0"/>
              <a:t>ⁿ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87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27</cp:revision>
  <dcterms:created xsi:type="dcterms:W3CDTF">2016-07-02T00:10:11Z</dcterms:created>
  <dcterms:modified xsi:type="dcterms:W3CDTF">2018-05-08T19:10:01Z</dcterms:modified>
</cp:coreProperties>
</file>