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6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1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2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3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3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1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1D27-7054-4C6B-8816-BEAA3AD2E28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CF51F-EAD2-4ECC-B52E-29502FBA2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9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073052"/>
              </p:ext>
            </p:extLst>
          </p:nvPr>
        </p:nvGraphicFramePr>
        <p:xfrm>
          <a:off x="1674250" y="1970467"/>
          <a:ext cx="901522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81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584797"/>
              </p:ext>
            </p:extLst>
          </p:nvPr>
        </p:nvGraphicFramePr>
        <p:xfrm>
          <a:off x="1532583" y="2584454"/>
          <a:ext cx="901522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l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2000" i="1" dirty="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i="0" dirty="0" err="1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2000" i="1" dirty="0" err="1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0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+2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+3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+4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+5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+6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+7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+8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+9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07214"/>
              </p:ext>
            </p:extLst>
          </p:nvPr>
        </p:nvGraphicFramePr>
        <p:xfrm>
          <a:off x="1674250" y="1970467"/>
          <a:ext cx="901522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03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12685"/>
              </p:ext>
            </p:extLst>
          </p:nvPr>
        </p:nvGraphicFramePr>
        <p:xfrm>
          <a:off x="2150769" y="489396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34818"/>
              </p:ext>
            </p:extLst>
          </p:nvPr>
        </p:nvGraphicFramePr>
        <p:xfrm>
          <a:off x="2150769" y="1363013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428705"/>
              </p:ext>
            </p:extLst>
          </p:nvPr>
        </p:nvGraphicFramePr>
        <p:xfrm>
          <a:off x="2150769" y="2236630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267800"/>
              </p:ext>
            </p:extLst>
          </p:nvPr>
        </p:nvGraphicFramePr>
        <p:xfrm>
          <a:off x="2150769" y="3110247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10913"/>
              </p:ext>
            </p:extLst>
          </p:nvPr>
        </p:nvGraphicFramePr>
        <p:xfrm>
          <a:off x="2150769" y="3983864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4146"/>
              </p:ext>
            </p:extLst>
          </p:nvPr>
        </p:nvGraphicFramePr>
        <p:xfrm>
          <a:off x="2150769" y="4857481"/>
          <a:ext cx="901522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15156" y="489395"/>
            <a:ext cx="1545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5156" y="1363013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5155" y="2236630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5155" y="3110247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155" y="3983864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5155" y="4857481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</a:t>
            </a:r>
            <a:r>
              <a:rPr lang="en-US" sz="3200" dirty="0">
                <a:solidFill>
                  <a:srgbClr val="00B050"/>
                </a:solidFill>
              </a:rPr>
              <a:t>f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728690"/>
              </p:ext>
            </p:extLst>
          </p:nvPr>
        </p:nvGraphicFramePr>
        <p:xfrm>
          <a:off x="2150769" y="5731098"/>
          <a:ext cx="901522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6209731" y="4597851"/>
            <a:ext cx="0" cy="25963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11253" y="4568639"/>
            <a:ext cx="0" cy="25963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96853" y="4597851"/>
            <a:ext cx="0" cy="25963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09749" y="4597851"/>
            <a:ext cx="0" cy="25963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08997" y="4597851"/>
            <a:ext cx="0" cy="25963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62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59182"/>
              </p:ext>
            </p:extLst>
          </p:nvPr>
        </p:nvGraphicFramePr>
        <p:xfrm>
          <a:off x="2150769" y="489396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58234"/>
              </p:ext>
            </p:extLst>
          </p:nvPr>
        </p:nvGraphicFramePr>
        <p:xfrm>
          <a:off x="2150769" y="1363013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37019"/>
              </p:ext>
            </p:extLst>
          </p:nvPr>
        </p:nvGraphicFramePr>
        <p:xfrm>
          <a:off x="2150769" y="2236630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288090"/>
              </p:ext>
            </p:extLst>
          </p:nvPr>
        </p:nvGraphicFramePr>
        <p:xfrm>
          <a:off x="2150769" y="3110247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1845"/>
              </p:ext>
            </p:extLst>
          </p:nvPr>
        </p:nvGraphicFramePr>
        <p:xfrm>
          <a:off x="2150769" y="3983864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167902"/>
              </p:ext>
            </p:extLst>
          </p:nvPr>
        </p:nvGraphicFramePr>
        <p:xfrm>
          <a:off x="2150769" y="4857481"/>
          <a:ext cx="901522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15156" y="489395"/>
            <a:ext cx="1545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5156" y="1363013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5155" y="2236630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5155" y="3110247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155" y="3983864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5155" y="4857481"/>
            <a:ext cx="154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Insert f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875940"/>
              </p:ext>
            </p:extLst>
          </p:nvPr>
        </p:nvGraphicFramePr>
        <p:xfrm>
          <a:off x="2150769" y="5731098"/>
          <a:ext cx="901522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34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8327"/>
              </p:ext>
            </p:extLst>
          </p:nvPr>
        </p:nvGraphicFramePr>
        <p:xfrm>
          <a:off x="3477291" y="1043188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Curved Connector 13"/>
          <p:cNvCxnSpPr/>
          <p:nvPr/>
        </p:nvCxnSpPr>
        <p:spPr>
          <a:xfrm>
            <a:off x="6168980" y="708338"/>
            <a:ext cx="566671" cy="334850"/>
          </a:xfrm>
          <a:prstGeom prst="curvedConnector3">
            <a:avLst>
              <a:gd name="adj1" fmla="val 95048"/>
            </a:avLst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0"/>
          </p:cNvCxnSpPr>
          <p:nvPr/>
        </p:nvCxnSpPr>
        <p:spPr>
          <a:xfrm rot="5400000" flipH="1" flipV="1">
            <a:off x="5782613" y="656821"/>
            <a:ext cx="334850" cy="437884"/>
          </a:xfrm>
          <a:prstGeom prst="curvedConnector2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336164"/>
              </p:ext>
            </p:extLst>
          </p:nvPr>
        </p:nvGraphicFramePr>
        <p:xfrm>
          <a:off x="3477291" y="2178226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Curved Connector 25"/>
          <p:cNvCxnSpPr/>
          <p:nvPr/>
        </p:nvCxnSpPr>
        <p:spPr>
          <a:xfrm>
            <a:off x="5259960" y="1843376"/>
            <a:ext cx="566671" cy="334850"/>
          </a:xfrm>
          <a:prstGeom prst="curvedConnector3">
            <a:avLst>
              <a:gd name="adj1" fmla="val 95048"/>
            </a:avLst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 flipH="1" flipV="1">
            <a:off x="4873593" y="1791859"/>
            <a:ext cx="334850" cy="437884"/>
          </a:xfrm>
          <a:prstGeom prst="curvedConnector2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826909"/>
              </p:ext>
            </p:extLst>
          </p:nvPr>
        </p:nvGraphicFramePr>
        <p:xfrm>
          <a:off x="3477291" y="3313264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/>
          <p:nvPr/>
        </p:nvCxnSpPr>
        <p:spPr>
          <a:xfrm>
            <a:off x="4364586" y="2978414"/>
            <a:ext cx="566671" cy="334850"/>
          </a:xfrm>
          <a:prstGeom prst="curvedConnector3">
            <a:avLst>
              <a:gd name="adj1" fmla="val 95048"/>
            </a:avLst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5400000" flipH="1" flipV="1">
            <a:off x="3978219" y="2926897"/>
            <a:ext cx="334850" cy="437884"/>
          </a:xfrm>
          <a:prstGeom prst="curvedConnector2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933484"/>
              </p:ext>
            </p:extLst>
          </p:nvPr>
        </p:nvGraphicFramePr>
        <p:xfrm>
          <a:off x="3477291" y="4448302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536252"/>
              </p:ext>
            </p:extLst>
          </p:nvPr>
        </p:nvGraphicFramePr>
        <p:xfrm>
          <a:off x="3477291" y="5583340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45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695531"/>
              </p:ext>
            </p:extLst>
          </p:nvPr>
        </p:nvGraphicFramePr>
        <p:xfrm>
          <a:off x="3979570" y="2369712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4506"/>
              </p:ext>
            </p:extLst>
          </p:nvPr>
        </p:nvGraphicFramePr>
        <p:xfrm>
          <a:off x="3979570" y="3243329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6684136" y="2369712"/>
            <a:ext cx="901521" cy="6139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684136" y="2369712"/>
            <a:ext cx="901521" cy="6139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01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705224"/>
              </p:ext>
            </p:extLst>
          </p:nvPr>
        </p:nvGraphicFramePr>
        <p:xfrm>
          <a:off x="4043964" y="914399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95108"/>
              </p:ext>
            </p:extLst>
          </p:nvPr>
        </p:nvGraphicFramePr>
        <p:xfrm>
          <a:off x="4043964" y="1955442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943342" y="914399"/>
            <a:ext cx="901521" cy="6139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943342" y="914399"/>
            <a:ext cx="901521" cy="6139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0800000" flipV="1">
            <a:off x="5331854" y="1620592"/>
            <a:ext cx="656822" cy="334850"/>
          </a:xfrm>
          <a:prstGeom prst="curvedConnector3">
            <a:avLst>
              <a:gd name="adj1" fmla="val 91176"/>
            </a:avLst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10800000">
            <a:off x="5988676" y="1620591"/>
            <a:ext cx="373488" cy="334850"/>
          </a:xfrm>
          <a:prstGeom prst="curvedConnector3">
            <a:avLst>
              <a:gd name="adj1" fmla="val 8621"/>
            </a:avLst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061133"/>
              </p:ext>
            </p:extLst>
          </p:nvPr>
        </p:nvGraphicFramePr>
        <p:xfrm>
          <a:off x="4043964" y="2996485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" name="Curved Connector 39"/>
          <p:cNvCxnSpPr/>
          <p:nvPr/>
        </p:nvCxnSpPr>
        <p:spPr>
          <a:xfrm rot="10800000" flipV="1">
            <a:off x="6259132" y="2661635"/>
            <a:ext cx="656822" cy="334850"/>
          </a:xfrm>
          <a:prstGeom prst="curvedConnector3">
            <a:avLst>
              <a:gd name="adj1" fmla="val 91176"/>
            </a:avLst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10800000">
            <a:off x="6915954" y="2661634"/>
            <a:ext cx="373488" cy="334850"/>
          </a:xfrm>
          <a:prstGeom prst="curvedConnector3">
            <a:avLst>
              <a:gd name="adj1" fmla="val 8621"/>
            </a:avLst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56489"/>
              </p:ext>
            </p:extLst>
          </p:nvPr>
        </p:nvGraphicFramePr>
        <p:xfrm>
          <a:off x="4043964" y="4037528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3" name="Curved Connector 42"/>
          <p:cNvCxnSpPr/>
          <p:nvPr/>
        </p:nvCxnSpPr>
        <p:spPr>
          <a:xfrm rot="10800000" flipV="1">
            <a:off x="7160653" y="3702678"/>
            <a:ext cx="656822" cy="334850"/>
          </a:xfrm>
          <a:prstGeom prst="curvedConnector3">
            <a:avLst>
              <a:gd name="adj1" fmla="val 91176"/>
            </a:avLst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10800000">
            <a:off x="7817475" y="3702677"/>
            <a:ext cx="373488" cy="334850"/>
          </a:xfrm>
          <a:prstGeom prst="curvedConnector3">
            <a:avLst>
              <a:gd name="adj1" fmla="val 8621"/>
            </a:avLst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009845"/>
              </p:ext>
            </p:extLst>
          </p:nvPr>
        </p:nvGraphicFramePr>
        <p:xfrm>
          <a:off x="4043964" y="5078571"/>
          <a:ext cx="4507610" cy="61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11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178</Words>
  <Application>Microsoft Macintosh PowerPoint</Application>
  <PresentationFormat>Widescreen</PresentationFormat>
  <Paragraphs>138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Niema Moshiri</dc:creator>
  <cp:lastModifiedBy>Microsoft Office User</cp:lastModifiedBy>
  <cp:revision>14</cp:revision>
  <dcterms:created xsi:type="dcterms:W3CDTF">2016-06-14T20:44:48Z</dcterms:created>
  <dcterms:modified xsi:type="dcterms:W3CDTF">2018-05-08T19:19:52Z</dcterms:modified>
</cp:coreProperties>
</file>