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0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7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6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1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3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2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2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4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3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3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1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9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200" y="254000"/>
            <a:ext cx="54229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34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506975"/>
              </p:ext>
            </p:extLst>
          </p:nvPr>
        </p:nvGraphicFramePr>
        <p:xfrm>
          <a:off x="906994" y="2012508"/>
          <a:ext cx="1153033" cy="1841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06993" y="3854469"/>
            <a:ext cx="1153033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head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942747"/>
              </p:ext>
            </p:extLst>
          </p:nvPr>
        </p:nvGraphicFramePr>
        <p:xfrm>
          <a:off x="2677987" y="2012508"/>
          <a:ext cx="1153033" cy="245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573181"/>
              </p:ext>
            </p:extLst>
          </p:nvPr>
        </p:nvGraphicFramePr>
        <p:xfrm>
          <a:off x="4448980" y="3240482"/>
          <a:ext cx="1153033" cy="122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562047"/>
              </p:ext>
            </p:extLst>
          </p:nvPr>
        </p:nvGraphicFramePr>
        <p:xfrm>
          <a:off x="7990966" y="3240482"/>
          <a:ext cx="1153033" cy="122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758115"/>
              </p:ext>
            </p:extLst>
          </p:nvPr>
        </p:nvGraphicFramePr>
        <p:xfrm>
          <a:off x="9761959" y="2012508"/>
          <a:ext cx="1153033" cy="245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1483509" y="2312276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483509" y="2937642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483509" y="3578773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33781" y="3589284"/>
            <a:ext cx="119447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013434" y="3589284"/>
            <a:ext cx="29775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567482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54503" y="2927132"/>
            <a:ext cx="65074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54503" y="2301766"/>
            <a:ext cx="65074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80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410207"/>
              </p:ext>
            </p:extLst>
          </p:nvPr>
        </p:nvGraphicFramePr>
        <p:xfrm>
          <a:off x="906994" y="2012508"/>
          <a:ext cx="1153033" cy="1841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06993" y="3854469"/>
            <a:ext cx="1153033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head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732998"/>
              </p:ext>
            </p:extLst>
          </p:nvPr>
        </p:nvGraphicFramePr>
        <p:xfrm>
          <a:off x="2677987" y="2012508"/>
          <a:ext cx="1153033" cy="245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115571"/>
              </p:ext>
            </p:extLst>
          </p:nvPr>
        </p:nvGraphicFramePr>
        <p:xfrm>
          <a:off x="4448980" y="3240482"/>
          <a:ext cx="1153033" cy="122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745556"/>
              </p:ext>
            </p:extLst>
          </p:nvPr>
        </p:nvGraphicFramePr>
        <p:xfrm>
          <a:off x="7990966" y="3240482"/>
          <a:ext cx="1153033" cy="122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276790"/>
              </p:ext>
            </p:extLst>
          </p:nvPr>
        </p:nvGraphicFramePr>
        <p:xfrm>
          <a:off x="9761959" y="2012508"/>
          <a:ext cx="1153033" cy="245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1483509" y="2312276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483509" y="2937642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483509" y="3578773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33781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013434" y="3589284"/>
            <a:ext cx="1206539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567482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54503" y="2927132"/>
            <a:ext cx="296547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54503" y="2301766"/>
            <a:ext cx="65074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111064"/>
              </p:ext>
            </p:extLst>
          </p:nvPr>
        </p:nvGraphicFramePr>
        <p:xfrm>
          <a:off x="6219973" y="2623667"/>
          <a:ext cx="1153033" cy="1841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6796489" y="2937642"/>
            <a:ext cx="296547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769736" y="3589284"/>
            <a:ext cx="1206539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297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07" y="774700"/>
            <a:ext cx="10058400" cy="532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072618"/>
              </p:ext>
            </p:extLst>
          </p:nvPr>
        </p:nvGraphicFramePr>
        <p:xfrm>
          <a:off x="906994" y="2012508"/>
          <a:ext cx="1153033" cy="1841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06993" y="3854469"/>
            <a:ext cx="1153033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head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595584"/>
              </p:ext>
            </p:extLst>
          </p:nvPr>
        </p:nvGraphicFramePr>
        <p:xfrm>
          <a:off x="2677987" y="2012508"/>
          <a:ext cx="1153033" cy="245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72416"/>
              </p:ext>
            </p:extLst>
          </p:nvPr>
        </p:nvGraphicFramePr>
        <p:xfrm>
          <a:off x="4448980" y="3240482"/>
          <a:ext cx="1153033" cy="122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378328"/>
              </p:ext>
            </p:extLst>
          </p:nvPr>
        </p:nvGraphicFramePr>
        <p:xfrm>
          <a:off x="6219973" y="2623667"/>
          <a:ext cx="1153033" cy="1841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190347"/>
              </p:ext>
            </p:extLst>
          </p:nvPr>
        </p:nvGraphicFramePr>
        <p:xfrm>
          <a:off x="7990966" y="3240482"/>
          <a:ext cx="1153033" cy="122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64665"/>
              </p:ext>
            </p:extLst>
          </p:nvPr>
        </p:nvGraphicFramePr>
        <p:xfrm>
          <a:off x="9761959" y="2012508"/>
          <a:ext cx="1153033" cy="245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1483509" y="2312276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483509" y="2937642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483509" y="3578773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33781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04774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796489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567482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33781" y="2937642"/>
            <a:ext cx="29654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796488" y="2927132"/>
            <a:ext cx="29654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54503" y="2301766"/>
            <a:ext cx="65074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81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717842"/>
              </p:ext>
            </p:extLst>
          </p:nvPr>
        </p:nvGraphicFramePr>
        <p:xfrm>
          <a:off x="906994" y="2012508"/>
          <a:ext cx="1153033" cy="1841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06993" y="3854469"/>
            <a:ext cx="1153033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head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46783"/>
              </p:ext>
            </p:extLst>
          </p:nvPr>
        </p:nvGraphicFramePr>
        <p:xfrm>
          <a:off x="2677987" y="3240482"/>
          <a:ext cx="1153033" cy="122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151742"/>
              </p:ext>
            </p:extLst>
          </p:nvPr>
        </p:nvGraphicFramePr>
        <p:xfrm>
          <a:off x="4448980" y="3240482"/>
          <a:ext cx="1153033" cy="122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653954"/>
              </p:ext>
            </p:extLst>
          </p:nvPr>
        </p:nvGraphicFramePr>
        <p:xfrm>
          <a:off x="6219973" y="2623667"/>
          <a:ext cx="1153033" cy="1841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649484"/>
              </p:ext>
            </p:extLst>
          </p:nvPr>
        </p:nvGraphicFramePr>
        <p:xfrm>
          <a:off x="7990966" y="3240482"/>
          <a:ext cx="1153033" cy="122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774060"/>
              </p:ext>
            </p:extLst>
          </p:nvPr>
        </p:nvGraphicFramePr>
        <p:xfrm>
          <a:off x="9761959" y="2012508"/>
          <a:ext cx="1153033" cy="245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483509" y="3578773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33781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04774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796489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567482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483509" y="2937642"/>
            <a:ext cx="47157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796488" y="2927132"/>
            <a:ext cx="29654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83509" y="2301766"/>
            <a:ext cx="82784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79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569191"/>
              </p:ext>
            </p:extLst>
          </p:nvPr>
        </p:nvGraphicFramePr>
        <p:xfrm>
          <a:off x="906994" y="2012508"/>
          <a:ext cx="1153033" cy="1841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06993" y="3854469"/>
            <a:ext cx="1153033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head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144842"/>
              </p:ext>
            </p:extLst>
          </p:nvPr>
        </p:nvGraphicFramePr>
        <p:xfrm>
          <a:off x="2677987" y="2012508"/>
          <a:ext cx="1153033" cy="245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170938"/>
              </p:ext>
            </p:extLst>
          </p:nvPr>
        </p:nvGraphicFramePr>
        <p:xfrm>
          <a:off x="4448980" y="3240482"/>
          <a:ext cx="1153033" cy="122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537602"/>
              </p:ext>
            </p:extLst>
          </p:nvPr>
        </p:nvGraphicFramePr>
        <p:xfrm>
          <a:off x="6219973" y="2623667"/>
          <a:ext cx="1153033" cy="1841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48368"/>
              </p:ext>
            </p:extLst>
          </p:nvPr>
        </p:nvGraphicFramePr>
        <p:xfrm>
          <a:off x="7990966" y="3240482"/>
          <a:ext cx="1153033" cy="122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477044"/>
              </p:ext>
            </p:extLst>
          </p:nvPr>
        </p:nvGraphicFramePr>
        <p:xfrm>
          <a:off x="9761959" y="2012508"/>
          <a:ext cx="1153033" cy="245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1483509" y="2312276"/>
            <a:ext cx="119447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483509" y="2937642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483509" y="3578773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33781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04774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796489" y="3589284"/>
            <a:ext cx="119447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567482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33781" y="2937642"/>
            <a:ext cx="2965471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796488" y="2927132"/>
            <a:ext cx="296547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54503" y="2301766"/>
            <a:ext cx="65074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89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757183"/>
              </p:ext>
            </p:extLst>
          </p:nvPr>
        </p:nvGraphicFramePr>
        <p:xfrm>
          <a:off x="906994" y="2012508"/>
          <a:ext cx="1153033" cy="1841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06993" y="3854469"/>
            <a:ext cx="1153033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head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111727"/>
              </p:ext>
            </p:extLst>
          </p:nvPr>
        </p:nvGraphicFramePr>
        <p:xfrm>
          <a:off x="2677987" y="2012508"/>
          <a:ext cx="1153033" cy="245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403542"/>
              </p:ext>
            </p:extLst>
          </p:nvPr>
        </p:nvGraphicFramePr>
        <p:xfrm>
          <a:off x="4448980" y="3240482"/>
          <a:ext cx="1153033" cy="122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622861"/>
              </p:ext>
            </p:extLst>
          </p:nvPr>
        </p:nvGraphicFramePr>
        <p:xfrm>
          <a:off x="6219973" y="2623667"/>
          <a:ext cx="1153033" cy="1841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069008"/>
              </p:ext>
            </p:extLst>
          </p:nvPr>
        </p:nvGraphicFramePr>
        <p:xfrm>
          <a:off x="7990966" y="3240482"/>
          <a:ext cx="1153033" cy="122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962495"/>
              </p:ext>
            </p:extLst>
          </p:nvPr>
        </p:nvGraphicFramePr>
        <p:xfrm>
          <a:off x="9761959" y="2012508"/>
          <a:ext cx="1153033" cy="245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1483509" y="2312276"/>
            <a:ext cx="119447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483509" y="2937642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483509" y="3578773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33781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04774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796489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567482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33781" y="2937642"/>
            <a:ext cx="2965471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796488" y="2927132"/>
            <a:ext cx="29654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54503" y="2301766"/>
            <a:ext cx="65074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06994" y="1628662"/>
            <a:ext cx="10007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Step 1: Find 5</a:t>
            </a:r>
          </a:p>
        </p:txBody>
      </p:sp>
    </p:spTree>
    <p:extLst>
      <p:ext uri="{BB962C8B-B14F-4D97-AF65-F5344CB8AC3E}">
        <p14:creationId xmlns:p14="http://schemas.microsoft.com/office/powerpoint/2010/main" val="125280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9761"/>
              </p:ext>
            </p:extLst>
          </p:nvPr>
        </p:nvGraphicFramePr>
        <p:xfrm>
          <a:off x="906994" y="2012508"/>
          <a:ext cx="1153033" cy="1841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06993" y="3854469"/>
            <a:ext cx="1153033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head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873224"/>
              </p:ext>
            </p:extLst>
          </p:nvPr>
        </p:nvGraphicFramePr>
        <p:xfrm>
          <a:off x="2677987" y="2012508"/>
          <a:ext cx="1153033" cy="245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10817"/>
              </p:ext>
            </p:extLst>
          </p:nvPr>
        </p:nvGraphicFramePr>
        <p:xfrm>
          <a:off x="4448980" y="3240482"/>
          <a:ext cx="1153033" cy="122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363050"/>
              </p:ext>
            </p:extLst>
          </p:nvPr>
        </p:nvGraphicFramePr>
        <p:xfrm>
          <a:off x="7990966" y="3240482"/>
          <a:ext cx="1153033" cy="122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799125"/>
              </p:ext>
            </p:extLst>
          </p:nvPr>
        </p:nvGraphicFramePr>
        <p:xfrm>
          <a:off x="9761959" y="2012508"/>
          <a:ext cx="1153033" cy="245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1483509" y="2312276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483509" y="2937642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483509" y="3578773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33781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013434" y="3589284"/>
            <a:ext cx="2977533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567482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54503" y="2927132"/>
            <a:ext cx="650745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54503" y="2301766"/>
            <a:ext cx="65074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06994" y="1628662"/>
            <a:ext cx="10007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Step 2: Remove 5</a:t>
            </a:r>
          </a:p>
        </p:txBody>
      </p:sp>
    </p:spTree>
    <p:extLst>
      <p:ext uri="{BB962C8B-B14F-4D97-AF65-F5344CB8AC3E}">
        <p14:creationId xmlns:p14="http://schemas.microsoft.com/office/powerpoint/2010/main" val="101889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658608"/>
              </p:ext>
            </p:extLst>
          </p:nvPr>
        </p:nvGraphicFramePr>
        <p:xfrm>
          <a:off x="906994" y="2012508"/>
          <a:ext cx="1153033" cy="1841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06993" y="3854469"/>
            <a:ext cx="1153033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head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977577"/>
              </p:ext>
            </p:extLst>
          </p:nvPr>
        </p:nvGraphicFramePr>
        <p:xfrm>
          <a:off x="2677987" y="2009679"/>
          <a:ext cx="1153033" cy="245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193915"/>
              </p:ext>
            </p:extLst>
          </p:nvPr>
        </p:nvGraphicFramePr>
        <p:xfrm>
          <a:off x="4448979" y="2623666"/>
          <a:ext cx="1153033" cy="1841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323794"/>
              </p:ext>
            </p:extLst>
          </p:nvPr>
        </p:nvGraphicFramePr>
        <p:xfrm>
          <a:off x="6219973" y="2623667"/>
          <a:ext cx="1153033" cy="1841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141379"/>
              </p:ext>
            </p:extLst>
          </p:nvPr>
        </p:nvGraphicFramePr>
        <p:xfrm>
          <a:off x="7990966" y="3237653"/>
          <a:ext cx="1153033" cy="122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444425"/>
              </p:ext>
            </p:extLst>
          </p:nvPr>
        </p:nvGraphicFramePr>
        <p:xfrm>
          <a:off x="9761959" y="3237653"/>
          <a:ext cx="1153033" cy="122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483509" y="3578773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33781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04774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796489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567482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483509" y="2937642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83509" y="2301766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54503" y="2965020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004774" y="2965020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62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488801"/>
              </p:ext>
            </p:extLst>
          </p:nvPr>
        </p:nvGraphicFramePr>
        <p:xfrm>
          <a:off x="906994" y="2012508"/>
          <a:ext cx="1153033" cy="1841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06993" y="3854469"/>
            <a:ext cx="1153033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head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8434"/>
              </p:ext>
            </p:extLst>
          </p:nvPr>
        </p:nvGraphicFramePr>
        <p:xfrm>
          <a:off x="2677987" y="2012508"/>
          <a:ext cx="1153033" cy="245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566732"/>
              </p:ext>
            </p:extLst>
          </p:nvPr>
        </p:nvGraphicFramePr>
        <p:xfrm>
          <a:off x="4448980" y="3240482"/>
          <a:ext cx="1153033" cy="122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458103"/>
              </p:ext>
            </p:extLst>
          </p:nvPr>
        </p:nvGraphicFramePr>
        <p:xfrm>
          <a:off x="6219973" y="2623667"/>
          <a:ext cx="1153033" cy="1841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877576"/>
              </p:ext>
            </p:extLst>
          </p:nvPr>
        </p:nvGraphicFramePr>
        <p:xfrm>
          <a:off x="7990966" y="3240482"/>
          <a:ext cx="1153033" cy="122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683911"/>
              </p:ext>
            </p:extLst>
          </p:nvPr>
        </p:nvGraphicFramePr>
        <p:xfrm>
          <a:off x="9761959" y="2012508"/>
          <a:ext cx="1153033" cy="245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1483509" y="2312276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483509" y="2937642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483509" y="3578773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33781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04774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796489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567482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33781" y="2937642"/>
            <a:ext cx="29654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796488" y="2927132"/>
            <a:ext cx="29654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54503" y="2301766"/>
            <a:ext cx="65074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47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477357"/>
              </p:ext>
            </p:extLst>
          </p:nvPr>
        </p:nvGraphicFramePr>
        <p:xfrm>
          <a:off x="906994" y="2012508"/>
          <a:ext cx="1153033" cy="1841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06993" y="3854469"/>
            <a:ext cx="1153033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head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676694"/>
              </p:ext>
            </p:extLst>
          </p:nvPr>
        </p:nvGraphicFramePr>
        <p:xfrm>
          <a:off x="2677987" y="2012508"/>
          <a:ext cx="1153033" cy="245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23614"/>
              </p:ext>
            </p:extLst>
          </p:nvPr>
        </p:nvGraphicFramePr>
        <p:xfrm>
          <a:off x="4448980" y="3240482"/>
          <a:ext cx="1153033" cy="122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961034"/>
              </p:ext>
            </p:extLst>
          </p:nvPr>
        </p:nvGraphicFramePr>
        <p:xfrm>
          <a:off x="7990966" y="3240482"/>
          <a:ext cx="1153033" cy="122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760738"/>
              </p:ext>
            </p:extLst>
          </p:nvPr>
        </p:nvGraphicFramePr>
        <p:xfrm>
          <a:off x="9761959" y="2012508"/>
          <a:ext cx="1153033" cy="245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1483509" y="2312276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483509" y="2937642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483509" y="3578773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33781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013434" y="3589284"/>
            <a:ext cx="29775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567482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54503" y="2927132"/>
            <a:ext cx="65074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54503" y="2301766"/>
            <a:ext cx="65074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420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67</Words>
  <Application>Microsoft Macintosh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Niema Moshiri</dc:creator>
  <cp:lastModifiedBy>Microsoft Office User</cp:lastModifiedBy>
  <cp:revision>47</cp:revision>
  <dcterms:created xsi:type="dcterms:W3CDTF">2016-06-14T20:44:48Z</dcterms:created>
  <dcterms:modified xsi:type="dcterms:W3CDTF">2018-05-08T19:27:11Z</dcterms:modified>
</cp:coreProperties>
</file>