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6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1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2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3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3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1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9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732694"/>
              </p:ext>
            </p:extLst>
          </p:nvPr>
        </p:nvGraphicFramePr>
        <p:xfrm>
          <a:off x="1558340" y="3022335"/>
          <a:ext cx="7212176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677559"/>
              </p:ext>
            </p:extLst>
          </p:nvPr>
        </p:nvGraphicFramePr>
        <p:xfrm>
          <a:off x="1558341" y="2408348"/>
          <a:ext cx="7212176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873543" y="2408348"/>
            <a:ext cx="1648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1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 = 5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23504" y="1893194"/>
            <a:ext cx="0" cy="5151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514563" y="1893194"/>
            <a:ext cx="0" cy="5151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03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35828" y="2823844"/>
            <a:ext cx="1648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7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 = 5</a:t>
            </a:r>
          </a:p>
        </p:txBody>
      </p:sp>
      <p:sp>
        <p:nvSpPr>
          <p:cNvPr id="5" name="Oval 4"/>
          <p:cNvSpPr/>
          <p:nvPr/>
        </p:nvSpPr>
        <p:spPr>
          <a:xfrm>
            <a:off x="2871988" y="1095012"/>
            <a:ext cx="4288665" cy="428866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6896" y="2039920"/>
            <a:ext cx="2398847" cy="23988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0"/>
            <a:endCxn id="6" idx="0"/>
          </p:cNvCxnSpPr>
          <p:nvPr/>
        </p:nvCxnSpPr>
        <p:spPr>
          <a:xfrm flipH="1">
            <a:off x="5016320" y="1095012"/>
            <a:ext cx="1" cy="9449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4"/>
            <a:endCxn id="5" idx="4"/>
          </p:cNvCxnSpPr>
          <p:nvPr/>
        </p:nvCxnSpPr>
        <p:spPr>
          <a:xfrm>
            <a:off x="5016320" y="4438767"/>
            <a:ext cx="1" cy="944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6"/>
          </p:cNvCxnSpPr>
          <p:nvPr/>
        </p:nvCxnSpPr>
        <p:spPr>
          <a:xfrm flipH="1" flipV="1">
            <a:off x="6215743" y="3239344"/>
            <a:ext cx="94491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5" idx="2"/>
          </p:cNvCxnSpPr>
          <p:nvPr/>
        </p:nvCxnSpPr>
        <p:spPr>
          <a:xfrm flipH="1">
            <a:off x="2871988" y="3239344"/>
            <a:ext cx="94490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7"/>
            <a:endCxn id="6" idx="7"/>
          </p:cNvCxnSpPr>
          <p:nvPr/>
        </p:nvCxnSpPr>
        <p:spPr>
          <a:xfrm flipH="1">
            <a:off x="5864440" y="1723072"/>
            <a:ext cx="668153" cy="668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5"/>
            <a:endCxn id="6" idx="5"/>
          </p:cNvCxnSpPr>
          <p:nvPr/>
        </p:nvCxnSpPr>
        <p:spPr>
          <a:xfrm flipH="1" flipV="1">
            <a:off x="5864440" y="4087464"/>
            <a:ext cx="668153" cy="668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3"/>
            <a:endCxn id="6" idx="3"/>
          </p:cNvCxnSpPr>
          <p:nvPr/>
        </p:nvCxnSpPr>
        <p:spPr>
          <a:xfrm flipV="1">
            <a:off x="3500048" y="4087464"/>
            <a:ext cx="668151" cy="668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1"/>
            <a:endCxn id="6" idx="1"/>
          </p:cNvCxnSpPr>
          <p:nvPr/>
        </p:nvCxnSpPr>
        <p:spPr>
          <a:xfrm>
            <a:off x="3500048" y="1723072"/>
            <a:ext cx="668151" cy="668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36719" y="2238116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5878" y="3494456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02116" y="4373337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01923" y="4406052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f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4169" y="3459404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g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005843" y="805538"/>
            <a:ext cx="225065" cy="45507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525943" y="4149170"/>
            <a:ext cx="525329" cy="2723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36380" y="2089041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17745" y="2664555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65236" y="3441535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79582" y="4005942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46237" y="4028790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93439" y="3439723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95899" y="2639178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446443" y="2099091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85770" y="1260612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84760" y="1320477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4980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948894"/>
              </p:ext>
            </p:extLst>
          </p:nvPr>
        </p:nvGraphicFramePr>
        <p:xfrm>
          <a:off x="2125011" y="1206414"/>
          <a:ext cx="7212176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370839"/>
              </p:ext>
            </p:extLst>
          </p:nvPr>
        </p:nvGraphicFramePr>
        <p:xfrm>
          <a:off x="2125012" y="592427"/>
          <a:ext cx="3606088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440214" y="592427"/>
            <a:ext cx="1648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3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 = 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93218" y="77273"/>
            <a:ext cx="0" cy="5151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389549" y="77273"/>
            <a:ext cx="0" cy="5151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750367"/>
              </p:ext>
            </p:extLst>
          </p:nvPr>
        </p:nvGraphicFramePr>
        <p:xfrm>
          <a:off x="2125011" y="2754212"/>
          <a:ext cx="7212176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55786"/>
              </p:ext>
            </p:extLst>
          </p:nvPr>
        </p:nvGraphicFramePr>
        <p:xfrm>
          <a:off x="2125012" y="2140225"/>
          <a:ext cx="7212176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440214" y="2140225"/>
            <a:ext cx="1648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0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 = 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88654" y="1625071"/>
            <a:ext cx="0" cy="5151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93218" y="1625071"/>
            <a:ext cx="0" cy="5151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271242"/>
              </p:ext>
            </p:extLst>
          </p:nvPr>
        </p:nvGraphicFramePr>
        <p:xfrm>
          <a:off x="2125011" y="4503592"/>
          <a:ext cx="7212176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67491"/>
              </p:ext>
            </p:extLst>
          </p:nvPr>
        </p:nvGraphicFramePr>
        <p:xfrm>
          <a:off x="2125012" y="3688023"/>
          <a:ext cx="7212176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440214" y="3688023"/>
            <a:ext cx="1648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0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 = 4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601533" y="3172869"/>
            <a:ext cx="0" cy="5151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79714" y="3172869"/>
            <a:ext cx="0" cy="5151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848391"/>
              </p:ext>
            </p:extLst>
          </p:nvPr>
        </p:nvGraphicFramePr>
        <p:xfrm>
          <a:off x="2125011" y="6252972"/>
          <a:ext cx="7212176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92420"/>
              </p:ext>
            </p:extLst>
          </p:nvPr>
        </p:nvGraphicFramePr>
        <p:xfrm>
          <a:off x="2125012" y="5437403"/>
          <a:ext cx="7212176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</a:rPr>
                        <a:t>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440214" y="5437403"/>
            <a:ext cx="1648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0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 = 4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601533" y="4922249"/>
            <a:ext cx="0" cy="5151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179714" y="4922249"/>
            <a:ext cx="0" cy="5151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81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35828" y="2823844"/>
            <a:ext cx="1648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1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 = 5</a:t>
            </a:r>
          </a:p>
        </p:txBody>
      </p:sp>
      <p:sp>
        <p:nvSpPr>
          <p:cNvPr id="5" name="Oval 4"/>
          <p:cNvSpPr/>
          <p:nvPr/>
        </p:nvSpPr>
        <p:spPr>
          <a:xfrm>
            <a:off x="2871988" y="1095012"/>
            <a:ext cx="4288665" cy="428866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6896" y="2039920"/>
            <a:ext cx="2398847" cy="23988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0"/>
            <a:endCxn id="6" idx="0"/>
          </p:cNvCxnSpPr>
          <p:nvPr/>
        </p:nvCxnSpPr>
        <p:spPr>
          <a:xfrm flipH="1">
            <a:off x="5016320" y="1095012"/>
            <a:ext cx="1" cy="9449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4"/>
            <a:endCxn id="5" idx="4"/>
          </p:cNvCxnSpPr>
          <p:nvPr/>
        </p:nvCxnSpPr>
        <p:spPr>
          <a:xfrm>
            <a:off x="5016320" y="4438767"/>
            <a:ext cx="1" cy="944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6"/>
          </p:cNvCxnSpPr>
          <p:nvPr/>
        </p:nvCxnSpPr>
        <p:spPr>
          <a:xfrm flipH="1" flipV="1">
            <a:off x="6215743" y="3239344"/>
            <a:ext cx="94491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5" idx="2"/>
          </p:cNvCxnSpPr>
          <p:nvPr/>
        </p:nvCxnSpPr>
        <p:spPr>
          <a:xfrm flipH="1">
            <a:off x="2871988" y="3239344"/>
            <a:ext cx="94490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7"/>
            <a:endCxn id="6" idx="7"/>
          </p:cNvCxnSpPr>
          <p:nvPr/>
        </p:nvCxnSpPr>
        <p:spPr>
          <a:xfrm flipH="1">
            <a:off x="5864440" y="1723072"/>
            <a:ext cx="668153" cy="668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5"/>
            <a:endCxn id="6" idx="5"/>
          </p:cNvCxnSpPr>
          <p:nvPr/>
        </p:nvCxnSpPr>
        <p:spPr>
          <a:xfrm flipH="1" flipV="1">
            <a:off x="5864440" y="4087464"/>
            <a:ext cx="668153" cy="668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3"/>
            <a:endCxn id="6" idx="3"/>
          </p:cNvCxnSpPr>
          <p:nvPr/>
        </p:nvCxnSpPr>
        <p:spPr>
          <a:xfrm flipV="1">
            <a:off x="3500048" y="4087464"/>
            <a:ext cx="668151" cy="668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1"/>
            <a:endCxn id="6" idx="1"/>
          </p:cNvCxnSpPr>
          <p:nvPr/>
        </p:nvCxnSpPr>
        <p:spPr>
          <a:xfrm>
            <a:off x="3500048" y="1723072"/>
            <a:ext cx="668151" cy="668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79734" y="2289096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5130" y="3521935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02116" y="4373337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24243" y="4406052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4169" y="3459404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7033186" y="2150772"/>
            <a:ext cx="502642" cy="29674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525943" y="4149170"/>
            <a:ext cx="525329" cy="2723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36380" y="2089041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17745" y="2664555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65236" y="3441535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79582" y="4005942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46237" y="4028790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93439" y="3439723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95899" y="2639178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446443" y="2099091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8377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35828" y="2823844"/>
            <a:ext cx="1648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1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 = 6</a:t>
            </a:r>
          </a:p>
        </p:txBody>
      </p:sp>
      <p:sp>
        <p:nvSpPr>
          <p:cNvPr id="5" name="Oval 4"/>
          <p:cNvSpPr/>
          <p:nvPr/>
        </p:nvSpPr>
        <p:spPr>
          <a:xfrm>
            <a:off x="2871988" y="1095012"/>
            <a:ext cx="4288665" cy="428866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6896" y="2039920"/>
            <a:ext cx="2398847" cy="23988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0"/>
            <a:endCxn id="6" idx="0"/>
          </p:cNvCxnSpPr>
          <p:nvPr/>
        </p:nvCxnSpPr>
        <p:spPr>
          <a:xfrm flipH="1">
            <a:off x="5016320" y="1095012"/>
            <a:ext cx="1" cy="9449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4"/>
            <a:endCxn id="5" idx="4"/>
          </p:cNvCxnSpPr>
          <p:nvPr/>
        </p:nvCxnSpPr>
        <p:spPr>
          <a:xfrm>
            <a:off x="5016320" y="4438767"/>
            <a:ext cx="1" cy="944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6"/>
          </p:cNvCxnSpPr>
          <p:nvPr/>
        </p:nvCxnSpPr>
        <p:spPr>
          <a:xfrm flipH="1" flipV="1">
            <a:off x="6215743" y="3239344"/>
            <a:ext cx="94491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5" idx="2"/>
          </p:cNvCxnSpPr>
          <p:nvPr/>
        </p:nvCxnSpPr>
        <p:spPr>
          <a:xfrm flipH="1">
            <a:off x="2871988" y="3239344"/>
            <a:ext cx="94490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7"/>
            <a:endCxn id="6" idx="7"/>
          </p:cNvCxnSpPr>
          <p:nvPr/>
        </p:nvCxnSpPr>
        <p:spPr>
          <a:xfrm flipH="1">
            <a:off x="5864440" y="1723072"/>
            <a:ext cx="668153" cy="668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5"/>
            <a:endCxn id="6" idx="5"/>
          </p:cNvCxnSpPr>
          <p:nvPr/>
        </p:nvCxnSpPr>
        <p:spPr>
          <a:xfrm flipH="1" flipV="1">
            <a:off x="5864440" y="4087464"/>
            <a:ext cx="668153" cy="668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3"/>
            <a:endCxn id="6" idx="3"/>
          </p:cNvCxnSpPr>
          <p:nvPr/>
        </p:nvCxnSpPr>
        <p:spPr>
          <a:xfrm flipV="1">
            <a:off x="3500048" y="4087464"/>
            <a:ext cx="668151" cy="668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1"/>
            <a:endCxn id="6" idx="1"/>
          </p:cNvCxnSpPr>
          <p:nvPr/>
        </p:nvCxnSpPr>
        <p:spPr>
          <a:xfrm>
            <a:off x="3500048" y="1723072"/>
            <a:ext cx="668151" cy="668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79734" y="2289096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5130" y="3521935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02116" y="4373337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24243" y="4406052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4169" y="3459404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7033186" y="2150772"/>
            <a:ext cx="502642" cy="29674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422704" y="2299146"/>
            <a:ext cx="576529" cy="1907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36380" y="2089041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17745" y="2664555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65236" y="3441535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79582" y="4005942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46237" y="4028790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93439" y="3439723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95899" y="2639178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446443" y="2099091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6221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35828" y="2823844"/>
            <a:ext cx="1648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1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 = 6</a:t>
            </a:r>
          </a:p>
        </p:txBody>
      </p:sp>
      <p:sp>
        <p:nvSpPr>
          <p:cNvPr id="5" name="Oval 4"/>
          <p:cNvSpPr/>
          <p:nvPr/>
        </p:nvSpPr>
        <p:spPr>
          <a:xfrm>
            <a:off x="2871988" y="1095012"/>
            <a:ext cx="4288665" cy="428866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6896" y="2039920"/>
            <a:ext cx="2398847" cy="23988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0"/>
            <a:endCxn id="6" idx="0"/>
          </p:cNvCxnSpPr>
          <p:nvPr/>
        </p:nvCxnSpPr>
        <p:spPr>
          <a:xfrm flipH="1">
            <a:off x="5016320" y="1095012"/>
            <a:ext cx="1" cy="9449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4"/>
            <a:endCxn id="5" idx="4"/>
          </p:cNvCxnSpPr>
          <p:nvPr/>
        </p:nvCxnSpPr>
        <p:spPr>
          <a:xfrm>
            <a:off x="5016320" y="4438767"/>
            <a:ext cx="1" cy="944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6"/>
          </p:cNvCxnSpPr>
          <p:nvPr/>
        </p:nvCxnSpPr>
        <p:spPr>
          <a:xfrm flipH="1" flipV="1">
            <a:off x="6215743" y="3239344"/>
            <a:ext cx="94491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5" idx="2"/>
          </p:cNvCxnSpPr>
          <p:nvPr/>
        </p:nvCxnSpPr>
        <p:spPr>
          <a:xfrm flipH="1">
            <a:off x="2871988" y="3239344"/>
            <a:ext cx="94490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7"/>
            <a:endCxn id="6" idx="7"/>
          </p:cNvCxnSpPr>
          <p:nvPr/>
        </p:nvCxnSpPr>
        <p:spPr>
          <a:xfrm flipH="1">
            <a:off x="5864440" y="1723072"/>
            <a:ext cx="668153" cy="668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5"/>
            <a:endCxn id="6" idx="5"/>
          </p:cNvCxnSpPr>
          <p:nvPr/>
        </p:nvCxnSpPr>
        <p:spPr>
          <a:xfrm flipH="1" flipV="1">
            <a:off x="5864440" y="4087464"/>
            <a:ext cx="668153" cy="668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3"/>
            <a:endCxn id="6" idx="3"/>
          </p:cNvCxnSpPr>
          <p:nvPr/>
        </p:nvCxnSpPr>
        <p:spPr>
          <a:xfrm flipV="1">
            <a:off x="3500048" y="4087464"/>
            <a:ext cx="668151" cy="668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1"/>
            <a:endCxn id="6" idx="1"/>
          </p:cNvCxnSpPr>
          <p:nvPr/>
        </p:nvCxnSpPr>
        <p:spPr>
          <a:xfrm>
            <a:off x="3500048" y="1723072"/>
            <a:ext cx="668151" cy="668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79734" y="2289096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5130" y="3521935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02116" y="4373337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24243" y="4406052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4169" y="3459404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7033186" y="2150772"/>
            <a:ext cx="502642" cy="29674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36380" y="2089041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17745" y="2664555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65236" y="3441535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79582" y="4005942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46237" y="4028790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93439" y="3439723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95899" y="2639178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446443" y="2099091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88862" y="2269889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7030A0"/>
                </a:solidFill>
              </a:rPr>
              <a:t>f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422704" y="2299146"/>
            <a:ext cx="576529" cy="1907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15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440784"/>
              </p:ext>
            </p:extLst>
          </p:nvPr>
        </p:nvGraphicFramePr>
        <p:xfrm>
          <a:off x="2125011" y="1489749"/>
          <a:ext cx="7212176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294434"/>
              </p:ext>
            </p:extLst>
          </p:nvPr>
        </p:nvGraphicFramePr>
        <p:xfrm>
          <a:off x="2125012" y="875762"/>
          <a:ext cx="7212176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440214" y="875762"/>
            <a:ext cx="1648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1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 = 5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90175" y="360608"/>
            <a:ext cx="0" cy="5151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081234" y="360608"/>
            <a:ext cx="0" cy="5151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477624"/>
              </p:ext>
            </p:extLst>
          </p:nvPr>
        </p:nvGraphicFramePr>
        <p:xfrm>
          <a:off x="2125011" y="3239129"/>
          <a:ext cx="7212176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09103"/>
              </p:ext>
            </p:extLst>
          </p:nvPr>
        </p:nvGraphicFramePr>
        <p:xfrm>
          <a:off x="2125012" y="2625142"/>
          <a:ext cx="7212176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440214" y="2625142"/>
            <a:ext cx="1648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1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 = 6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90175" y="2109988"/>
            <a:ext cx="0" cy="5151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982756" y="2109988"/>
            <a:ext cx="0" cy="5151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312901"/>
              </p:ext>
            </p:extLst>
          </p:nvPr>
        </p:nvGraphicFramePr>
        <p:xfrm>
          <a:off x="2125011" y="4988509"/>
          <a:ext cx="7212176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37562"/>
              </p:ext>
            </p:extLst>
          </p:nvPr>
        </p:nvGraphicFramePr>
        <p:xfrm>
          <a:off x="2125012" y="4374522"/>
          <a:ext cx="7212176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70C0"/>
                          </a:solidFill>
                        </a:rPr>
                        <a:t>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</a:rPr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440214" y="4374522"/>
            <a:ext cx="1648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1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 = 6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90175" y="3859368"/>
            <a:ext cx="0" cy="5151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982756" y="3859368"/>
            <a:ext cx="0" cy="5151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79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35828" y="2823844"/>
            <a:ext cx="1648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3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 = 2</a:t>
            </a:r>
          </a:p>
        </p:txBody>
      </p:sp>
      <p:sp>
        <p:nvSpPr>
          <p:cNvPr id="5" name="Oval 4"/>
          <p:cNvSpPr/>
          <p:nvPr/>
        </p:nvSpPr>
        <p:spPr>
          <a:xfrm>
            <a:off x="2871988" y="1095012"/>
            <a:ext cx="4288665" cy="428866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6896" y="2039920"/>
            <a:ext cx="2398847" cy="23988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0"/>
            <a:endCxn id="6" idx="0"/>
          </p:cNvCxnSpPr>
          <p:nvPr/>
        </p:nvCxnSpPr>
        <p:spPr>
          <a:xfrm flipH="1">
            <a:off x="5016320" y="1095012"/>
            <a:ext cx="1" cy="9449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4"/>
            <a:endCxn id="5" idx="4"/>
          </p:cNvCxnSpPr>
          <p:nvPr/>
        </p:nvCxnSpPr>
        <p:spPr>
          <a:xfrm>
            <a:off x="5016320" y="4438767"/>
            <a:ext cx="1" cy="944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6"/>
          </p:cNvCxnSpPr>
          <p:nvPr/>
        </p:nvCxnSpPr>
        <p:spPr>
          <a:xfrm flipH="1" flipV="1">
            <a:off x="6215743" y="3239344"/>
            <a:ext cx="94491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5" idx="2"/>
          </p:cNvCxnSpPr>
          <p:nvPr/>
        </p:nvCxnSpPr>
        <p:spPr>
          <a:xfrm flipH="1">
            <a:off x="2871988" y="3239344"/>
            <a:ext cx="94490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13935" y="4028790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d</a:t>
            </a:r>
          </a:p>
        </p:txBody>
      </p:sp>
      <p:cxnSp>
        <p:nvCxnSpPr>
          <p:cNvPr id="46" name="Straight Arrow Connector 45"/>
          <p:cNvCxnSpPr>
            <a:endCxn id="5" idx="1"/>
          </p:cNvCxnSpPr>
          <p:nvPr/>
        </p:nvCxnSpPr>
        <p:spPr>
          <a:xfrm>
            <a:off x="3080782" y="1287887"/>
            <a:ext cx="419266" cy="43518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" idx="3"/>
          </p:cNvCxnSpPr>
          <p:nvPr/>
        </p:nvCxnSpPr>
        <p:spPr>
          <a:xfrm flipV="1">
            <a:off x="3045954" y="4755617"/>
            <a:ext cx="454094" cy="3573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640427" y="2321854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626175" y="3756390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093064" y="3756390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93269" y="2321854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91045" y="1680123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65236" y="1680123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01350" y="3926790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13688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35828" y="2823844"/>
            <a:ext cx="1648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0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 = 3</a:t>
            </a:r>
          </a:p>
        </p:txBody>
      </p:sp>
      <p:sp>
        <p:nvSpPr>
          <p:cNvPr id="5" name="Oval 4"/>
          <p:cNvSpPr/>
          <p:nvPr/>
        </p:nvSpPr>
        <p:spPr>
          <a:xfrm>
            <a:off x="2871988" y="1095012"/>
            <a:ext cx="4288665" cy="428866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6896" y="2039920"/>
            <a:ext cx="2398847" cy="23988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0"/>
            <a:endCxn id="6" idx="0"/>
          </p:cNvCxnSpPr>
          <p:nvPr/>
        </p:nvCxnSpPr>
        <p:spPr>
          <a:xfrm flipH="1">
            <a:off x="5016320" y="1095012"/>
            <a:ext cx="1" cy="9449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4"/>
            <a:endCxn id="5" idx="4"/>
          </p:cNvCxnSpPr>
          <p:nvPr/>
        </p:nvCxnSpPr>
        <p:spPr>
          <a:xfrm>
            <a:off x="5016320" y="4438767"/>
            <a:ext cx="1" cy="944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6"/>
          </p:cNvCxnSpPr>
          <p:nvPr/>
        </p:nvCxnSpPr>
        <p:spPr>
          <a:xfrm flipH="1" flipV="1">
            <a:off x="6215743" y="3239344"/>
            <a:ext cx="94491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5" idx="2"/>
          </p:cNvCxnSpPr>
          <p:nvPr/>
        </p:nvCxnSpPr>
        <p:spPr>
          <a:xfrm flipH="1">
            <a:off x="2871988" y="3239344"/>
            <a:ext cx="94490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7"/>
            <a:endCxn id="6" idx="7"/>
          </p:cNvCxnSpPr>
          <p:nvPr/>
        </p:nvCxnSpPr>
        <p:spPr>
          <a:xfrm flipH="1">
            <a:off x="5864440" y="1723072"/>
            <a:ext cx="668153" cy="668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5"/>
            <a:endCxn id="6" idx="5"/>
          </p:cNvCxnSpPr>
          <p:nvPr/>
        </p:nvCxnSpPr>
        <p:spPr>
          <a:xfrm flipH="1" flipV="1">
            <a:off x="5864440" y="4087464"/>
            <a:ext cx="668153" cy="668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3"/>
            <a:endCxn id="6" idx="3"/>
          </p:cNvCxnSpPr>
          <p:nvPr/>
        </p:nvCxnSpPr>
        <p:spPr>
          <a:xfrm flipV="1">
            <a:off x="3500048" y="4087464"/>
            <a:ext cx="668151" cy="668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1"/>
            <a:endCxn id="6" idx="1"/>
          </p:cNvCxnSpPr>
          <p:nvPr/>
        </p:nvCxnSpPr>
        <p:spPr>
          <a:xfrm>
            <a:off x="3500048" y="1723072"/>
            <a:ext cx="668151" cy="668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808020" y="703949"/>
            <a:ext cx="224809" cy="55379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860113" y="5245924"/>
            <a:ext cx="182441" cy="6030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36380" y="2089041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17745" y="2664555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65236" y="3441535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79582" y="4005942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46237" y="4028790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93439" y="3439723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95899" y="2639178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446443" y="2099091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65585" y="1315843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94746" y="2269847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26901" y="3502686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56540" y="4402728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03958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35828" y="2823844"/>
            <a:ext cx="1648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0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 = 4</a:t>
            </a:r>
          </a:p>
        </p:txBody>
      </p:sp>
      <p:sp>
        <p:nvSpPr>
          <p:cNvPr id="5" name="Oval 4"/>
          <p:cNvSpPr/>
          <p:nvPr/>
        </p:nvSpPr>
        <p:spPr>
          <a:xfrm>
            <a:off x="2871988" y="1095012"/>
            <a:ext cx="4288665" cy="428866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6896" y="2039920"/>
            <a:ext cx="2398847" cy="23988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0"/>
            <a:endCxn id="6" idx="0"/>
          </p:cNvCxnSpPr>
          <p:nvPr/>
        </p:nvCxnSpPr>
        <p:spPr>
          <a:xfrm flipH="1">
            <a:off x="5016320" y="1095012"/>
            <a:ext cx="1" cy="9449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4"/>
            <a:endCxn id="5" idx="4"/>
          </p:cNvCxnSpPr>
          <p:nvPr/>
        </p:nvCxnSpPr>
        <p:spPr>
          <a:xfrm>
            <a:off x="5016320" y="4438767"/>
            <a:ext cx="1" cy="944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6"/>
          </p:cNvCxnSpPr>
          <p:nvPr/>
        </p:nvCxnSpPr>
        <p:spPr>
          <a:xfrm flipH="1" flipV="1">
            <a:off x="6215743" y="3239344"/>
            <a:ext cx="94491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5" idx="2"/>
          </p:cNvCxnSpPr>
          <p:nvPr/>
        </p:nvCxnSpPr>
        <p:spPr>
          <a:xfrm flipH="1">
            <a:off x="2871988" y="3239344"/>
            <a:ext cx="94490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7"/>
            <a:endCxn id="6" idx="7"/>
          </p:cNvCxnSpPr>
          <p:nvPr/>
        </p:nvCxnSpPr>
        <p:spPr>
          <a:xfrm flipH="1">
            <a:off x="5864440" y="1723072"/>
            <a:ext cx="668153" cy="668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5"/>
            <a:endCxn id="6" idx="5"/>
          </p:cNvCxnSpPr>
          <p:nvPr/>
        </p:nvCxnSpPr>
        <p:spPr>
          <a:xfrm flipH="1" flipV="1">
            <a:off x="5864440" y="4087464"/>
            <a:ext cx="668153" cy="668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3"/>
            <a:endCxn id="6" idx="3"/>
          </p:cNvCxnSpPr>
          <p:nvPr/>
        </p:nvCxnSpPr>
        <p:spPr>
          <a:xfrm flipV="1">
            <a:off x="3500048" y="4087464"/>
            <a:ext cx="668151" cy="668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1"/>
            <a:endCxn id="6" idx="1"/>
          </p:cNvCxnSpPr>
          <p:nvPr/>
        </p:nvCxnSpPr>
        <p:spPr>
          <a:xfrm>
            <a:off x="3500048" y="1723072"/>
            <a:ext cx="668151" cy="668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808020" y="703949"/>
            <a:ext cx="224809" cy="55379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005843" y="5240560"/>
            <a:ext cx="257954" cy="6063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36380" y="2089041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17745" y="2664555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65236" y="3441535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79582" y="4005942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46237" y="4028790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93439" y="3439723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95899" y="2639178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446443" y="2099091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65585" y="1315843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94746" y="2269847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26901" y="3502686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56540" y="4402728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8751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35828" y="2823844"/>
            <a:ext cx="1648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0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 = 4</a:t>
            </a:r>
          </a:p>
        </p:txBody>
      </p:sp>
      <p:sp>
        <p:nvSpPr>
          <p:cNvPr id="5" name="Oval 4"/>
          <p:cNvSpPr/>
          <p:nvPr/>
        </p:nvSpPr>
        <p:spPr>
          <a:xfrm>
            <a:off x="2871988" y="1095012"/>
            <a:ext cx="4288665" cy="428866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6896" y="2039920"/>
            <a:ext cx="2398847" cy="23988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0"/>
            <a:endCxn id="6" idx="0"/>
          </p:cNvCxnSpPr>
          <p:nvPr/>
        </p:nvCxnSpPr>
        <p:spPr>
          <a:xfrm flipH="1">
            <a:off x="5016320" y="1095012"/>
            <a:ext cx="1" cy="9449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4"/>
            <a:endCxn id="5" idx="4"/>
          </p:cNvCxnSpPr>
          <p:nvPr/>
        </p:nvCxnSpPr>
        <p:spPr>
          <a:xfrm>
            <a:off x="5016320" y="4438767"/>
            <a:ext cx="1" cy="944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6"/>
          </p:cNvCxnSpPr>
          <p:nvPr/>
        </p:nvCxnSpPr>
        <p:spPr>
          <a:xfrm flipH="1" flipV="1">
            <a:off x="6215743" y="3239344"/>
            <a:ext cx="94491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5" idx="2"/>
          </p:cNvCxnSpPr>
          <p:nvPr/>
        </p:nvCxnSpPr>
        <p:spPr>
          <a:xfrm flipH="1">
            <a:off x="2871988" y="3239344"/>
            <a:ext cx="94490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7"/>
            <a:endCxn id="6" idx="7"/>
          </p:cNvCxnSpPr>
          <p:nvPr/>
        </p:nvCxnSpPr>
        <p:spPr>
          <a:xfrm flipH="1">
            <a:off x="5864440" y="1723072"/>
            <a:ext cx="668153" cy="668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5"/>
            <a:endCxn id="6" idx="5"/>
          </p:cNvCxnSpPr>
          <p:nvPr/>
        </p:nvCxnSpPr>
        <p:spPr>
          <a:xfrm flipH="1" flipV="1">
            <a:off x="5864440" y="4087464"/>
            <a:ext cx="668153" cy="668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3"/>
            <a:endCxn id="6" idx="3"/>
          </p:cNvCxnSpPr>
          <p:nvPr/>
        </p:nvCxnSpPr>
        <p:spPr>
          <a:xfrm flipV="1">
            <a:off x="3500048" y="4087464"/>
            <a:ext cx="668151" cy="668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1"/>
            <a:endCxn id="6" idx="1"/>
          </p:cNvCxnSpPr>
          <p:nvPr/>
        </p:nvCxnSpPr>
        <p:spPr>
          <a:xfrm>
            <a:off x="3500048" y="1723072"/>
            <a:ext cx="668151" cy="668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808020" y="703949"/>
            <a:ext cx="224809" cy="55379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005843" y="5240560"/>
            <a:ext cx="257954" cy="6063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36380" y="2089041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17745" y="2664555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65236" y="3441535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79582" y="4005942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46237" y="4028790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93439" y="3439723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95899" y="2639178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446443" y="2099091"/>
            <a:ext cx="22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65585" y="1315843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94746" y="2269847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26901" y="3502686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56540" y="4402728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57117" y="4417367"/>
            <a:ext cx="528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7030A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0857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298</Words>
  <Application>Microsoft Macintosh PowerPoint</Application>
  <PresentationFormat>Widescreen</PresentationFormat>
  <Paragraphs>234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Microsoft Office User</cp:lastModifiedBy>
  <cp:revision>44</cp:revision>
  <dcterms:created xsi:type="dcterms:W3CDTF">2016-06-14T20:44:48Z</dcterms:created>
  <dcterms:modified xsi:type="dcterms:W3CDTF">2018-05-08T19:29:22Z</dcterms:modified>
</cp:coreProperties>
</file>