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6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1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3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2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2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4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3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3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1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9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00790" y="582344"/>
            <a:ext cx="4098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QUEUE:   &lt;empty&gt;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1527" y="613077"/>
            <a:ext cx="2369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Initialize queue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0790" y="1228717"/>
            <a:ext cx="4098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QUEUE:   </a:t>
            </a:r>
            <a:r>
              <a:rPr lang="en-US" sz="3200" b="1" dirty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3805" y="1259450"/>
            <a:ext cx="186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/>
              <a:t>Enqueue</a:t>
            </a:r>
            <a:r>
              <a:rPr lang="en-US" sz="2400" dirty="0"/>
              <a:t> </a:t>
            </a:r>
            <a:r>
              <a:rPr lang="en-US" sz="2400" b="1" dirty="0"/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00790" y="1905823"/>
            <a:ext cx="4098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QUEUE:   N </a:t>
            </a:r>
            <a:r>
              <a:rPr lang="en-US" sz="3200" b="1" dirty="0">
                <a:solidFill>
                  <a:srgbClr val="00B050"/>
                </a:solidFill>
              </a:rPr>
              <a:t>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53805" y="1936556"/>
            <a:ext cx="186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Enqueue </a:t>
            </a:r>
            <a:r>
              <a:rPr lang="en-US" sz="2400" b="1" dirty="0"/>
              <a:t>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00790" y="2582929"/>
            <a:ext cx="4098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QUEUE:   N M </a:t>
            </a:r>
            <a:r>
              <a:rPr lang="en-US" sz="3200" b="1" dirty="0">
                <a:solidFill>
                  <a:srgbClr val="00B050"/>
                </a:solidFill>
              </a:rPr>
              <a:t>Q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53805" y="2613662"/>
            <a:ext cx="186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Enqueue </a:t>
            </a:r>
            <a:r>
              <a:rPr lang="en-US" sz="2400" b="1" dirty="0"/>
              <a:t>Q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00790" y="3235691"/>
            <a:ext cx="4098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QUEUE:   M Q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3805" y="3266424"/>
            <a:ext cx="186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Dequeue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00790" y="3897388"/>
            <a:ext cx="4098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QUEUE:   M Q </a:t>
            </a:r>
            <a:r>
              <a:rPr lang="en-US" sz="3200" b="1" dirty="0">
                <a:solidFill>
                  <a:srgbClr val="00B050"/>
                </a:solidFill>
              </a:rPr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53805" y="3928121"/>
            <a:ext cx="186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/>
              <a:t>Enqueue</a:t>
            </a:r>
            <a:r>
              <a:rPr lang="en-US" sz="2400" dirty="0"/>
              <a:t> </a:t>
            </a:r>
            <a:r>
              <a:rPr lang="en-US" sz="2400" b="1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00790" y="4505258"/>
            <a:ext cx="4098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QUEUE</a:t>
            </a:r>
            <a:r>
              <a:rPr lang="en-US" sz="3200" b="1"/>
              <a:t>:   Q </a:t>
            </a:r>
            <a:r>
              <a:rPr lang="en-US" sz="3200" b="1" dirty="0"/>
              <a:t>D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53805" y="4535991"/>
            <a:ext cx="186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Dequeue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00790" y="5136222"/>
            <a:ext cx="4098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QUEUE:   D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53805" y="5166955"/>
            <a:ext cx="186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Dequeue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00790" y="5751730"/>
            <a:ext cx="4098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QUEUE:   &lt;empty&gt;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53805" y="5782463"/>
            <a:ext cx="186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Dequeue</a:t>
            </a:r>
          </a:p>
        </p:txBody>
      </p:sp>
    </p:spTree>
    <p:extLst>
      <p:ext uri="{BB962C8B-B14F-4D97-AF65-F5344CB8AC3E}">
        <p14:creationId xmlns:p14="http://schemas.microsoft.com/office/powerpoint/2010/main" val="107481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52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Microsoft Office User</cp:lastModifiedBy>
  <cp:revision>23</cp:revision>
  <dcterms:created xsi:type="dcterms:W3CDTF">2016-06-14T20:44:48Z</dcterms:created>
  <dcterms:modified xsi:type="dcterms:W3CDTF">2018-05-08T19:30:55Z</dcterms:modified>
</cp:coreProperties>
</file>