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2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9A3D-E41F-452A-ADB5-895B11C00BC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5375932" y="13917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3" name="Oval 92"/>
          <p:cNvSpPr/>
          <p:nvPr/>
        </p:nvSpPr>
        <p:spPr>
          <a:xfrm>
            <a:off x="4459879" y="24256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Straight Arrow Connector 93"/>
          <p:cNvCxnSpPr>
            <a:stCxn id="89" idx="3"/>
            <a:endCxn id="93" idx="0"/>
          </p:cNvCxnSpPr>
          <p:nvPr/>
        </p:nvCxnSpPr>
        <p:spPr>
          <a:xfrm flipH="1">
            <a:off x="4833367" y="2018365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291985" y="24256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96" name="Straight Arrow Connector 95"/>
          <p:cNvCxnSpPr>
            <a:stCxn id="89" idx="5"/>
            <a:endCxn id="95" idx="0"/>
          </p:cNvCxnSpPr>
          <p:nvPr/>
        </p:nvCxnSpPr>
        <p:spPr>
          <a:xfrm>
            <a:off x="6013515" y="2018365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867139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8" name="Straight Arrow Connector 97"/>
          <p:cNvCxnSpPr>
            <a:stCxn id="93" idx="3"/>
            <a:endCxn id="97" idx="0"/>
          </p:cNvCxnSpPr>
          <p:nvPr/>
        </p:nvCxnSpPr>
        <p:spPr>
          <a:xfrm flipH="1">
            <a:off x="4240627" y="3052218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057140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0" name="Straight Arrow Connector 99"/>
          <p:cNvCxnSpPr>
            <a:stCxn id="93" idx="5"/>
            <a:endCxn id="99" idx="0"/>
          </p:cNvCxnSpPr>
          <p:nvPr/>
        </p:nvCxnSpPr>
        <p:spPr>
          <a:xfrm>
            <a:off x="5097462" y="3052218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141990" y="35669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39" name="Straight Arrow Connector 38"/>
          <p:cNvCxnSpPr>
            <a:stCxn id="95" idx="5"/>
            <a:endCxn id="38" idx="0"/>
          </p:cNvCxnSpPr>
          <p:nvPr/>
        </p:nvCxnSpPr>
        <p:spPr>
          <a:xfrm>
            <a:off x="6929568" y="3052218"/>
            <a:ext cx="585910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46810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44" name="Straight Arrow Connector 43"/>
          <p:cNvCxnSpPr>
            <a:stCxn id="38" idx="3"/>
            <a:endCxn id="43" idx="0"/>
          </p:cNvCxnSpPr>
          <p:nvPr/>
        </p:nvCxnSpPr>
        <p:spPr>
          <a:xfrm flipH="1">
            <a:off x="7020298" y="4193577"/>
            <a:ext cx="23108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88330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2" name="Straight Arrow Connector 51"/>
          <p:cNvCxnSpPr>
            <a:stCxn id="99" idx="3"/>
            <a:endCxn id="51" idx="0"/>
          </p:cNvCxnSpPr>
          <p:nvPr/>
        </p:nvCxnSpPr>
        <p:spPr>
          <a:xfrm flipH="1">
            <a:off x="4861818" y="4193577"/>
            <a:ext cx="30471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678331" y="470834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4" name="Straight Arrow Connector 53"/>
          <p:cNvCxnSpPr>
            <a:stCxn id="99" idx="5"/>
            <a:endCxn id="53" idx="0"/>
          </p:cNvCxnSpPr>
          <p:nvPr/>
        </p:nvCxnSpPr>
        <p:spPr>
          <a:xfrm>
            <a:off x="5694723" y="4193577"/>
            <a:ext cx="35709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03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536399" y="3142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4667" y="262720"/>
            <a:ext cx="725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A.</a:t>
            </a:r>
          </a:p>
        </p:txBody>
      </p:sp>
      <p:sp>
        <p:nvSpPr>
          <p:cNvPr id="36" name="Oval 35"/>
          <p:cNvSpPr/>
          <p:nvPr/>
        </p:nvSpPr>
        <p:spPr>
          <a:xfrm>
            <a:off x="2814216" y="13858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7" name="Straight Arrow Connector 36"/>
          <p:cNvCxnSpPr>
            <a:stCxn id="20" idx="3"/>
            <a:endCxn id="36" idx="0"/>
          </p:cNvCxnSpPr>
          <p:nvPr/>
        </p:nvCxnSpPr>
        <p:spPr>
          <a:xfrm flipH="1">
            <a:off x="3187704" y="940827"/>
            <a:ext cx="458087" cy="445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67241" y="241270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42" name="Straight Arrow Connector 41"/>
          <p:cNvCxnSpPr>
            <a:stCxn id="36" idx="3"/>
            <a:endCxn id="41" idx="0"/>
          </p:cNvCxnSpPr>
          <p:nvPr/>
        </p:nvCxnSpPr>
        <p:spPr>
          <a:xfrm flipH="1">
            <a:off x="2440729" y="2012476"/>
            <a:ext cx="482879" cy="400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913070" y="3142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11338" y="262720"/>
            <a:ext cx="928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B.</a:t>
            </a:r>
          </a:p>
        </p:txBody>
      </p:sp>
      <p:sp>
        <p:nvSpPr>
          <p:cNvPr id="47" name="Oval 46"/>
          <p:cNvSpPr/>
          <p:nvPr/>
        </p:nvSpPr>
        <p:spPr>
          <a:xfrm>
            <a:off x="8660045" y="138588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48" name="Straight Arrow Connector 47"/>
          <p:cNvCxnSpPr>
            <a:stCxn id="45" idx="5"/>
            <a:endCxn id="47" idx="0"/>
          </p:cNvCxnSpPr>
          <p:nvPr/>
        </p:nvCxnSpPr>
        <p:spPr>
          <a:xfrm>
            <a:off x="8550653" y="940827"/>
            <a:ext cx="482880" cy="4450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166095" y="13480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0" name="Straight Arrow Connector 49"/>
          <p:cNvCxnSpPr>
            <a:stCxn id="45" idx="3"/>
            <a:endCxn id="49" idx="0"/>
          </p:cNvCxnSpPr>
          <p:nvPr/>
        </p:nvCxnSpPr>
        <p:spPr>
          <a:xfrm flipH="1">
            <a:off x="7539583" y="940827"/>
            <a:ext cx="482879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503205" y="34395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01473" y="3387999"/>
            <a:ext cx="759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C.</a:t>
            </a:r>
          </a:p>
        </p:txBody>
      </p:sp>
      <p:sp>
        <p:nvSpPr>
          <p:cNvPr id="76" name="Oval 75"/>
          <p:cNvSpPr/>
          <p:nvPr/>
        </p:nvSpPr>
        <p:spPr>
          <a:xfrm>
            <a:off x="3503205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3876693" y="4173612"/>
            <a:ext cx="0" cy="299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587152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9" name="Straight Arrow Connector 78"/>
          <p:cNvCxnSpPr>
            <a:stCxn id="74" idx="3"/>
            <a:endCxn id="78" idx="0"/>
          </p:cNvCxnSpPr>
          <p:nvPr/>
        </p:nvCxnSpPr>
        <p:spPr>
          <a:xfrm flipH="1">
            <a:off x="2960640" y="4066106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419258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81" name="Straight Arrow Connector 80"/>
          <p:cNvCxnSpPr>
            <a:stCxn id="74" idx="5"/>
            <a:endCxn id="80" idx="0"/>
          </p:cNvCxnSpPr>
          <p:nvPr/>
        </p:nvCxnSpPr>
        <p:spPr>
          <a:xfrm>
            <a:off x="4140788" y="4066106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960638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83" name="Straight Arrow Connector 82"/>
          <p:cNvCxnSpPr>
            <a:stCxn id="76" idx="3"/>
            <a:endCxn id="82" idx="0"/>
          </p:cNvCxnSpPr>
          <p:nvPr/>
        </p:nvCxnSpPr>
        <p:spPr>
          <a:xfrm flipH="1">
            <a:off x="3334126" y="5099959"/>
            <a:ext cx="27847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045771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85" name="Straight Arrow Connector 84"/>
          <p:cNvCxnSpPr>
            <a:stCxn id="76" idx="5"/>
            <a:endCxn id="84" idx="0"/>
          </p:cNvCxnSpPr>
          <p:nvPr/>
        </p:nvCxnSpPr>
        <p:spPr>
          <a:xfrm>
            <a:off x="4140788" y="5099959"/>
            <a:ext cx="278471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913070" y="343951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11338" y="3387999"/>
            <a:ext cx="928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D.</a:t>
            </a:r>
          </a:p>
        </p:txBody>
      </p:sp>
      <p:sp>
        <p:nvSpPr>
          <p:cNvPr id="93" name="Oval 92"/>
          <p:cNvSpPr/>
          <p:nvPr/>
        </p:nvSpPr>
        <p:spPr>
          <a:xfrm>
            <a:off x="6997017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94" name="Straight Arrow Connector 93"/>
          <p:cNvCxnSpPr>
            <a:stCxn id="89" idx="3"/>
            <a:endCxn id="93" idx="0"/>
          </p:cNvCxnSpPr>
          <p:nvPr/>
        </p:nvCxnSpPr>
        <p:spPr>
          <a:xfrm flipH="1">
            <a:off x="7370505" y="4066106"/>
            <a:ext cx="651957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829123" y="44733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96" name="Straight Arrow Connector 95"/>
          <p:cNvCxnSpPr>
            <a:stCxn id="89" idx="5"/>
            <a:endCxn id="95" idx="0"/>
          </p:cNvCxnSpPr>
          <p:nvPr/>
        </p:nvCxnSpPr>
        <p:spPr>
          <a:xfrm>
            <a:off x="8550653" y="4066106"/>
            <a:ext cx="651958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404277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98" name="Straight Arrow Connector 97"/>
          <p:cNvCxnSpPr>
            <a:stCxn id="93" idx="3"/>
            <a:endCxn id="97" idx="0"/>
          </p:cNvCxnSpPr>
          <p:nvPr/>
        </p:nvCxnSpPr>
        <p:spPr>
          <a:xfrm flipH="1">
            <a:off x="6777765" y="5099959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594278" y="561472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100" name="Straight Arrow Connector 99"/>
          <p:cNvCxnSpPr>
            <a:stCxn id="93" idx="5"/>
            <a:endCxn id="99" idx="0"/>
          </p:cNvCxnSpPr>
          <p:nvPr/>
        </p:nvCxnSpPr>
        <p:spPr>
          <a:xfrm>
            <a:off x="7634600" y="5099959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0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85714" y="690983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Cherry</a:t>
            </a:r>
          </a:p>
        </p:txBody>
      </p:sp>
      <p:cxnSp>
        <p:nvCxnSpPr>
          <p:cNvPr id="8" name="Straight Arrow Connector 7"/>
          <p:cNvCxnSpPr>
            <a:stCxn id="4" idx="3"/>
            <a:endCxn id="43" idx="0"/>
          </p:cNvCxnSpPr>
          <p:nvPr/>
        </p:nvCxnSpPr>
        <p:spPr>
          <a:xfrm flipH="1">
            <a:off x="3265908" y="1317573"/>
            <a:ext cx="125017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27" idx="0"/>
          </p:cNvCxnSpPr>
          <p:nvPr/>
        </p:nvCxnSpPr>
        <p:spPr>
          <a:xfrm>
            <a:off x="6111219" y="1317573"/>
            <a:ext cx="1451939" cy="60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900736" y="4586761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Mango</a:t>
            </a:r>
          </a:p>
        </p:txBody>
      </p:sp>
      <p:cxnSp>
        <p:nvCxnSpPr>
          <p:cNvPr id="24" name="Straight Arrow Connector 23"/>
          <p:cNvCxnSpPr>
            <a:stCxn id="39" idx="3"/>
            <a:endCxn id="23" idx="0"/>
          </p:cNvCxnSpPr>
          <p:nvPr/>
        </p:nvCxnSpPr>
        <p:spPr>
          <a:xfrm flipH="1">
            <a:off x="8028671" y="3879579"/>
            <a:ext cx="992785" cy="707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35223" y="1919217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Lemon</a:t>
            </a:r>
          </a:p>
        </p:txBody>
      </p:sp>
      <p:cxnSp>
        <p:nvCxnSpPr>
          <p:cNvPr id="28" name="Straight Arrow Connector 27"/>
          <p:cNvCxnSpPr>
            <a:stCxn id="27" idx="3"/>
            <a:endCxn id="29" idx="0"/>
          </p:cNvCxnSpPr>
          <p:nvPr/>
        </p:nvCxnSpPr>
        <p:spPr>
          <a:xfrm flipH="1">
            <a:off x="5725692" y="2545807"/>
            <a:ext cx="1039895" cy="707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597757" y="3252989"/>
            <a:ext cx="2255870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Imbe</a:t>
            </a:r>
          </a:p>
        </p:txBody>
      </p:sp>
      <p:cxnSp>
        <p:nvCxnSpPr>
          <p:cNvPr id="30" name="Straight Arrow Connector 29"/>
          <p:cNvCxnSpPr>
            <a:stCxn id="27" idx="5"/>
            <a:endCxn id="39" idx="0"/>
          </p:cNvCxnSpPr>
          <p:nvPr/>
        </p:nvCxnSpPr>
        <p:spPr>
          <a:xfrm>
            <a:off x="8360728" y="2545807"/>
            <a:ext cx="1458299" cy="707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91092" y="3252989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Nectarine</a:t>
            </a:r>
          </a:p>
        </p:txBody>
      </p:sp>
      <p:sp>
        <p:nvSpPr>
          <p:cNvPr id="43" name="Oval 42"/>
          <p:cNvSpPr/>
          <p:nvPr/>
        </p:nvSpPr>
        <p:spPr>
          <a:xfrm>
            <a:off x="2137973" y="1891046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24136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92877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Arrow Connector 11"/>
          <p:cNvCxnSpPr>
            <a:stCxn id="7" idx="3"/>
            <a:endCxn id="11" idx="0"/>
          </p:cNvCxnSpPr>
          <p:nvPr/>
        </p:nvCxnSpPr>
        <p:spPr>
          <a:xfrm flipH="1">
            <a:off x="3566365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82878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Straight Arrow Connector 13"/>
          <p:cNvCxnSpPr>
            <a:stCxn id="7" idx="5"/>
            <a:endCxn id="13" idx="0"/>
          </p:cNvCxnSpPr>
          <p:nvPr/>
        </p:nvCxnSpPr>
        <p:spPr>
          <a:xfrm>
            <a:off x="4423200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val 17"/>
          <p:cNvSpPr/>
          <p:nvPr/>
        </p:nvSpPr>
        <p:spPr>
          <a:xfrm>
            <a:off x="6951822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25310" y="3103733"/>
            <a:ext cx="328644" cy="51476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41823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82145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18192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5020461" y="4245092"/>
            <a:ext cx="27121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40738" y="4759861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F</a:t>
            </a:r>
          </a:p>
        </p:txBody>
      </p: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6714226" y="4245092"/>
            <a:ext cx="346988" cy="51476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8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92877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Arrow Connector 11"/>
          <p:cNvCxnSpPr>
            <a:stCxn id="7" idx="3"/>
            <a:endCxn id="11" idx="0"/>
          </p:cNvCxnSpPr>
          <p:nvPr/>
        </p:nvCxnSpPr>
        <p:spPr>
          <a:xfrm flipH="1">
            <a:off x="3566365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82878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Straight Arrow Connector 13"/>
          <p:cNvCxnSpPr>
            <a:stCxn id="7" idx="5"/>
            <a:endCxn id="13" idx="0"/>
          </p:cNvCxnSpPr>
          <p:nvPr/>
        </p:nvCxnSpPr>
        <p:spPr>
          <a:xfrm>
            <a:off x="4423200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val 17"/>
          <p:cNvSpPr/>
          <p:nvPr/>
        </p:nvSpPr>
        <p:spPr>
          <a:xfrm>
            <a:off x="6951822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25310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41823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82145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18192" y="4759861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5020461" y="4245092"/>
            <a:ext cx="27121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15" idx="7"/>
            <a:endCxn id="13" idx="6"/>
          </p:cNvCxnSpPr>
          <p:nvPr/>
        </p:nvCxnSpPr>
        <p:spPr>
          <a:xfrm rot="16200000" flipV="1">
            <a:off x="4901906" y="4213498"/>
            <a:ext cx="881817" cy="42592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3" idx="7"/>
            <a:endCxn id="7" idx="6"/>
          </p:cNvCxnSpPr>
          <p:nvPr/>
        </p:nvCxnSpPr>
        <p:spPr>
          <a:xfrm rot="16200000" flipV="1">
            <a:off x="4335619" y="3041165"/>
            <a:ext cx="881817" cy="487869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7"/>
            <a:endCxn id="5" idx="3"/>
          </p:cNvCxnSpPr>
          <p:nvPr/>
        </p:nvCxnSpPr>
        <p:spPr>
          <a:xfrm rot="5400000" flipH="1" flipV="1">
            <a:off x="4799909" y="1693172"/>
            <a:ext cx="514769" cy="1268186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40738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6714226" y="4245092"/>
            <a:ext cx="346988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5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92877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Arrow Connector 11"/>
          <p:cNvCxnSpPr>
            <a:stCxn id="7" idx="3"/>
            <a:endCxn id="11" idx="0"/>
          </p:cNvCxnSpPr>
          <p:nvPr/>
        </p:nvCxnSpPr>
        <p:spPr>
          <a:xfrm flipH="1">
            <a:off x="3566365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82878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Straight Arrow Connector 13"/>
          <p:cNvCxnSpPr>
            <a:stCxn id="7" idx="5"/>
            <a:endCxn id="13" idx="0"/>
          </p:cNvCxnSpPr>
          <p:nvPr/>
        </p:nvCxnSpPr>
        <p:spPr>
          <a:xfrm>
            <a:off x="4423200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8" name="Oval 17"/>
          <p:cNvSpPr/>
          <p:nvPr/>
        </p:nvSpPr>
        <p:spPr>
          <a:xfrm>
            <a:off x="6951822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9" name="Straight Arrow Connector 18"/>
          <p:cNvCxnSpPr>
            <a:stCxn id="17" idx="3"/>
            <a:endCxn id="18" idx="0"/>
          </p:cNvCxnSpPr>
          <p:nvPr/>
        </p:nvCxnSpPr>
        <p:spPr>
          <a:xfrm flipH="1">
            <a:off x="7325310" y="3103733"/>
            <a:ext cx="328644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141823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21" name="Straight Arrow Connector 20"/>
          <p:cNvCxnSpPr>
            <a:stCxn id="17" idx="5"/>
            <a:endCxn id="20" idx="0"/>
          </p:cNvCxnSpPr>
          <p:nvPr/>
        </p:nvCxnSpPr>
        <p:spPr>
          <a:xfrm>
            <a:off x="8182145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18192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5020461" y="4245092"/>
            <a:ext cx="27121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40738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25" name="Straight Arrow Connector 24"/>
          <p:cNvCxnSpPr>
            <a:stCxn id="18" idx="3"/>
            <a:endCxn id="23" idx="0"/>
          </p:cNvCxnSpPr>
          <p:nvPr/>
        </p:nvCxnSpPr>
        <p:spPr>
          <a:xfrm flipH="1">
            <a:off x="6714226" y="4245092"/>
            <a:ext cx="346988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0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81994" y="144329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3785617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>
          <a:xfrm flipH="1">
            <a:off x="4159105" y="2069880"/>
            <a:ext cx="1532281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17" idx="0"/>
          </p:cNvCxnSpPr>
          <p:nvPr/>
        </p:nvCxnSpPr>
        <p:spPr>
          <a:xfrm>
            <a:off x="6219577" y="2069880"/>
            <a:ext cx="1698473" cy="407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82878" y="361850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Straight Arrow Connector 13"/>
          <p:cNvCxnSpPr>
            <a:stCxn id="7" idx="5"/>
            <a:endCxn id="13" idx="0"/>
          </p:cNvCxnSpPr>
          <p:nvPr/>
        </p:nvCxnSpPr>
        <p:spPr>
          <a:xfrm>
            <a:off x="4423200" y="3103733"/>
            <a:ext cx="333166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44562" y="247714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5" name="Oval 14"/>
          <p:cNvSpPr/>
          <p:nvPr/>
        </p:nvSpPr>
        <p:spPr>
          <a:xfrm>
            <a:off x="4918192" y="47598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5020461" y="4245092"/>
            <a:ext cx="271219" cy="514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0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72</Words>
  <Application>Microsoft Macintosh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15</cp:revision>
  <dcterms:created xsi:type="dcterms:W3CDTF">2016-06-13T22:00:30Z</dcterms:created>
  <dcterms:modified xsi:type="dcterms:W3CDTF">2018-05-08T19:38:05Z</dcterms:modified>
</cp:coreProperties>
</file>