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74" r:id="rId4"/>
    <p:sldId id="265" r:id="rId5"/>
    <p:sldId id="275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73" r:id="rId14"/>
    <p:sldId id="257" r:id="rId15"/>
    <p:sldId id="258" r:id="rId16"/>
    <p:sldId id="26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N Moshiri" initials="ANM" lastIdx="0" clrIdx="0">
    <p:extLst/>
  </p:cmAuthor>
  <p:cmAuthor id="2" name="Alexander N Moshiri" initials="A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0" y="1206500"/>
            <a:ext cx="4445000" cy="444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10" y="1206500"/>
            <a:ext cx="300037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458500" y="316537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22455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60038" y="342491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69430" y="383217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3907437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5885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537936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22918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1366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87206" y="2842205"/>
            <a:ext cx="11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87331" y="316537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37925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9" name="Straight Arrow Connector 18"/>
          <p:cNvCxnSpPr>
            <a:stCxn id="18" idx="3"/>
            <a:endCxn id="20" idx="0"/>
          </p:cNvCxnSpPr>
          <p:nvPr/>
        </p:nvCxnSpPr>
        <p:spPr>
          <a:xfrm flipH="1">
            <a:off x="9764438" y="3424913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90950" y="383217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022907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81355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080190" y="279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65172" y="2391060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3620" y="2012375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00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592768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85385" y="6806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0367" y="27341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815" y="-10527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220285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13" idx="5"/>
            <a:endCxn id="26" idx="0"/>
          </p:cNvCxnSpPr>
          <p:nvPr/>
        </p:nvCxnSpPr>
        <p:spPr>
          <a:xfrm>
            <a:off x="2122968" y="130726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5"/>
            <a:endCxn id="29" idx="0"/>
          </p:cNvCxnSpPr>
          <p:nvPr/>
        </p:nvCxnSpPr>
        <p:spPr>
          <a:xfrm>
            <a:off x="2857868" y="2311196"/>
            <a:ext cx="48288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67260" y="268853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6" name="Oval 35"/>
          <p:cNvSpPr/>
          <p:nvPr/>
        </p:nvSpPr>
        <p:spPr>
          <a:xfrm rot="3400924">
            <a:off x="1083668" y="961108"/>
            <a:ext cx="2297382" cy="1207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81738" y="68067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966720" y="27341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5168" y="-10526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6816638" y="168460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19321" y="130726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77096" y="168460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</a:rPr>
              <a:t>w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3"/>
            <a:endCxn id="43" idx="0"/>
          </p:cNvCxnSpPr>
          <p:nvPr/>
        </p:nvCxnSpPr>
        <p:spPr>
          <a:xfrm flipH="1">
            <a:off x="5750584" y="130726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47788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336758" y="6806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tx1"/>
                </a:solidFill>
              </a:rPr>
              <a:t>v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221740" y="27341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880188" y="-10526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11071658" y="168460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0974341" y="130726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32116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w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0005604" y="130726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81737" y="2782790"/>
            <a:ext cx="99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555943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49480" y="41661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34462" y="3758904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92910" y="3380219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957664" y="517009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20027" y="604973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79" name="Straight Arrow Connector 78"/>
          <p:cNvCxnSpPr>
            <a:stCxn id="72" idx="3"/>
            <a:endCxn id="75" idx="0"/>
          </p:cNvCxnSpPr>
          <p:nvPr/>
        </p:nvCxnSpPr>
        <p:spPr>
          <a:xfrm flipH="1">
            <a:off x="1331152" y="4792757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044913" y="416616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29895" y="375890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88343" y="338022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85" name="Oval 84"/>
          <p:cNvSpPr/>
          <p:nvPr/>
        </p:nvSpPr>
        <p:spPr>
          <a:xfrm>
            <a:off x="6779813" y="51700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682496" y="479275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340271" y="5170095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713759" y="4792758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3"/>
            <a:endCxn id="78" idx="0"/>
          </p:cNvCxnSpPr>
          <p:nvPr/>
        </p:nvCxnSpPr>
        <p:spPr>
          <a:xfrm flipH="1">
            <a:off x="593515" y="5796685"/>
            <a:ext cx="473541" cy="25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810963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 rot="18387033">
            <a:off x="641154" y="431338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3974" y="42013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9898956" y="3794061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557404" y="3415376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42" name="Oval 141"/>
          <p:cNvSpPr/>
          <p:nvPr/>
        </p:nvSpPr>
        <p:spPr>
          <a:xfrm>
            <a:off x="10748874" y="5205252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0651557" y="4827914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9309332" y="520525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9682820" y="4827914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313235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85385" y="6806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370367" y="273415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815" y="-105270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220285" y="168460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13" idx="5"/>
            <a:endCxn id="26" idx="0"/>
          </p:cNvCxnSpPr>
          <p:nvPr/>
        </p:nvCxnSpPr>
        <p:spPr>
          <a:xfrm>
            <a:off x="2122968" y="1307268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 rot="2922753">
            <a:off x="338919" y="5342640"/>
            <a:ext cx="2189553" cy="11043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6950447" y="189504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44003" y="3480076"/>
            <a:ext cx="76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010191" y="5380536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467391" y="405866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1352373" y="3651399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10821" y="3272714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675575" y="506259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444793" y="597070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79" name="Straight Arrow Connector 78"/>
          <p:cNvCxnSpPr>
            <a:stCxn id="72" idx="3"/>
            <a:endCxn id="75" idx="0"/>
          </p:cNvCxnSpPr>
          <p:nvPr/>
        </p:nvCxnSpPr>
        <p:spPr>
          <a:xfrm flipH="1">
            <a:off x="1049063" y="4685252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5"/>
            <a:endCxn id="78" idx="0"/>
          </p:cNvCxnSpPr>
          <p:nvPr/>
        </p:nvCxnSpPr>
        <p:spPr>
          <a:xfrm>
            <a:off x="1313158" y="5689180"/>
            <a:ext cx="505123" cy="281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 rot="18387033">
            <a:off x="1127475" y="1792968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26" idx="3"/>
            <a:endCxn id="52" idx="0"/>
          </p:cNvCxnSpPr>
          <p:nvPr/>
        </p:nvCxnSpPr>
        <p:spPr>
          <a:xfrm flipH="1">
            <a:off x="1858872" y="2311196"/>
            <a:ext cx="470805" cy="34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85384" y="265776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56" name="Oval 55"/>
          <p:cNvSpPr/>
          <p:nvPr/>
        </p:nvSpPr>
        <p:spPr>
          <a:xfrm>
            <a:off x="4721597" y="6989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4606579" y="291648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65027" y="-87037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67" name="Oval 66"/>
          <p:cNvSpPr/>
          <p:nvPr/>
        </p:nvSpPr>
        <p:spPr>
          <a:xfrm>
            <a:off x="5456497" y="170283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5359180" y="1325501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6094080" y="2329429"/>
            <a:ext cx="48288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203472" y="270676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06146" y="1615105"/>
            <a:ext cx="225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Straight Line</a:t>
            </a:r>
          </a:p>
        </p:txBody>
      </p:sp>
      <p:sp>
        <p:nvSpPr>
          <p:cNvPr id="81" name="Oval 80"/>
          <p:cNvSpPr/>
          <p:nvPr/>
        </p:nvSpPr>
        <p:spPr>
          <a:xfrm>
            <a:off x="5616706" y="408713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5501688" y="3679869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60136" y="3301184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92" name="Oval 91"/>
          <p:cNvSpPr/>
          <p:nvPr/>
        </p:nvSpPr>
        <p:spPr>
          <a:xfrm>
            <a:off x="4824890" y="509106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93" name="Oval 92"/>
          <p:cNvSpPr/>
          <p:nvPr/>
        </p:nvSpPr>
        <p:spPr>
          <a:xfrm>
            <a:off x="4087253" y="597070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5198378" y="4713722"/>
            <a:ext cx="527720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H="1">
            <a:off x="4460741" y="5717650"/>
            <a:ext cx="473541" cy="253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6950447" y="53805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506146" y="5100593"/>
            <a:ext cx="225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Straight Line</a:t>
            </a:r>
          </a:p>
        </p:txBody>
      </p:sp>
    </p:spTree>
    <p:extLst>
      <p:ext uri="{BB962C8B-B14F-4D97-AF65-F5344CB8AC3E}">
        <p14:creationId xmlns:p14="http://schemas.microsoft.com/office/powerpoint/2010/main" val="140190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following slides are from the AVL Trees </a:t>
            </a:r>
            <a:r>
              <a:rPr lang="en-US" dirty="0" err="1"/>
              <a:t>pptx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just copied that and kept them here for now to use as templates to make creating RB-Trees more convenient</a:t>
            </a:r>
          </a:p>
          <a:p>
            <a:endParaRPr lang="en-US" dirty="0"/>
          </a:p>
          <a:p>
            <a:r>
              <a:rPr lang="en-US" dirty="0"/>
              <a:t>Delete them when we have RB-Tree figures in this </a:t>
            </a:r>
            <a:r>
              <a:rPr lang="en-US" dirty="0" err="1"/>
              <a:t>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5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09410" y="5403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2319" y="5402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9454" y="5402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29368" y="42662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784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4102" y="426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759" y="31183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1394" y="311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92679" y="20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3224735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85" name="Straight Arrow Connector 84"/>
          <p:cNvCxnSpPr>
            <a:stCxn id="80" idx="3"/>
            <a:endCxn id="84" idx="0"/>
          </p:cNvCxnSpPr>
          <p:nvPr/>
        </p:nvCxnSpPr>
        <p:spPr>
          <a:xfrm flipH="1">
            <a:off x="4419259" y="5099959"/>
            <a:ext cx="10939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00808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4289935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4598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87306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3917686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4291174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40330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6285363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791775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049217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422705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979153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1861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9567745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9429358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790389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357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70872" y="21799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1228314" y="32145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1601802" y="2806553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250" y="29224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0958" y="394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36227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rot="18387033">
            <a:off x="5225354" y="2355612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42639" y="220094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5" name="Oval 94"/>
          <p:cNvSpPr/>
          <p:nvPr/>
        </p:nvSpPr>
        <p:spPr>
          <a:xfrm>
            <a:off x="5600081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973569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30017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22725" y="39696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103" name="Oval 102"/>
          <p:cNvSpPr/>
          <p:nvPr/>
        </p:nvSpPr>
        <p:spPr>
          <a:xfrm>
            <a:off x="4853105" y="4270178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04" name="Straight Arrow Connector 103"/>
          <p:cNvCxnSpPr>
            <a:stCxn id="95" idx="3"/>
            <a:endCxn id="103" idx="0"/>
          </p:cNvCxnSpPr>
          <p:nvPr/>
        </p:nvCxnSpPr>
        <p:spPr>
          <a:xfrm flipH="1">
            <a:off x="5226593" y="3862151"/>
            <a:ext cx="482880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75749" y="500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20782" y="332132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72719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Oval 112"/>
          <p:cNvSpPr/>
          <p:nvPr/>
        </p:nvSpPr>
        <p:spPr>
          <a:xfrm>
            <a:off x="8984636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358124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91457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07280" y="3969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7" name="Oval 116"/>
          <p:cNvSpPr/>
          <p:nvPr/>
        </p:nvSpPr>
        <p:spPr>
          <a:xfrm>
            <a:off x="10503164" y="32507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8" name="Straight Arrow Connector 117"/>
          <p:cNvCxnSpPr>
            <a:stCxn id="112" idx="5"/>
            <a:endCxn id="117" idx="0"/>
          </p:cNvCxnSpPr>
          <p:nvPr/>
        </p:nvCxnSpPr>
        <p:spPr>
          <a:xfrm>
            <a:off x="10364777" y="2827534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25808" y="3984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762756" y="321020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2" name="Straight Arrow Connector 31"/>
          <p:cNvCxnSpPr>
            <a:stCxn id="34" idx="5"/>
          </p:cNvCxnSpPr>
          <p:nvPr/>
        </p:nvCxnSpPr>
        <p:spPr>
          <a:xfrm>
            <a:off x="2608455" y="2806553"/>
            <a:ext cx="527789" cy="403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5400" y="394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7" name="Oval 36"/>
          <p:cNvSpPr/>
          <p:nvPr/>
        </p:nvSpPr>
        <p:spPr>
          <a:xfrm>
            <a:off x="486376" y="42491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H="1">
            <a:off x="859864" y="3841170"/>
            <a:ext cx="47784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020" y="498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40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407220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4664662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5038150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305151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562593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2936081" y="2827534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5151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200176" y="3862151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27795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5237" y="396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2529" y="2943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2126" y="3602608"/>
            <a:ext cx="1721005" cy="1"/>
          </a:xfrm>
          <a:prstGeom prst="straightConnector1">
            <a:avLst/>
          </a:prstGeom>
          <a:ln w="165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68714" y="2200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535244" y="3235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16"/>
          <p:cNvCxnSpPr>
            <a:stCxn id="15" idx="5"/>
            <a:endCxn id="16" idx="0"/>
          </p:cNvCxnSpPr>
          <p:nvPr/>
        </p:nvCxnSpPr>
        <p:spPr>
          <a:xfrm>
            <a:off x="6406297" y="2827534"/>
            <a:ext cx="502435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68714" y="437768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>
            <a:stCxn id="16" idx="3"/>
            <a:endCxn id="18" idx="0"/>
          </p:cNvCxnSpPr>
          <p:nvPr/>
        </p:nvCxnSpPr>
        <p:spPr>
          <a:xfrm flipH="1">
            <a:off x="6142202" y="3862151"/>
            <a:ext cx="502434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358" y="511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7888" y="39642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6092" y="294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7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0559" y="7601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" name="Oval 6"/>
          <p:cNvSpPr/>
          <p:nvPr/>
        </p:nvSpPr>
        <p:spPr>
          <a:xfrm>
            <a:off x="3043754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3417242" y="1386708"/>
            <a:ext cx="183270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5778142" y="1386708"/>
            <a:ext cx="240614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41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2747619" y="2420561"/>
            <a:ext cx="40552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359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3681337" y="2420561"/>
            <a:ext cx="4280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10803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8" name="Oval 17"/>
          <p:cNvSpPr/>
          <p:nvPr/>
        </p:nvSpPr>
        <p:spPr>
          <a:xfrm>
            <a:off x="6303725" y="293533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6677213" y="2420561"/>
            <a:ext cx="12429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50565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448386" y="2420561"/>
            <a:ext cx="127566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2509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6" name="Straight Arrow Connector 15"/>
          <p:cNvCxnSpPr>
            <a:stCxn id="18" idx="5"/>
            <a:endCxn id="15" idx="0"/>
          </p:cNvCxnSpPr>
          <p:nvPr/>
        </p:nvCxnSpPr>
        <p:spPr>
          <a:xfrm>
            <a:off x="6941308" y="3561920"/>
            <a:ext cx="52468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13825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5887313" y="3561920"/>
            <a:ext cx="5258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9754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90</a:t>
            </a:r>
          </a:p>
        </p:txBody>
      </p:sp>
      <p:cxnSp>
        <p:nvCxnSpPr>
          <p:cNvPr id="39" name="Straight Arrow Connector 38"/>
          <p:cNvCxnSpPr>
            <a:stCxn id="20" idx="5"/>
            <a:endCxn id="38" idx="0"/>
          </p:cNvCxnSpPr>
          <p:nvPr/>
        </p:nvCxnSpPr>
        <p:spPr>
          <a:xfrm>
            <a:off x="9988148" y="3561920"/>
            <a:ext cx="48288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68747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80</a:t>
            </a:r>
          </a:p>
        </p:txBody>
      </p:sp>
      <p:cxnSp>
        <p:nvCxnSpPr>
          <p:cNvPr id="41" name="Straight Arrow Connector 40"/>
          <p:cNvCxnSpPr>
            <a:stCxn id="20" idx="3"/>
            <a:endCxn id="40" idx="0"/>
          </p:cNvCxnSpPr>
          <p:nvPr/>
        </p:nvCxnSpPr>
        <p:spPr>
          <a:xfrm flipH="1">
            <a:off x="9060958" y="3561920"/>
            <a:ext cx="39899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637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55</a:t>
            </a:r>
          </a:p>
        </p:txBody>
      </p:sp>
      <p:cxnSp>
        <p:nvCxnSpPr>
          <p:cNvPr id="46" name="Straight Arrow Connector 45"/>
          <p:cNvCxnSpPr>
            <a:stCxn id="23" idx="5"/>
            <a:endCxn id="45" idx="0"/>
          </p:cNvCxnSpPr>
          <p:nvPr/>
        </p:nvCxnSpPr>
        <p:spPr>
          <a:xfrm>
            <a:off x="6151408" y="4703279"/>
            <a:ext cx="385805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785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48" name="Straight Arrow Connector 47"/>
          <p:cNvCxnSpPr>
            <a:stCxn id="23" idx="3"/>
            <a:endCxn id="47" idx="0"/>
          </p:cNvCxnSpPr>
          <p:nvPr/>
        </p:nvCxnSpPr>
        <p:spPr>
          <a:xfrm flipH="1">
            <a:off x="5252013" y="4703279"/>
            <a:ext cx="3712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16105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Straight Arrow Connector 67"/>
          <p:cNvCxnSpPr>
            <a:stCxn id="11" idx="3"/>
            <a:endCxn id="67" idx="0"/>
          </p:cNvCxnSpPr>
          <p:nvPr/>
        </p:nvCxnSpPr>
        <p:spPr>
          <a:xfrm flipH="1">
            <a:off x="2089593" y="3561920"/>
            <a:ext cx="39393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3734148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Oval 94"/>
          <p:cNvSpPr/>
          <p:nvPr/>
        </p:nvSpPr>
        <p:spPr>
          <a:xfrm>
            <a:off x="2991590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6" name="Straight Arrow Connector 95"/>
          <p:cNvCxnSpPr>
            <a:stCxn id="94" idx="3"/>
            <a:endCxn id="95" idx="0"/>
          </p:cNvCxnSpPr>
          <p:nvPr/>
        </p:nvCxnSpPr>
        <p:spPr>
          <a:xfrm flipH="1">
            <a:off x="3365078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734148" y="399931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stCxn id="95" idx="5"/>
            <a:endCxn id="5" idx="0"/>
          </p:cNvCxnSpPr>
          <p:nvPr/>
        </p:nvCxnSpPr>
        <p:spPr>
          <a:xfrm>
            <a:off x="3629173" y="3483778"/>
            <a:ext cx="478463" cy="515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6792" y="4733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234" y="358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1526" y="2565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22622" y="3224235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45924" y="182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303366" y="28571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Straight Arrow Connector 25"/>
          <p:cNvCxnSpPr>
            <a:stCxn id="24" idx="3"/>
            <a:endCxn id="25" idx="0"/>
          </p:cNvCxnSpPr>
          <p:nvPr/>
        </p:nvCxnSpPr>
        <p:spPr>
          <a:xfrm flipH="1">
            <a:off x="676854" y="2449161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19411" y="3224234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400924">
            <a:off x="2600034" y="3080192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7220" y="18225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164662" y="28571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38150" y="2449159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687" y="400832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30" idx="3"/>
            <a:endCxn id="32" idx="0"/>
          </p:cNvCxnSpPr>
          <p:nvPr/>
        </p:nvCxnSpPr>
        <p:spPr>
          <a:xfrm flipH="1">
            <a:off x="5791175" y="3483776"/>
            <a:ext cx="482879" cy="524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40331" y="4742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041" y="35858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4598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10174" y="322423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rot="18387033">
            <a:off x="5807083" y="1998049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3195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0487" y="256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1" name="Oval 40"/>
          <p:cNvSpPr/>
          <p:nvPr/>
        </p:nvSpPr>
        <p:spPr>
          <a:xfrm>
            <a:off x="9850977" y="180195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9108419" y="28365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81907" y="2428547"/>
            <a:ext cx="478462" cy="40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38355" y="2544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31063" y="357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6" name="Oval 45"/>
          <p:cNvSpPr/>
          <p:nvPr/>
        </p:nvSpPr>
        <p:spPr>
          <a:xfrm>
            <a:off x="10626947" y="285177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488560" y="2428547"/>
            <a:ext cx="511875" cy="423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849591" y="35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461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6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04638" y="2177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74467" y="435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261" y="3211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0599" y="3230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0559" y="76011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" name="Oval 6"/>
          <p:cNvSpPr/>
          <p:nvPr/>
        </p:nvSpPr>
        <p:spPr>
          <a:xfrm>
            <a:off x="3043754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3417242" y="1386708"/>
            <a:ext cx="183270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5778142" y="1386708"/>
            <a:ext cx="240614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741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2747619" y="2420561"/>
            <a:ext cx="40552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35931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3681337" y="2420561"/>
            <a:ext cx="4280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10803" y="1793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8" name="Oval 17"/>
          <p:cNvSpPr/>
          <p:nvPr/>
        </p:nvSpPr>
        <p:spPr>
          <a:xfrm>
            <a:off x="6303725" y="293533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6677213" y="2420561"/>
            <a:ext cx="1242982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350565" y="29353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85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448386" y="2420561"/>
            <a:ext cx="1275667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92509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6" name="Straight Arrow Connector 15"/>
          <p:cNvCxnSpPr>
            <a:stCxn id="18" idx="5"/>
            <a:endCxn id="15" idx="0"/>
          </p:cNvCxnSpPr>
          <p:nvPr/>
        </p:nvCxnSpPr>
        <p:spPr>
          <a:xfrm>
            <a:off x="6941308" y="3561920"/>
            <a:ext cx="52468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13825" y="407668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5887313" y="3561920"/>
            <a:ext cx="5258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97540" y="407668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90</a:t>
            </a:r>
          </a:p>
        </p:txBody>
      </p:sp>
      <p:cxnSp>
        <p:nvCxnSpPr>
          <p:cNvPr id="39" name="Straight Arrow Connector 38"/>
          <p:cNvCxnSpPr>
            <a:stCxn id="20" idx="5"/>
            <a:endCxn id="38" idx="0"/>
          </p:cNvCxnSpPr>
          <p:nvPr/>
        </p:nvCxnSpPr>
        <p:spPr>
          <a:xfrm>
            <a:off x="9988148" y="3561920"/>
            <a:ext cx="48288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637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55</a:t>
            </a:r>
          </a:p>
        </p:txBody>
      </p:sp>
      <p:cxnSp>
        <p:nvCxnSpPr>
          <p:cNvPr id="46" name="Straight Arrow Connector 45"/>
          <p:cNvCxnSpPr>
            <a:stCxn id="23" idx="5"/>
            <a:endCxn id="45" idx="0"/>
          </p:cNvCxnSpPr>
          <p:nvPr/>
        </p:nvCxnSpPr>
        <p:spPr>
          <a:xfrm>
            <a:off x="6151408" y="4703279"/>
            <a:ext cx="385805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78525" y="521804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48" name="Straight Arrow Connector 47"/>
          <p:cNvCxnSpPr>
            <a:stCxn id="23" idx="3"/>
            <a:endCxn id="47" idx="0"/>
          </p:cNvCxnSpPr>
          <p:nvPr/>
        </p:nvCxnSpPr>
        <p:spPr>
          <a:xfrm flipH="1">
            <a:off x="5252013" y="4703279"/>
            <a:ext cx="37120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Right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0642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00029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" name="Oval 6"/>
          <p:cNvSpPr/>
          <p:nvPr/>
        </p:nvSpPr>
        <p:spPr>
          <a:xfrm>
            <a:off x="15305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526542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153761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4700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085994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767981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87929" y="223458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3140954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4" name="Straight Arrow Connector 43"/>
          <p:cNvCxnSpPr>
            <a:stCxn id="49" idx="3"/>
            <a:endCxn id="51" idx="0"/>
          </p:cNvCxnSpPr>
          <p:nvPr/>
        </p:nvCxnSpPr>
        <p:spPr>
          <a:xfrm flipH="1">
            <a:off x="3514442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9" idx="5"/>
          </p:cNvCxnSpPr>
          <p:nvPr/>
        </p:nvCxnSpPr>
        <p:spPr>
          <a:xfrm>
            <a:off x="452551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34904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3755881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036849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738237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95" name="Oval 94"/>
          <p:cNvSpPr/>
          <p:nvPr/>
        </p:nvSpPr>
        <p:spPr>
          <a:xfrm>
            <a:off x="8991262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9364750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375820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0485212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101" name="Straight Arrow Connector 100"/>
          <p:cNvCxnSpPr>
            <a:stCxn id="98" idx="5"/>
            <a:endCxn id="102" idx="0"/>
          </p:cNvCxnSpPr>
          <p:nvPr/>
        </p:nvCxnSpPr>
        <p:spPr>
          <a:xfrm>
            <a:off x="11122795" y="3895031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1232187" y="432170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106" name="Oval 105"/>
          <p:cNvSpPr/>
          <p:nvPr/>
        </p:nvSpPr>
        <p:spPr>
          <a:xfrm>
            <a:off x="6800702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7" name="Oval 106"/>
          <p:cNvSpPr/>
          <p:nvPr/>
        </p:nvSpPr>
        <p:spPr>
          <a:xfrm>
            <a:off x="6053727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427215" y="2861178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438285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547677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668654" y="2127082"/>
            <a:ext cx="241440" cy="2150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949622" y="3061973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0" y="4108369"/>
            <a:ext cx="257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node with two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children, so</a:t>
            </a:r>
          </a:p>
          <a:p>
            <a:pPr algn="ctr"/>
            <a:r>
              <a:rPr lang="en-US" dirty="0"/>
              <a:t>recolor all three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68831" y="4108369"/>
            <a:ext cx="255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root,</a:t>
            </a:r>
          </a:p>
          <a:p>
            <a:pPr algn="ctr"/>
            <a:r>
              <a:rPr lang="en-US" dirty="0"/>
              <a:t>so recolor it black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12383" y="4108369"/>
            <a:ext cx="243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 the </a:t>
            </a:r>
            <a:r>
              <a:rPr lang="en-US" dirty="0">
                <a:solidFill>
                  <a:srgbClr val="00B050"/>
                </a:solidFill>
              </a:rPr>
              <a:t>BST</a:t>
            </a:r>
          </a:p>
          <a:p>
            <a:pPr algn="ctr"/>
            <a:r>
              <a:rPr lang="en-US" dirty="0"/>
              <a:t>insertion algorithm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91262" y="4107082"/>
            <a:ext cx="22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node is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6264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74841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1212424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321816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27352" y="30707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32711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96469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07408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101" name="Straight Arrow Connector 100"/>
          <p:cNvCxnSpPr>
            <a:stCxn id="98" idx="5"/>
            <a:endCxn id="102" idx="0"/>
          </p:cNvCxnSpPr>
          <p:nvPr/>
        </p:nvCxnSpPr>
        <p:spPr>
          <a:xfrm>
            <a:off x="4711668" y="3895031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4821060" y="432170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1961" y="4107082"/>
            <a:ext cx="238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</a:t>
            </a:r>
            <a:r>
              <a:rPr lang="en-US" dirty="0">
                <a:solidFill>
                  <a:srgbClr val="00B050"/>
                </a:solidFill>
              </a:rPr>
              <a:t>BST</a:t>
            </a:r>
            <a:r>
              <a:rPr lang="en-US" dirty="0"/>
              <a:t> insertion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38787" y="4107082"/>
            <a:ext cx="248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There’s a straight line of black-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so AVL rotate to make the </a:t>
            </a:r>
            <a:r>
              <a:rPr lang="en-US" dirty="0">
                <a:solidFill>
                  <a:srgbClr val="FF0000"/>
                </a:solidFill>
              </a:rPr>
              <a:t>middle node </a:t>
            </a:r>
            <a:r>
              <a:rPr lang="en-US" dirty="0"/>
              <a:t>the new parent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44833" y="3064809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52594" y="223458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7" name="Straight Arrow Connector 36"/>
          <p:cNvCxnSpPr>
            <a:stCxn id="36" idx="5"/>
            <a:endCxn id="38" idx="0"/>
          </p:cNvCxnSpPr>
          <p:nvPr/>
        </p:nvCxnSpPr>
        <p:spPr>
          <a:xfrm>
            <a:off x="7590177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699569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39" name="Oval 38"/>
          <p:cNvSpPr/>
          <p:nvPr/>
        </p:nvSpPr>
        <p:spPr>
          <a:xfrm>
            <a:off x="6205618" y="32684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0" name="Straight Arrow Connector 39"/>
          <p:cNvCxnSpPr>
            <a:stCxn id="36" idx="3"/>
            <a:endCxn id="39" idx="0"/>
          </p:cNvCxnSpPr>
          <p:nvPr/>
        </p:nvCxnSpPr>
        <p:spPr>
          <a:xfrm flipH="1">
            <a:off x="6579106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79377" y="4107082"/>
            <a:ext cx="250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color of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parent and black child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08295" y="306480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20459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84217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95156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53" name="Oval 52"/>
          <p:cNvSpPr/>
          <p:nvPr/>
        </p:nvSpPr>
        <p:spPr>
          <a:xfrm>
            <a:off x="9457614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9831102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3400924">
            <a:off x="2925393" y="2417101"/>
            <a:ext cx="2297382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1874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739457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48849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28789" y="30707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335780" y="22345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973363" y="2861178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082755" y="32684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101" name="Straight Arrow Connector 100"/>
          <p:cNvCxnSpPr>
            <a:stCxn id="98" idx="3"/>
            <a:endCxn id="102" idx="0"/>
          </p:cNvCxnSpPr>
          <p:nvPr/>
        </p:nvCxnSpPr>
        <p:spPr>
          <a:xfrm flipH="1">
            <a:off x="2709267" y="3895031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335779" y="4302294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61389" y="3067677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18387033">
            <a:off x="1987189" y="3452181"/>
            <a:ext cx="2185620" cy="1419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70749" y="231323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08332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17724" y="334708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55307" y="3973676"/>
            <a:ext cx="482880" cy="426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64699" y="440035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3" name="Oval 42"/>
          <p:cNvSpPr/>
          <p:nvPr/>
        </p:nvSpPr>
        <p:spPr>
          <a:xfrm rot="3400924">
            <a:off x="4470945" y="2664004"/>
            <a:ext cx="2297382" cy="1207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290289" y="3063081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79732" y="23132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17315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26707" y="334708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6" name="Oval 55"/>
          <p:cNvSpPr/>
          <p:nvPr/>
        </p:nvSpPr>
        <p:spPr>
          <a:xfrm>
            <a:off x="7232756" y="33470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606244" y="2939823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940355" y="304732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629798" y="22974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267381" y="2924070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1376773" y="33313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2" name="Oval 61"/>
          <p:cNvSpPr/>
          <p:nvPr/>
        </p:nvSpPr>
        <p:spPr>
          <a:xfrm>
            <a:off x="9882822" y="3331333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0256310" y="2924070"/>
            <a:ext cx="482880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6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1589" y="3133840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224608" y="276679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0712" y="2903007"/>
            <a:ext cx="12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{empty}</a:t>
            </a:r>
          </a:p>
        </p:txBody>
      </p:sp>
    </p:spTree>
    <p:extLst>
      <p:ext uri="{BB962C8B-B14F-4D97-AF65-F5344CB8AC3E}">
        <p14:creationId xmlns:p14="http://schemas.microsoft.com/office/powerpoint/2010/main" val="1313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9808" y="28244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34790" y="241720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93238" y="2038521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484708" y="3828397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87391" y="345105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45166" y="382839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18654" y="345105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4924" y="3451058"/>
            <a:ext cx="1390366" cy="1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33988" y="282446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18970" y="2417206"/>
            <a:ext cx="488506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77418" y="2038521"/>
            <a:ext cx="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7968888" y="382839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71571" y="3451059"/>
            <a:ext cx="470805" cy="37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9346" y="38283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02834" y="3451059"/>
            <a:ext cx="440546" cy="377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382</Words>
  <Application>Microsoft Macintosh PowerPoint</Application>
  <PresentationFormat>Widescreen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133</cp:revision>
  <dcterms:created xsi:type="dcterms:W3CDTF">2016-06-13T22:00:30Z</dcterms:created>
  <dcterms:modified xsi:type="dcterms:W3CDTF">2018-05-08T19:53:58Z</dcterms:modified>
</cp:coreProperties>
</file>