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81" r:id="rId15"/>
    <p:sldId id="274" r:id="rId16"/>
    <p:sldId id="275" r:id="rId17"/>
    <p:sldId id="282" r:id="rId18"/>
    <p:sldId id="276" r:id="rId19"/>
    <p:sldId id="277" r:id="rId20"/>
    <p:sldId id="279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41"/>
  </p:normalViewPr>
  <p:slideViewPr>
    <p:cSldViewPr snapToGrid="0" snapToObjects="1">
      <p:cViewPr>
        <p:scale>
          <a:sx n="120" d="100"/>
          <a:sy n="120" d="100"/>
        </p:scale>
        <p:origin x="1504" y="8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7173-9AA1-474B-ABB1-E852060A19C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A69A-E2C9-9C4B-9FBD-C16C0FBEF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59649" y="1067948"/>
            <a:ext cx="1550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Size: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256B- 8KB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16KB-64KB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1MB-4MB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4GB-256GB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500GB+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HUGE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51" y="1055248"/>
            <a:ext cx="19918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Access Time: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0.25ns – 1ns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1ns – 5ns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5ns – 25ns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25ns – 100ns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3ms – 10ms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10ms  – 2000ms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5844" y="4312302"/>
            <a:ext cx="5694653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 (The Cloud)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6289" y="3789082"/>
            <a:ext cx="4505159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 Disk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9344" y="3265862"/>
            <a:ext cx="385010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 Memory (RAM)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7545" y="2742642"/>
            <a:ext cx="3141579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L2 Cache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78173" y="2217985"/>
            <a:ext cx="275389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384" y="1694765"/>
            <a:ext cx="1751262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Registers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51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248081"/>
            <a:ext cx="2167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 Tree:</a:t>
            </a:r>
            <a:endParaRPr lang="en-US" sz="3200" dirty="0">
              <a:solidFill>
                <a:srgbClr val="00B05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4628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71794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32646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7150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75365"/>
              </p:ext>
            </p:extLst>
          </p:nvPr>
        </p:nvGraphicFramePr>
        <p:xfrm>
          <a:off x="5121512" y="1294281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2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7442960" y="240532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442960" y="42790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58015"/>
              </p:ext>
            </p:extLst>
          </p:nvPr>
        </p:nvGraphicFramePr>
        <p:xfrm>
          <a:off x="4849445" y="1294281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8884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52760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49198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786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49445" y="963945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Insert: </a:t>
            </a:r>
            <a:r>
              <a:rPr lang="en-US" sz="3200" dirty="0">
                <a:solidFill>
                  <a:srgbClr val="00B050"/>
                </a:solidFill>
              </a:rPr>
              <a:t>16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1587"/>
              </p:ext>
            </p:extLst>
          </p:nvPr>
        </p:nvGraphicFramePr>
        <p:xfrm>
          <a:off x="4781324" y="3162257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268"/>
              </p:ext>
            </p:extLst>
          </p:nvPr>
        </p:nvGraphicFramePr>
        <p:xfrm>
          <a:off x="3160905" y="22876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6594"/>
              </p:ext>
            </p:extLst>
          </p:nvPr>
        </p:nvGraphicFramePr>
        <p:xfrm>
          <a:off x="3105975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84103"/>
              </p:ext>
            </p:extLst>
          </p:nvPr>
        </p:nvGraphicFramePr>
        <p:xfrm>
          <a:off x="2200152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40575"/>
              </p:ext>
            </p:extLst>
          </p:nvPr>
        </p:nvGraphicFramePr>
        <p:xfrm>
          <a:off x="4036976" y="31622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2472221" y="28319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3378044" y="28319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4237187" y="28505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1324" y="2831921"/>
            <a:ext cx="1092432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32097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73756" y="2738713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4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>
            <a:off x="7442960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69873"/>
              </p:ext>
            </p:extLst>
          </p:nvPr>
        </p:nvGraphicFramePr>
        <p:xfrm>
          <a:off x="5964469" y="1294281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71939"/>
              </p:ext>
            </p:extLst>
          </p:nvPr>
        </p:nvGraphicFramePr>
        <p:xfrm>
          <a:off x="3229026" y="41969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86441"/>
              </p:ext>
            </p:extLst>
          </p:nvPr>
        </p:nvGraphicFramePr>
        <p:xfrm>
          <a:off x="3174096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06715"/>
              </p:ext>
            </p:extLst>
          </p:nvPr>
        </p:nvGraphicFramePr>
        <p:xfrm>
          <a:off x="2268273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09982"/>
              </p:ext>
            </p:extLst>
          </p:nvPr>
        </p:nvGraphicFramePr>
        <p:xfrm>
          <a:off x="4105097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2540342" y="963945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0"/>
          </p:cNvCxnSpPr>
          <p:nvPr/>
        </p:nvCxnSpPr>
        <p:spPr>
          <a:xfrm flipH="1">
            <a:off x="3446165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4305308" y="982587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0"/>
          </p:cNvCxnSpPr>
          <p:nvPr/>
        </p:nvCxnSpPr>
        <p:spPr>
          <a:xfrm>
            <a:off x="5413894" y="982587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27087"/>
              </p:ext>
            </p:extLst>
          </p:nvPr>
        </p:nvGraphicFramePr>
        <p:xfrm>
          <a:off x="4869756" y="41969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15320"/>
              </p:ext>
            </p:extLst>
          </p:nvPr>
        </p:nvGraphicFramePr>
        <p:xfrm>
          <a:off x="4917800" y="12942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917800" y="963944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ular Callout 41"/>
          <p:cNvSpPr/>
          <p:nvPr/>
        </p:nvSpPr>
        <p:spPr>
          <a:xfrm>
            <a:off x="7442960" y="227299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33081"/>
              </p:ext>
            </p:extLst>
          </p:nvPr>
        </p:nvGraphicFramePr>
        <p:xfrm>
          <a:off x="5896348" y="3117559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81858"/>
              </p:ext>
            </p:extLst>
          </p:nvPr>
        </p:nvGraphicFramePr>
        <p:xfrm>
          <a:off x="3160905" y="2242977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4415"/>
              </p:ext>
            </p:extLst>
          </p:nvPr>
        </p:nvGraphicFramePr>
        <p:xfrm>
          <a:off x="3105975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15764"/>
              </p:ext>
            </p:extLst>
          </p:nvPr>
        </p:nvGraphicFramePr>
        <p:xfrm>
          <a:off x="2200152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987"/>
              </p:ext>
            </p:extLst>
          </p:nvPr>
        </p:nvGraphicFramePr>
        <p:xfrm>
          <a:off x="4036976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2472221" y="2787223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0"/>
          </p:cNvCxnSpPr>
          <p:nvPr/>
        </p:nvCxnSpPr>
        <p:spPr>
          <a:xfrm flipH="1">
            <a:off x="3378044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4237187" y="2805865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0"/>
          </p:cNvCxnSpPr>
          <p:nvPr/>
        </p:nvCxnSpPr>
        <p:spPr>
          <a:xfrm>
            <a:off x="5345773" y="2805865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4392"/>
              </p:ext>
            </p:extLst>
          </p:nvPr>
        </p:nvGraphicFramePr>
        <p:xfrm>
          <a:off x="4801635" y="224297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17463"/>
              </p:ext>
            </p:extLst>
          </p:nvPr>
        </p:nvGraphicFramePr>
        <p:xfrm>
          <a:off x="4849679" y="311755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849679" y="2787222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3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ular Callout 27"/>
          <p:cNvSpPr/>
          <p:nvPr/>
        </p:nvSpPr>
        <p:spPr>
          <a:xfrm>
            <a:off x="7430545" y="608794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57939"/>
              </p:ext>
            </p:extLst>
          </p:nvPr>
        </p:nvGraphicFramePr>
        <p:xfrm>
          <a:off x="5952054" y="1453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5389"/>
              </p:ext>
            </p:extLst>
          </p:nvPr>
        </p:nvGraphicFramePr>
        <p:xfrm>
          <a:off x="3216611" y="578775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7448"/>
              </p:ext>
            </p:extLst>
          </p:nvPr>
        </p:nvGraphicFramePr>
        <p:xfrm>
          <a:off x="3161681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02173"/>
              </p:ext>
            </p:extLst>
          </p:nvPr>
        </p:nvGraphicFramePr>
        <p:xfrm>
          <a:off x="2255858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42484"/>
              </p:ext>
            </p:extLst>
          </p:nvPr>
        </p:nvGraphicFramePr>
        <p:xfrm>
          <a:off x="4092682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2527927" y="1123021"/>
            <a:ext cx="688684" cy="33033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 flipH="1">
            <a:off x="3433750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6" idx="0"/>
          </p:cNvCxnSpPr>
          <p:nvPr/>
        </p:nvCxnSpPr>
        <p:spPr>
          <a:xfrm>
            <a:off x="4292893" y="1141663"/>
            <a:ext cx="71858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9" idx="0"/>
          </p:cNvCxnSpPr>
          <p:nvPr/>
        </p:nvCxnSpPr>
        <p:spPr>
          <a:xfrm>
            <a:off x="5401479" y="1141663"/>
            <a:ext cx="1094713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67511"/>
              </p:ext>
            </p:extLst>
          </p:nvPr>
        </p:nvGraphicFramePr>
        <p:xfrm>
          <a:off x="4857341" y="578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02640"/>
              </p:ext>
            </p:extLst>
          </p:nvPr>
        </p:nvGraphicFramePr>
        <p:xfrm>
          <a:off x="4905385" y="1453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4905385" y="1123020"/>
            <a:ext cx="272069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46708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292893" y="13646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430545" y="348784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65772"/>
              </p:ext>
            </p:extLst>
          </p:nvPr>
        </p:nvGraphicFramePr>
        <p:xfrm>
          <a:off x="5952054" y="4332408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71619"/>
              </p:ext>
            </p:extLst>
          </p:nvPr>
        </p:nvGraphicFramePr>
        <p:xfrm>
          <a:off x="4636820" y="34578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86216"/>
              </p:ext>
            </p:extLst>
          </p:nvPr>
        </p:nvGraphicFramePr>
        <p:xfrm>
          <a:off x="3161681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43800"/>
              </p:ext>
            </p:extLst>
          </p:nvPr>
        </p:nvGraphicFramePr>
        <p:xfrm>
          <a:off x="2255858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27362"/>
              </p:ext>
            </p:extLst>
          </p:nvPr>
        </p:nvGraphicFramePr>
        <p:xfrm>
          <a:off x="4092682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4002071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4002071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4020714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4002071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9109"/>
              </p:ext>
            </p:extLst>
          </p:nvPr>
        </p:nvGraphicFramePr>
        <p:xfrm>
          <a:off x="4905385" y="433240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>
            <a:stCxn id="35" idx="2"/>
            <a:endCxn id="67" idx="0"/>
          </p:cNvCxnSpPr>
          <p:nvPr/>
        </p:nvCxnSpPr>
        <p:spPr>
          <a:xfrm flipH="1">
            <a:off x="5177454" y="4002071"/>
            <a:ext cx="627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30264"/>
              </p:ext>
            </p:extLst>
          </p:nvPr>
        </p:nvGraphicFramePr>
        <p:xfrm>
          <a:off x="2944542" y="3457826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2828"/>
              </p:ext>
            </p:extLst>
          </p:nvPr>
        </p:nvGraphicFramePr>
        <p:xfrm>
          <a:off x="3820613" y="258935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3133599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3133599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27948"/>
              </p:ext>
            </p:extLst>
          </p:nvPr>
        </p:nvGraphicFramePr>
        <p:xfrm>
          <a:off x="1641350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19210"/>
              </p:ext>
            </p:extLst>
          </p:nvPr>
        </p:nvGraphicFramePr>
        <p:xfrm>
          <a:off x="558841" y="2198674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05628"/>
              </p:ext>
            </p:extLst>
          </p:nvPr>
        </p:nvGraphicFramePr>
        <p:xfrm>
          <a:off x="2813324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endCxn id="3" idx="0"/>
          </p:cNvCxnSpPr>
          <p:nvPr/>
        </p:nvCxnSpPr>
        <p:spPr>
          <a:xfrm flipH="1">
            <a:off x="832296" y="1694656"/>
            <a:ext cx="521123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447239" y="1694656"/>
            <a:ext cx="912995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48597"/>
              </p:ext>
            </p:extLst>
          </p:nvPr>
        </p:nvGraphicFramePr>
        <p:xfrm>
          <a:off x="1353419" y="115041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2" idx="0"/>
          </p:cNvCxnSpPr>
          <p:nvPr/>
        </p:nvCxnSpPr>
        <p:spPr>
          <a:xfrm>
            <a:off x="1900329" y="1694656"/>
            <a:ext cx="14476" cy="5040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87720" y="724609"/>
            <a:ext cx="372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20, 2 , 22 , 23 , 27 , 30</a:t>
            </a:r>
          </a:p>
          <a:p>
            <a:r>
              <a:rPr lang="en-US" dirty="0"/>
              <a:t>23, 2, 20, 22, 20, 27</a:t>
            </a:r>
          </a:p>
          <a:p>
            <a:r>
              <a:rPr lang="en-US" dirty="0"/>
              <a:t>2, 22, 27, 23 , 30, 20</a:t>
            </a:r>
          </a:p>
        </p:txBody>
      </p:sp>
    </p:spTree>
    <p:extLst>
      <p:ext uri="{BB962C8B-B14F-4D97-AF65-F5344CB8AC3E}">
        <p14:creationId xmlns:p14="http://schemas.microsoft.com/office/powerpoint/2010/main" val="50051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04076"/>
              </p:ext>
            </p:extLst>
          </p:nvPr>
        </p:nvGraphicFramePr>
        <p:xfrm>
          <a:off x="5952054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96141"/>
              </p:ext>
            </p:extLst>
          </p:nvPr>
        </p:nvGraphicFramePr>
        <p:xfrm>
          <a:off x="4636820" y="100364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15919"/>
              </p:ext>
            </p:extLst>
          </p:nvPr>
        </p:nvGraphicFramePr>
        <p:xfrm>
          <a:off x="3161681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44837"/>
              </p:ext>
            </p:extLst>
          </p:nvPr>
        </p:nvGraphicFramePr>
        <p:xfrm>
          <a:off x="2255858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9448"/>
              </p:ext>
            </p:extLst>
          </p:nvPr>
        </p:nvGraphicFramePr>
        <p:xfrm>
          <a:off x="4092682" y="1878222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endCxn id="40" idx="0"/>
          </p:cNvCxnSpPr>
          <p:nvPr/>
        </p:nvCxnSpPr>
        <p:spPr>
          <a:xfrm flipH="1">
            <a:off x="2527927" y="1547885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9" idx="0"/>
          </p:cNvCxnSpPr>
          <p:nvPr/>
        </p:nvCxnSpPr>
        <p:spPr>
          <a:xfrm flipH="1">
            <a:off x="3433750" y="1547885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0"/>
          </p:cNvCxnSpPr>
          <p:nvPr/>
        </p:nvCxnSpPr>
        <p:spPr>
          <a:xfrm flipH="1">
            <a:off x="4364751" y="1566528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4" idx="0"/>
          </p:cNvCxnSpPr>
          <p:nvPr/>
        </p:nvCxnSpPr>
        <p:spPr>
          <a:xfrm>
            <a:off x="5730640" y="1547885"/>
            <a:ext cx="765552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2"/>
            <a:endCxn id="78" idx="0"/>
          </p:cNvCxnSpPr>
          <p:nvPr/>
        </p:nvCxnSpPr>
        <p:spPr>
          <a:xfrm>
            <a:off x="5183730" y="1547885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40937"/>
              </p:ext>
            </p:extLst>
          </p:nvPr>
        </p:nvGraphicFramePr>
        <p:xfrm>
          <a:off x="2944542" y="100364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1993"/>
              </p:ext>
            </p:extLst>
          </p:nvPr>
        </p:nvGraphicFramePr>
        <p:xfrm>
          <a:off x="3820613" y="13516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/>
          <p:cNvCxnSpPr>
            <a:endCxn id="71" idx="0"/>
          </p:cNvCxnSpPr>
          <p:nvPr/>
        </p:nvCxnSpPr>
        <p:spPr>
          <a:xfrm flipH="1">
            <a:off x="3216611" y="679413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5" idx="0"/>
          </p:cNvCxnSpPr>
          <p:nvPr/>
        </p:nvCxnSpPr>
        <p:spPr>
          <a:xfrm>
            <a:off x="4364751" y="679413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38000" y="1756408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17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1848"/>
              </p:ext>
            </p:extLst>
          </p:nvPr>
        </p:nvGraphicFramePr>
        <p:xfrm>
          <a:off x="5952054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9285"/>
              </p:ext>
            </p:extLst>
          </p:nvPr>
        </p:nvGraphicFramePr>
        <p:xfrm>
          <a:off x="4636820" y="36605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2342"/>
              </p:ext>
            </p:extLst>
          </p:nvPr>
        </p:nvGraphicFramePr>
        <p:xfrm>
          <a:off x="3161681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07041"/>
              </p:ext>
            </p:extLst>
          </p:nvPr>
        </p:nvGraphicFramePr>
        <p:xfrm>
          <a:off x="2255858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1081"/>
              </p:ext>
            </p:extLst>
          </p:nvPr>
        </p:nvGraphicFramePr>
        <p:xfrm>
          <a:off x="4092682" y="453516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527927" y="4204826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3433750" y="4204826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0"/>
          </p:cNvCxnSpPr>
          <p:nvPr/>
        </p:nvCxnSpPr>
        <p:spPr>
          <a:xfrm flipH="1">
            <a:off x="4364751" y="4223469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>
            <a:off x="5730640" y="4204826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79" idx="0"/>
          </p:cNvCxnSpPr>
          <p:nvPr/>
        </p:nvCxnSpPr>
        <p:spPr>
          <a:xfrm>
            <a:off x="5183730" y="4204826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83580"/>
              </p:ext>
            </p:extLst>
          </p:nvPr>
        </p:nvGraphicFramePr>
        <p:xfrm>
          <a:off x="2944542" y="3660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49232"/>
              </p:ext>
            </p:extLst>
          </p:nvPr>
        </p:nvGraphicFramePr>
        <p:xfrm>
          <a:off x="3820613" y="279210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6" idx="0"/>
          </p:cNvCxnSpPr>
          <p:nvPr/>
        </p:nvCxnSpPr>
        <p:spPr>
          <a:xfrm flipH="1">
            <a:off x="3216611" y="3336354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5" idx="0"/>
          </p:cNvCxnSpPr>
          <p:nvPr/>
        </p:nvCxnSpPr>
        <p:spPr>
          <a:xfrm>
            <a:off x="4364751" y="3336354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30703"/>
              </p:ext>
            </p:extLst>
          </p:nvPr>
        </p:nvGraphicFramePr>
        <p:xfrm>
          <a:off x="4760018" y="1878222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36313"/>
              </p:ext>
            </p:extLst>
          </p:nvPr>
        </p:nvGraphicFramePr>
        <p:xfrm>
          <a:off x="4760018" y="4535163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6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032626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5540298" y="3855991"/>
            <a:ext cx="0" cy="709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49990"/>
              </p:ext>
            </p:extLst>
          </p:nvPr>
        </p:nvGraphicFramePr>
        <p:xfrm>
          <a:off x="5952056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80916"/>
              </p:ext>
            </p:extLst>
          </p:nvPr>
        </p:nvGraphicFramePr>
        <p:xfrm>
          <a:off x="4636822" y="101284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28233"/>
              </p:ext>
            </p:extLst>
          </p:nvPr>
        </p:nvGraphicFramePr>
        <p:xfrm>
          <a:off x="3161683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51532"/>
              </p:ext>
            </p:extLst>
          </p:nvPr>
        </p:nvGraphicFramePr>
        <p:xfrm>
          <a:off x="2255860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62476"/>
              </p:ext>
            </p:extLst>
          </p:nvPr>
        </p:nvGraphicFramePr>
        <p:xfrm>
          <a:off x="4092684" y="18874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Straight Arrow Connector 93"/>
          <p:cNvCxnSpPr>
            <a:endCxn id="92" idx="0"/>
          </p:cNvCxnSpPr>
          <p:nvPr/>
        </p:nvCxnSpPr>
        <p:spPr>
          <a:xfrm flipH="1">
            <a:off x="2527929" y="1557088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1" idx="0"/>
          </p:cNvCxnSpPr>
          <p:nvPr/>
        </p:nvCxnSpPr>
        <p:spPr>
          <a:xfrm flipH="1">
            <a:off x="3433752" y="1557088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3" idx="0"/>
          </p:cNvCxnSpPr>
          <p:nvPr/>
        </p:nvCxnSpPr>
        <p:spPr>
          <a:xfrm flipH="1">
            <a:off x="4364753" y="1575731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9" idx="0"/>
          </p:cNvCxnSpPr>
          <p:nvPr/>
        </p:nvCxnSpPr>
        <p:spPr>
          <a:xfrm>
            <a:off x="5730642" y="1557088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2"/>
            <a:endCxn id="103" idx="0"/>
          </p:cNvCxnSpPr>
          <p:nvPr/>
        </p:nvCxnSpPr>
        <p:spPr>
          <a:xfrm>
            <a:off x="5183732" y="1557088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45692"/>
              </p:ext>
            </p:extLst>
          </p:nvPr>
        </p:nvGraphicFramePr>
        <p:xfrm>
          <a:off x="2944544" y="101284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1809"/>
              </p:ext>
            </p:extLst>
          </p:nvPr>
        </p:nvGraphicFramePr>
        <p:xfrm>
          <a:off x="3820615" y="14437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>
            <a:endCxn id="99" idx="0"/>
          </p:cNvCxnSpPr>
          <p:nvPr/>
        </p:nvCxnSpPr>
        <p:spPr>
          <a:xfrm flipH="1">
            <a:off x="3216613" y="688616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0" idx="0"/>
          </p:cNvCxnSpPr>
          <p:nvPr/>
        </p:nvCxnSpPr>
        <p:spPr>
          <a:xfrm>
            <a:off x="4364753" y="688616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62323"/>
              </p:ext>
            </p:extLst>
          </p:nvPr>
        </p:nvGraphicFramePr>
        <p:xfrm>
          <a:off x="4760020" y="1887425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5148359" y="832857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1570"/>
              </p:ext>
            </p:extLst>
          </p:nvPr>
        </p:nvGraphicFramePr>
        <p:xfrm>
          <a:off x="5952056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51965"/>
              </p:ext>
            </p:extLst>
          </p:nvPr>
        </p:nvGraphicFramePr>
        <p:xfrm>
          <a:off x="4636822" y="355477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59764"/>
              </p:ext>
            </p:extLst>
          </p:nvPr>
        </p:nvGraphicFramePr>
        <p:xfrm>
          <a:off x="3161683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7954"/>
              </p:ext>
            </p:extLst>
          </p:nvPr>
        </p:nvGraphicFramePr>
        <p:xfrm>
          <a:off x="2255860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3187"/>
              </p:ext>
            </p:extLst>
          </p:nvPr>
        </p:nvGraphicFramePr>
        <p:xfrm>
          <a:off x="4092684" y="442935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29" y="409902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2" y="409902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3" y="411766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2" y="409902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2" y="4099020"/>
            <a:ext cx="120426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91872"/>
              </p:ext>
            </p:extLst>
          </p:nvPr>
        </p:nvGraphicFramePr>
        <p:xfrm>
          <a:off x="2944544" y="355477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573"/>
              </p:ext>
            </p:extLst>
          </p:nvPr>
        </p:nvGraphicFramePr>
        <p:xfrm>
          <a:off x="3820615" y="268630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3" y="323054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3" y="323054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47619"/>
              </p:ext>
            </p:extLst>
          </p:nvPr>
        </p:nvGraphicFramePr>
        <p:xfrm>
          <a:off x="4760020" y="4429357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2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18890"/>
              </p:ext>
            </p:extLst>
          </p:nvPr>
        </p:nvGraphicFramePr>
        <p:xfrm>
          <a:off x="5952057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40259"/>
              </p:ext>
            </p:extLst>
          </p:nvPr>
        </p:nvGraphicFramePr>
        <p:xfrm>
          <a:off x="4636823" y="1195645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22075"/>
              </p:ext>
            </p:extLst>
          </p:nvPr>
        </p:nvGraphicFramePr>
        <p:xfrm>
          <a:off x="316168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24154"/>
              </p:ext>
            </p:extLst>
          </p:nvPr>
        </p:nvGraphicFramePr>
        <p:xfrm>
          <a:off x="2255861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48248"/>
              </p:ext>
            </p:extLst>
          </p:nvPr>
        </p:nvGraphicFramePr>
        <p:xfrm>
          <a:off x="4092685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2527930" y="1739890"/>
            <a:ext cx="416615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8" idx="0"/>
          </p:cNvCxnSpPr>
          <p:nvPr/>
        </p:nvCxnSpPr>
        <p:spPr>
          <a:xfrm flipH="1">
            <a:off x="3433753" y="1739890"/>
            <a:ext cx="5493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0" idx="0"/>
          </p:cNvCxnSpPr>
          <p:nvPr/>
        </p:nvCxnSpPr>
        <p:spPr>
          <a:xfrm flipH="1">
            <a:off x="4364754" y="1758533"/>
            <a:ext cx="272069" cy="3116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6" idx="0"/>
          </p:cNvCxnSpPr>
          <p:nvPr/>
        </p:nvCxnSpPr>
        <p:spPr>
          <a:xfrm>
            <a:off x="5730643" y="1739890"/>
            <a:ext cx="493483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7" idx="2"/>
            <a:endCxn id="120" idx="0"/>
          </p:cNvCxnSpPr>
          <p:nvPr/>
        </p:nvCxnSpPr>
        <p:spPr>
          <a:xfrm>
            <a:off x="5183733" y="1739890"/>
            <a:ext cx="0" cy="3303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03970"/>
              </p:ext>
            </p:extLst>
          </p:nvPr>
        </p:nvGraphicFramePr>
        <p:xfrm>
          <a:off x="2944545" y="119564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63169"/>
              </p:ext>
            </p:extLst>
          </p:nvPr>
        </p:nvGraphicFramePr>
        <p:xfrm>
          <a:off x="3820616" y="327173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3216614" y="871418"/>
            <a:ext cx="604003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7" idx="0"/>
          </p:cNvCxnSpPr>
          <p:nvPr/>
        </p:nvCxnSpPr>
        <p:spPr>
          <a:xfrm>
            <a:off x="4364754" y="871418"/>
            <a:ext cx="818979" cy="32422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11561"/>
              </p:ext>
            </p:extLst>
          </p:nvPr>
        </p:nvGraphicFramePr>
        <p:xfrm>
          <a:off x="4911664" y="2070227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2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05861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2087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68745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24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961628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65274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0102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4754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3384473" y="3867881"/>
            <a:ext cx="639446" cy="1"/>
          </a:xfrm>
          <a:prstGeom prst="straightConnector1">
            <a:avLst/>
          </a:prstGeom>
          <a:ln w="34925">
            <a:solidFill>
              <a:srgbClr val="FF0000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ular Callout 121"/>
          <p:cNvSpPr/>
          <p:nvPr/>
        </p:nvSpPr>
        <p:spPr>
          <a:xfrm>
            <a:off x="3261864" y="4116989"/>
            <a:ext cx="762055" cy="486714"/>
          </a:xfrm>
          <a:prstGeom prst="wedgeRectCallout">
            <a:avLst>
              <a:gd name="adj1" fmla="val -20878"/>
              <a:gd name="adj2" fmla="val -7101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NO!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27932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18825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9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9175" y="792326"/>
            <a:ext cx="79670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20799"/>
              </p:ext>
            </p:extLst>
          </p:nvPr>
        </p:nvGraphicFramePr>
        <p:xfrm>
          <a:off x="3715884" y="24808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7723"/>
              </p:ext>
            </p:extLst>
          </p:nvPr>
        </p:nvGraphicFramePr>
        <p:xfrm>
          <a:off x="2372265" y="1243588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4121"/>
              </p:ext>
            </p:extLst>
          </p:nvPr>
        </p:nvGraphicFramePr>
        <p:xfrm>
          <a:off x="3972250" y="124358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 flipH="1">
            <a:off x="4245705" y="792326"/>
            <a:ext cx="1708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51807" y="709928"/>
            <a:ext cx="33243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83835" y="709928"/>
            <a:ext cx="522654" cy="80578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4" idx="0"/>
          </p:cNvCxnSpPr>
          <p:nvPr/>
        </p:nvCxnSpPr>
        <p:spPr>
          <a:xfrm flipH="1">
            <a:off x="3263352" y="2701866"/>
            <a:ext cx="452532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54702"/>
              </p:ext>
            </p:extLst>
          </p:nvPr>
        </p:nvGraphicFramePr>
        <p:xfrm>
          <a:off x="3715884" y="2157621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59947"/>
              </p:ext>
            </p:extLst>
          </p:nvPr>
        </p:nvGraphicFramePr>
        <p:xfrm>
          <a:off x="2989897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96024"/>
              </p:ext>
            </p:extLst>
          </p:nvPr>
        </p:nvGraphicFramePr>
        <p:xfrm>
          <a:off x="3989339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4262794" y="2701866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89984"/>
              </p:ext>
            </p:extLst>
          </p:nvPr>
        </p:nvGraphicFramePr>
        <p:xfrm>
          <a:off x="5169698" y="123382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4809704" y="78255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4467"/>
              </p:ext>
            </p:extLst>
          </p:nvPr>
        </p:nvGraphicFramePr>
        <p:xfrm>
          <a:off x="5169698" y="3153128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4809704" y="2701866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06424"/>
              </p:ext>
            </p:extLst>
          </p:nvPr>
        </p:nvGraphicFramePr>
        <p:xfrm>
          <a:off x="5136715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24973"/>
              </p:ext>
            </p:extLst>
          </p:nvPr>
        </p:nvGraphicFramePr>
        <p:xfrm>
          <a:off x="2333257" y="8782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16763"/>
              </p:ext>
            </p:extLst>
          </p:nvPr>
        </p:nvGraphicFramePr>
        <p:xfrm>
          <a:off x="625684" y="2198674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78423"/>
              </p:ext>
            </p:extLst>
          </p:nvPr>
        </p:nvGraphicFramePr>
        <p:xfrm>
          <a:off x="2587334" y="2195448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4917"/>
              </p:ext>
            </p:extLst>
          </p:nvPr>
        </p:nvGraphicFramePr>
        <p:xfrm>
          <a:off x="3427077" y="21986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446049" y="1422534"/>
            <a:ext cx="887208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2859884" y="1422534"/>
            <a:ext cx="19341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427077" y="1422534"/>
            <a:ext cx="546910" cy="776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3973987" y="1422534"/>
            <a:ext cx="1435278" cy="77291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1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>
            <a:endCxn id="84" idx="0"/>
          </p:cNvCxnSpPr>
          <p:nvPr/>
        </p:nvCxnSpPr>
        <p:spPr>
          <a:xfrm flipH="1">
            <a:off x="2932622" y="97990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1315"/>
              </p:ext>
            </p:extLst>
          </p:nvPr>
        </p:nvGraphicFramePr>
        <p:xfrm>
          <a:off x="3715882" y="43566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8894"/>
              </p:ext>
            </p:extLst>
          </p:nvPr>
        </p:nvGraphicFramePr>
        <p:xfrm>
          <a:off x="2385712" y="143116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88285"/>
              </p:ext>
            </p:extLst>
          </p:nvPr>
        </p:nvGraphicFramePr>
        <p:xfrm>
          <a:off x="3989337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>
            <a:stCxn id="82" idx="2"/>
            <a:endCxn id="85" idx="0"/>
          </p:cNvCxnSpPr>
          <p:nvPr/>
        </p:nvCxnSpPr>
        <p:spPr>
          <a:xfrm>
            <a:off x="4262792" y="979907"/>
            <a:ext cx="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5156" y="248081"/>
            <a:ext cx="2167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Delete: </a:t>
            </a:r>
            <a:r>
              <a:rPr lang="en-US" sz="3200" dirty="0">
                <a:solidFill>
                  <a:srgbClr val="00B050"/>
                </a:solidFill>
              </a:rPr>
              <a:t>30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5141986" y="1307480"/>
            <a:ext cx="602330" cy="81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32622" y="296086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68668"/>
              </p:ext>
            </p:extLst>
          </p:nvPr>
        </p:nvGraphicFramePr>
        <p:xfrm>
          <a:off x="3715882" y="24166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65003"/>
              </p:ext>
            </p:extLst>
          </p:nvPr>
        </p:nvGraphicFramePr>
        <p:xfrm>
          <a:off x="2385712" y="341212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51922"/>
              </p:ext>
            </p:extLst>
          </p:nvPr>
        </p:nvGraphicFramePr>
        <p:xfrm>
          <a:off x="3989338" y="34427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62792" y="2960864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2681382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the Empty Key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36512"/>
              </p:ext>
            </p:extLst>
          </p:nvPr>
        </p:nvGraphicFramePr>
        <p:xfrm>
          <a:off x="5169696" y="143116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Straight Arrow Connector 123"/>
          <p:cNvCxnSpPr>
            <a:endCxn id="123" idx="0"/>
          </p:cNvCxnSpPr>
          <p:nvPr/>
        </p:nvCxnSpPr>
        <p:spPr>
          <a:xfrm>
            <a:off x="4809702" y="979907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5101"/>
              </p:ext>
            </p:extLst>
          </p:nvPr>
        </p:nvGraphicFramePr>
        <p:xfrm>
          <a:off x="5155887" y="3410657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95893" y="2959395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3205" y="2832608"/>
            <a:ext cx="790333" cy="8210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116" idx="0"/>
          </p:cNvCxnSpPr>
          <p:nvPr/>
        </p:nvCxnSpPr>
        <p:spPr>
          <a:xfrm flipH="1">
            <a:off x="2918813" y="832857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1089"/>
              </p:ext>
            </p:extLst>
          </p:nvPr>
        </p:nvGraphicFramePr>
        <p:xfrm>
          <a:off x="3702073" y="288612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490"/>
              </p:ext>
            </p:extLst>
          </p:nvPr>
        </p:nvGraphicFramePr>
        <p:xfrm>
          <a:off x="2371903" y="128411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43474"/>
              </p:ext>
            </p:extLst>
          </p:nvPr>
        </p:nvGraphicFramePr>
        <p:xfrm>
          <a:off x="3975529" y="1314762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Straight Arrow Connector 117"/>
          <p:cNvCxnSpPr>
            <a:stCxn id="115" idx="2"/>
            <a:endCxn id="117" idx="0"/>
          </p:cNvCxnSpPr>
          <p:nvPr/>
        </p:nvCxnSpPr>
        <p:spPr>
          <a:xfrm>
            <a:off x="4248983" y="832857"/>
            <a:ext cx="1" cy="4819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ular Callout 119"/>
          <p:cNvSpPr/>
          <p:nvPr/>
        </p:nvSpPr>
        <p:spPr>
          <a:xfrm>
            <a:off x="6350434" y="44971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63709"/>
              </p:ext>
            </p:extLst>
          </p:nvPr>
        </p:nvGraphicFramePr>
        <p:xfrm>
          <a:off x="5142078" y="1282650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6" name="Straight Arrow Connector 125"/>
          <p:cNvCxnSpPr>
            <a:endCxn id="125" idx="0"/>
          </p:cNvCxnSpPr>
          <p:nvPr/>
        </p:nvCxnSpPr>
        <p:spPr>
          <a:xfrm>
            <a:off x="4782084" y="831388"/>
            <a:ext cx="633449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96157" y="1633148"/>
            <a:ext cx="87922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2918814" y="2732894"/>
            <a:ext cx="783260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52986"/>
              </p:ext>
            </p:extLst>
          </p:nvPr>
        </p:nvGraphicFramePr>
        <p:xfrm>
          <a:off x="3702074" y="2188649"/>
          <a:ext cx="54691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44801"/>
              </p:ext>
            </p:extLst>
          </p:nvPr>
        </p:nvGraphicFramePr>
        <p:xfrm>
          <a:off x="2371904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34" idx="0"/>
          </p:cNvCxnSpPr>
          <p:nvPr/>
        </p:nvCxnSpPr>
        <p:spPr>
          <a:xfrm>
            <a:off x="4248984" y="2732894"/>
            <a:ext cx="774981" cy="45126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34418"/>
              </p:ext>
            </p:extLst>
          </p:nvPr>
        </p:nvGraphicFramePr>
        <p:xfrm>
          <a:off x="4477055" y="3184156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1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8735"/>
              </p:ext>
            </p:extLst>
          </p:nvPr>
        </p:nvGraphicFramePr>
        <p:xfrm>
          <a:off x="538807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9346"/>
              </p:ext>
            </p:extLst>
          </p:nvPr>
        </p:nvGraphicFramePr>
        <p:xfrm>
          <a:off x="2291786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2883"/>
              </p:ext>
            </p:extLst>
          </p:nvPr>
        </p:nvGraphicFramePr>
        <p:xfrm>
          <a:off x="1197966" y="354306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61148"/>
              </p:ext>
            </p:extLst>
          </p:nvPr>
        </p:nvGraphicFramePr>
        <p:xfrm>
          <a:off x="2566146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35076"/>
              </p:ext>
            </p:extLst>
          </p:nvPr>
        </p:nvGraphicFramePr>
        <p:xfrm>
          <a:off x="3405889" y="3546290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744876" y="2807619"/>
            <a:ext cx="54691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838696" y="2807619"/>
            <a:ext cx="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952799" y="2807619"/>
            <a:ext cx="231048" cy="7386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7667" y="2807619"/>
            <a:ext cx="3829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54898"/>
              </p:ext>
            </p:extLst>
          </p:nvPr>
        </p:nvGraphicFramePr>
        <p:xfrm>
          <a:off x="3090027" y="1104989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998"/>
              </p:ext>
            </p:extLst>
          </p:nvPr>
        </p:nvGraphicFramePr>
        <p:xfrm>
          <a:off x="4183847" y="2263374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4" idx="0"/>
          </p:cNvCxnSpPr>
          <p:nvPr/>
        </p:nvCxnSpPr>
        <p:spPr>
          <a:xfrm flipH="1">
            <a:off x="2838696" y="1649234"/>
            <a:ext cx="251331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4183847" y="1649234"/>
            <a:ext cx="546910" cy="6141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68220"/>
              </p:ext>
            </p:extLst>
          </p:nvPr>
        </p:nvGraphicFramePr>
        <p:xfrm>
          <a:off x="4664767" y="3543064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>
            <a:off x="4730757" y="2807619"/>
            <a:ext cx="206560" cy="735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462" y="323087"/>
            <a:ext cx="9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85" y="323087"/>
            <a:ext cx="73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5392" y="340542"/>
            <a:ext cx="90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3407" y="2751855"/>
            <a:ext cx="97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2254" y="2904255"/>
            <a:ext cx="101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618E341-A2B8-E14B-AF82-07609993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61015"/>
              </p:ext>
            </p:extLst>
          </p:nvPr>
        </p:nvGraphicFramePr>
        <p:xfrm>
          <a:off x="2418903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BCE7E83-FD53-AD43-8922-EF5E2C5E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76723"/>
              </p:ext>
            </p:extLst>
          </p:nvPr>
        </p:nvGraphicFramePr>
        <p:xfrm>
          <a:off x="569087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CF56F-0CA4-194E-98F2-B4A12E58449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49073" y="1541737"/>
            <a:ext cx="232791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1AA7FE6-B18F-3442-9259-F958CD7A9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0490"/>
              </p:ext>
            </p:extLst>
          </p:nvPr>
        </p:nvGraphicFramePr>
        <p:xfrm>
          <a:off x="1369140" y="505372"/>
          <a:ext cx="327005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BAD6CA2-0FF1-2949-88FC-0BEA53151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87127"/>
              </p:ext>
            </p:extLst>
          </p:nvPr>
        </p:nvGraphicFramePr>
        <p:xfrm>
          <a:off x="1696145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B9D6B2-FBA7-814B-A5FF-BB959A7A31AF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96092" y="830784"/>
            <a:ext cx="471238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7F063-F3ED-5044-99FD-E5FB58C7DCF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694335" y="830784"/>
            <a:ext cx="328815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46994F7-2937-1649-9E1F-A4E1D12CC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7989"/>
              </p:ext>
            </p:extLst>
          </p:nvPr>
        </p:nvGraphicFramePr>
        <p:xfrm>
          <a:off x="1965341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1AC0ED-0EBB-F74C-BE5C-D793B7F98490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2023150" y="1541737"/>
            <a:ext cx="105152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27A6955-C58A-2C42-9358-1FF5179E2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90456"/>
              </p:ext>
            </p:extLst>
          </p:nvPr>
        </p:nvGraphicFramePr>
        <p:xfrm>
          <a:off x="5068504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E63D4AA-152F-5C44-854C-A1F1499E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75211"/>
              </p:ext>
            </p:extLst>
          </p:nvPr>
        </p:nvGraphicFramePr>
        <p:xfrm>
          <a:off x="3218688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AC3DE-134F-4942-9034-E2A4036B479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998674" y="1541737"/>
            <a:ext cx="232791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336CFD8-FD2E-414F-8CDE-3D5AB789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21135"/>
              </p:ext>
            </p:extLst>
          </p:nvPr>
        </p:nvGraphicFramePr>
        <p:xfrm>
          <a:off x="4018741" y="505372"/>
          <a:ext cx="327005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2ECB532-A07D-954F-812D-A389D884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34938"/>
              </p:ext>
            </p:extLst>
          </p:nvPr>
        </p:nvGraphicFramePr>
        <p:xfrm>
          <a:off x="4345746" y="1216325"/>
          <a:ext cx="654010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D078CE-2BED-FB41-8F4F-65B24A689DCA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545693" y="830784"/>
            <a:ext cx="471238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08ADE5-B2B7-9B4F-8B0C-F2B03BA0D78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343936" y="830784"/>
            <a:ext cx="328815" cy="38554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9A9F6960-93CC-4347-A993-628ECBDD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81146"/>
              </p:ext>
            </p:extLst>
          </p:nvPr>
        </p:nvGraphicFramePr>
        <p:xfrm>
          <a:off x="4614942" y="2007897"/>
          <a:ext cx="325923" cy="325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54673" marR="54673" marT="27337" marB="27337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C71AE8-DE12-5247-A2D9-F7F3C410AC9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4672751" y="1541737"/>
            <a:ext cx="105152" cy="4661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DEE9751-B24C-6743-B934-C5B75DED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69592"/>
              </p:ext>
            </p:extLst>
          </p:nvPr>
        </p:nvGraphicFramePr>
        <p:xfrm>
          <a:off x="7155147" y="505373"/>
          <a:ext cx="334281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A972223-DF90-AD4E-8FAD-29679A888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14465"/>
              </p:ext>
            </p:extLst>
          </p:nvPr>
        </p:nvGraphicFramePr>
        <p:xfrm>
          <a:off x="6087723" y="1209085"/>
          <a:ext cx="1002843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D95C4C6-9953-EA40-89DB-B753CBED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089"/>
              </p:ext>
            </p:extLst>
          </p:nvPr>
        </p:nvGraphicFramePr>
        <p:xfrm>
          <a:off x="7553894" y="1209085"/>
          <a:ext cx="668562" cy="33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6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 marL="55890" marR="55890" marT="27945" marB="27945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0CE72C-6784-974F-B756-95AF356AB16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589144" y="830784"/>
            <a:ext cx="566003" cy="37830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D23FC1-32B3-0646-AA8C-32B562111E8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489313" y="830784"/>
            <a:ext cx="398862" cy="37830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667F637-01BE-3141-ADB4-405C50C9D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28101"/>
              </p:ext>
            </p:extLst>
          </p:nvPr>
        </p:nvGraphicFramePr>
        <p:xfrm>
          <a:off x="3251275" y="3755175"/>
          <a:ext cx="320463" cy="31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 marL="53757" marR="53757" marT="26879" marB="26879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CA12DB7-FAFA-CF4F-A12E-C3A8A65C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1580"/>
              </p:ext>
            </p:extLst>
          </p:nvPr>
        </p:nvGraphicFramePr>
        <p:xfrm>
          <a:off x="1800100" y="3004726"/>
          <a:ext cx="974304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42E7BCF-427A-CC4F-AE5D-FF94A683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3957"/>
              </p:ext>
            </p:extLst>
          </p:nvPr>
        </p:nvGraphicFramePr>
        <p:xfrm>
          <a:off x="638546" y="3751950"/>
          <a:ext cx="974304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E060000-9911-5A4F-B349-3568AF51F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63950"/>
              </p:ext>
            </p:extLst>
          </p:nvPr>
        </p:nvGraphicFramePr>
        <p:xfrm>
          <a:off x="1905037" y="3751950"/>
          <a:ext cx="323693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C957C789-5135-E24A-A9E9-7604F0A3D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33910"/>
              </p:ext>
            </p:extLst>
          </p:nvPr>
        </p:nvGraphicFramePr>
        <p:xfrm>
          <a:off x="2436809" y="3755176"/>
          <a:ext cx="649536" cy="32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54299" marR="54299" marT="27150" marB="2715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87E481-E633-A04F-8A20-C15D7ED3230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1125698" y="3327911"/>
            <a:ext cx="674402" cy="4240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1E8461-3C4C-6C4C-96CA-FB15734799D8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066883" y="3327911"/>
            <a:ext cx="57550" cy="4240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1DC6F-9790-424A-AFA9-A8C4520674B4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466871" y="3325492"/>
            <a:ext cx="294706" cy="4296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2A2CE7-E9E4-A34D-9CD9-E43F5F8F1FA7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774404" y="3325492"/>
            <a:ext cx="637102" cy="42968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B417241-909F-064A-9779-C61A9FB7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92367"/>
              </p:ext>
            </p:extLst>
          </p:nvPr>
        </p:nvGraphicFramePr>
        <p:xfrm>
          <a:off x="8171439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44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8AC5E36-AA80-6B44-908D-65939BF5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806"/>
              </p:ext>
            </p:extLst>
          </p:nvPr>
        </p:nvGraphicFramePr>
        <p:xfrm>
          <a:off x="6403034" y="3173357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260534F6-2108-9247-90DE-0BC7B0FB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01815"/>
              </p:ext>
            </p:extLst>
          </p:nvPr>
        </p:nvGraphicFramePr>
        <p:xfrm>
          <a:off x="5583686" y="3865105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57DCB885-9F23-B648-B7A4-7B5B9A7B2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376"/>
              </p:ext>
            </p:extLst>
          </p:nvPr>
        </p:nvGraphicFramePr>
        <p:xfrm>
          <a:off x="6334599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5E00A87-F320-0C4A-B293-CA19DE36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5117"/>
              </p:ext>
            </p:extLst>
          </p:nvPr>
        </p:nvGraphicFramePr>
        <p:xfrm>
          <a:off x="6905291" y="3868331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F5F950-34BF-1443-9D13-61D525F3FD65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5889445" y="3477626"/>
            <a:ext cx="521340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C90E21-F7A4-1A49-9BEF-019251F5EC4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6486972" y="3477626"/>
            <a:ext cx="221821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203A6B-7D28-F04B-9453-340C9479696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211050" y="3477626"/>
            <a:ext cx="213202" cy="39070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E1623F-44DA-004A-80D3-06B67E5174C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026406" y="3477626"/>
            <a:ext cx="297406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5E41786-2F40-984C-93CA-2845CE060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5601"/>
              </p:ext>
            </p:extLst>
          </p:nvPr>
        </p:nvGraphicFramePr>
        <p:xfrm>
          <a:off x="6942376" y="2495200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5A5FA60-2460-A74A-B9B5-2829C95F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49"/>
              </p:ext>
            </p:extLst>
          </p:nvPr>
        </p:nvGraphicFramePr>
        <p:xfrm>
          <a:off x="7424252" y="3173357"/>
          <a:ext cx="611518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7D2081-B449-2249-BF61-181039646638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6708793" y="2799469"/>
            <a:ext cx="233583" cy="3738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44C6F4-AB75-1944-B274-48F5FCF5DD0D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553894" y="2773914"/>
            <a:ext cx="176117" cy="39944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7F1F4D7-1500-DF44-9AEE-8C79A6516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03947"/>
              </p:ext>
            </p:extLst>
          </p:nvPr>
        </p:nvGraphicFramePr>
        <p:xfrm>
          <a:off x="7713307" y="3865105"/>
          <a:ext cx="304747" cy="304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51121" marR="51121" marT="25561" marB="25561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92DCC8-D25E-F549-B2A0-DF4A303CB280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>
            <a:off x="7730011" y="3477626"/>
            <a:ext cx="135669" cy="3874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30901"/>
              </p:ext>
            </p:extLst>
          </p:nvPr>
        </p:nvGraphicFramePr>
        <p:xfrm>
          <a:off x="3103584" y="566230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5156" y="157602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62449"/>
              </p:ext>
            </p:extLst>
          </p:nvPr>
        </p:nvGraphicFramePr>
        <p:xfrm>
          <a:off x="2880167" y="157445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156" y="2568178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02221"/>
              </p:ext>
            </p:extLst>
          </p:nvPr>
        </p:nvGraphicFramePr>
        <p:xfrm>
          <a:off x="2630280" y="260870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5156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1146"/>
              </p:ext>
            </p:extLst>
          </p:nvPr>
        </p:nvGraphicFramePr>
        <p:xfrm>
          <a:off x="2433105" y="39611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11219"/>
              </p:ext>
            </p:extLst>
          </p:nvPr>
        </p:nvGraphicFramePr>
        <p:xfrm>
          <a:off x="2439931" y="1569904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001646" y="1313200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21381" y="1313200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32700" y="146202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032700" y="29817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17459"/>
              </p:ext>
            </p:extLst>
          </p:nvPr>
        </p:nvGraphicFramePr>
        <p:xfrm>
          <a:off x="2357403" y="372482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1146"/>
              </p:ext>
            </p:extLst>
          </p:nvPr>
        </p:nvGraphicFramePr>
        <p:xfrm>
          <a:off x="3001646" y="2935300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28116"/>
              </p:ext>
            </p:extLst>
          </p:nvPr>
        </p:nvGraphicFramePr>
        <p:xfrm>
          <a:off x="3633597" y="3724825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2629472" y="3479546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3521381" y="3479545"/>
            <a:ext cx="656354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32700" y="309640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</p:spTree>
    <p:extLst>
      <p:ext uri="{BB962C8B-B14F-4D97-AF65-F5344CB8AC3E}">
        <p14:creationId xmlns:p14="http://schemas.microsoft.com/office/powerpoint/2010/main" val="5217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489395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84126"/>
              </p:ext>
            </p:extLst>
          </p:nvPr>
        </p:nvGraphicFramePr>
        <p:xfrm>
          <a:off x="2629472" y="1149189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0907"/>
              </p:ext>
            </p:extLst>
          </p:nvPr>
        </p:nvGraphicFramePr>
        <p:xfrm>
          <a:off x="3273715" y="35966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901541" y="903910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3793450" y="903909"/>
            <a:ext cx="729316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886"/>
              </p:ext>
            </p:extLst>
          </p:nvPr>
        </p:nvGraphicFramePr>
        <p:xfrm>
          <a:off x="3702401" y="114918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156" y="248081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0253"/>
              </p:ext>
            </p:extLst>
          </p:nvPr>
        </p:nvGraphicFramePr>
        <p:xfrm>
          <a:off x="2057090" y="1179895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87223"/>
              </p:ext>
            </p:extLst>
          </p:nvPr>
        </p:nvGraphicFramePr>
        <p:xfrm>
          <a:off x="2801438" y="2480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2329159" y="792326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7" idx="0"/>
          </p:cNvCxnSpPr>
          <p:nvPr/>
        </p:nvCxnSpPr>
        <p:spPr>
          <a:xfrm>
            <a:off x="3345576" y="792326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636603" y="240532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636603" y="427906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8758"/>
              </p:ext>
            </p:extLst>
          </p:nvPr>
        </p:nvGraphicFramePr>
        <p:xfrm>
          <a:off x="2962213" y="117989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31535"/>
              </p:ext>
            </p:extLst>
          </p:nvPr>
        </p:nvGraphicFramePr>
        <p:xfrm>
          <a:off x="2057091" y="2990288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03341"/>
              </p:ext>
            </p:extLst>
          </p:nvPr>
        </p:nvGraphicFramePr>
        <p:xfrm>
          <a:off x="2801439" y="2058474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2329160" y="2602719"/>
            <a:ext cx="472280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0"/>
          </p:cNvCxnSpPr>
          <p:nvPr/>
        </p:nvCxnSpPr>
        <p:spPr>
          <a:xfrm>
            <a:off x="3345577" y="2602719"/>
            <a:ext cx="70491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429"/>
              </p:ext>
            </p:extLst>
          </p:nvPr>
        </p:nvGraphicFramePr>
        <p:xfrm>
          <a:off x="2962214" y="2990288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4062122" y="264152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12601" y="2641521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ular Callout 15"/>
          <p:cNvSpPr/>
          <p:nvPr/>
        </p:nvSpPr>
        <p:spPr>
          <a:xfrm>
            <a:off x="5676996" y="25514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82875"/>
              </p:ext>
            </p:extLst>
          </p:nvPr>
        </p:nvGraphicFramePr>
        <p:xfrm>
          <a:off x="1882991" y="348329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882991" y="3095722"/>
            <a:ext cx="687585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2" idx="0"/>
          </p:cNvCxnSpPr>
          <p:nvPr/>
        </p:nvCxnSpPr>
        <p:spPr>
          <a:xfrm>
            <a:off x="3664395" y="3095722"/>
            <a:ext cx="643272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57795"/>
              </p:ext>
            </p:extLst>
          </p:nvPr>
        </p:nvGraphicFramePr>
        <p:xfrm>
          <a:off x="3763529" y="3483291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63263"/>
              </p:ext>
            </p:extLst>
          </p:nvPr>
        </p:nvGraphicFramePr>
        <p:xfrm>
          <a:off x="2570575" y="2551477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54527"/>
              </p:ext>
            </p:extLst>
          </p:nvPr>
        </p:nvGraphicFramePr>
        <p:xfrm>
          <a:off x="2847419" y="348329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>
            <a:off x="3117485" y="3095722"/>
            <a:ext cx="2003" cy="3875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453</Words>
  <Application>Microsoft Macintosh PowerPoint</Application>
  <PresentationFormat>On-screen Show (16:9)</PresentationFormat>
  <Paragraphs>342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47</cp:revision>
  <dcterms:created xsi:type="dcterms:W3CDTF">2016-09-08T23:49:12Z</dcterms:created>
  <dcterms:modified xsi:type="dcterms:W3CDTF">2018-05-08T22:21:04Z</dcterms:modified>
</cp:coreProperties>
</file>