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73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136" d="100"/>
          <a:sy n="136" d="100"/>
        </p:scale>
        <p:origin x="424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3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9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90E3D-3207-5742-B128-7A3BB654AB4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70F5-276A-8F48-A1D9-4D164C60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9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/>
          <p:cNvCxnSpPr/>
          <p:nvPr/>
        </p:nvCxnSpPr>
        <p:spPr>
          <a:xfrm>
            <a:off x="248810" y="2702569"/>
            <a:ext cx="459929" cy="247307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39143"/>
              </p:ext>
            </p:extLst>
          </p:nvPr>
        </p:nvGraphicFramePr>
        <p:xfrm>
          <a:off x="1766261" y="1741203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65916"/>
              </p:ext>
            </p:extLst>
          </p:nvPr>
        </p:nvGraphicFramePr>
        <p:xfrm>
          <a:off x="555405" y="2638815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Straight Arrow Connector 44"/>
          <p:cNvCxnSpPr/>
          <p:nvPr/>
        </p:nvCxnSpPr>
        <p:spPr>
          <a:xfrm flipH="1">
            <a:off x="1100807" y="2140146"/>
            <a:ext cx="662435" cy="498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13171" y="2130905"/>
            <a:ext cx="0" cy="50791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2"/>
            <a:endCxn id="55" idx="0"/>
          </p:cNvCxnSpPr>
          <p:nvPr/>
        </p:nvCxnSpPr>
        <p:spPr>
          <a:xfrm>
            <a:off x="4627565" y="1236926"/>
            <a:ext cx="0" cy="4642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260852" y="2109381"/>
            <a:ext cx="386137" cy="53867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82484"/>
              </p:ext>
            </p:extLst>
          </p:nvPr>
        </p:nvGraphicFramePr>
        <p:xfrm>
          <a:off x="4080655" y="828744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74258"/>
              </p:ext>
            </p:extLst>
          </p:nvPr>
        </p:nvGraphicFramePr>
        <p:xfrm>
          <a:off x="6713939" y="1710440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>
            <a:endCxn id="43" idx="0"/>
          </p:cNvCxnSpPr>
          <p:nvPr/>
        </p:nvCxnSpPr>
        <p:spPr>
          <a:xfrm flipH="1">
            <a:off x="2313171" y="1236928"/>
            <a:ext cx="1767484" cy="50427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0" idx="0"/>
          </p:cNvCxnSpPr>
          <p:nvPr/>
        </p:nvCxnSpPr>
        <p:spPr>
          <a:xfrm>
            <a:off x="5174476" y="1236927"/>
            <a:ext cx="1812919" cy="47351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85433"/>
              </p:ext>
            </p:extLst>
          </p:nvPr>
        </p:nvGraphicFramePr>
        <p:xfrm>
          <a:off x="6168839" y="2648057"/>
          <a:ext cx="5451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Straight Arrow Connector 53"/>
          <p:cNvCxnSpPr>
            <a:endCxn id="53" idx="0"/>
          </p:cNvCxnSpPr>
          <p:nvPr/>
        </p:nvCxnSpPr>
        <p:spPr>
          <a:xfrm flipH="1">
            <a:off x="6441389" y="2105715"/>
            <a:ext cx="272550" cy="5423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908546"/>
              </p:ext>
            </p:extLst>
          </p:nvPr>
        </p:nvGraphicFramePr>
        <p:xfrm>
          <a:off x="4355015" y="1701198"/>
          <a:ext cx="54510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>
            <a:off x="2860083" y="2130903"/>
            <a:ext cx="487191" cy="50791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085839" y="2100140"/>
            <a:ext cx="274360" cy="5479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4900116" y="2109382"/>
            <a:ext cx="247097" cy="52943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55856"/>
              </p:ext>
            </p:extLst>
          </p:nvPr>
        </p:nvGraphicFramePr>
        <p:xfrm>
          <a:off x="3812386" y="2638816"/>
          <a:ext cx="547815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" name="Straight Arrow Connector 59"/>
          <p:cNvCxnSpPr/>
          <p:nvPr/>
        </p:nvCxnSpPr>
        <p:spPr>
          <a:xfrm>
            <a:off x="4321554" y="2949875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545083" y="2959116"/>
            <a:ext cx="805114" cy="3498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736843" y="2959116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355262"/>
              </p:ext>
            </p:extLst>
          </p:nvPr>
        </p:nvGraphicFramePr>
        <p:xfrm>
          <a:off x="1763239" y="2638815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31561"/>
              </p:ext>
            </p:extLst>
          </p:nvPr>
        </p:nvGraphicFramePr>
        <p:xfrm>
          <a:off x="4573338" y="2638816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575205"/>
              </p:ext>
            </p:extLst>
          </p:nvPr>
        </p:nvGraphicFramePr>
        <p:xfrm>
          <a:off x="7096833" y="2638816"/>
          <a:ext cx="1096842" cy="426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84628"/>
              </p:ext>
            </p:extLst>
          </p:nvPr>
        </p:nvGraphicFramePr>
        <p:xfrm>
          <a:off x="3048945" y="2638816"/>
          <a:ext cx="54691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Straight Arrow Connector 67"/>
          <p:cNvCxnSpPr/>
          <p:nvPr/>
        </p:nvCxnSpPr>
        <p:spPr>
          <a:xfrm>
            <a:off x="3474339" y="2949875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533277" y="2962614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689246" y="2949875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7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61596"/>
              </p:ext>
            </p:extLst>
          </p:nvPr>
        </p:nvGraphicFramePr>
        <p:xfrm>
          <a:off x="3720384" y="1992310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16" idx="2"/>
            <a:endCxn id="11" idx="0"/>
          </p:cNvCxnSpPr>
          <p:nvPr/>
        </p:nvCxnSpPr>
        <p:spPr>
          <a:xfrm>
            <a:off x="2948747" y="1532350"/>
            <a:ext cx="574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97170" y="1532350"/>
            <a:ext cx="771637" cy="49148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88522" y="640332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670165"/>
              </p:ext>
            </p:extLst>
          </p:nvPr>
        </p:nvGraphicFramePr>
        <p:xfrm>
          <a:off x="4441610" y="232148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2848097" y="640332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27110"/>
              </p:ext>
            </p:extLst>
          </p:nvPr>
        </p:nvGraphicFramePr>
        <p:xfrm>
          <a:off x="2400326" y="1992310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ular Callout 14"/>
          <p:cNvSpPr/>
          <p:nvPr/>
        </p:nvSpPr>
        <p:spPr>
          <a:xfrm>
            <a:off x="7153212" y="274759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 the tree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04897"/>
              </p:ext>
            </p:extLst>
          </p:nvPr>
        </p:nvGraphicFramePr>
        <p:xfrm>
          <a:off x="2400326" y="1105681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16108"/>
              </p:ext>
            </p:extLst>
          </p:nvPr>
        </p:nvGraphicFramePr>
        <p:xfrm>
          <a:off x="1069541" y="1992310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endCxn id="17" idx="0"/>
          </p:cNvCxnSpPr>
          <p:nvPr/>
        </p:nvCxnSpPr>
        <p:spPr>
          <a:xfrm flipH="1">
            <a:off x="1618536" y="1532350"/>
            <a:ext cx="781790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84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>
            <a:off x="3260300" y="1320237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68563"/>
              </p:ext>
            </p:extLst>
          </p:nvPr>
        </p:nvGraphicFramePr>
        <p:xfrm>
          <a:off x="2713388" y="912053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713390" y="2210415"/>
            <a:ext cx="1488621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8" idx="2"/>
          </p:cNvCxnSpPr>
          <p:nvPr/>
        </p:nvCxnSpPr>
        <p:spPr>
          <a:xfrm>
            <a:off x="4775883" y="2207920"/>
            <a:ext cx="0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31854"/>
              </p:ext>
            </p:extLst>
          </p:nvPr>
        </p:nvGraphicFramePr>
        <p:xfrm>
          <a:off x="4202009" y="1781251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66745"/>
              </p:ext>
            </p:extLst>
          </p:nvPr>
        </p:nvGraphicFramePr>
        <p:xfrm>
          <a:off x="5800147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5349757" y="2210415"/>
            <a:ext cx="1272690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71310"/>
              </p:ext>
            </p:extLst>
          </p:nvPr>
        </p:nvGraphicFramePr>
        <p:xfrm>
          <a:off x="3953583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5160" y="327276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24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119728" y="1322278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27257"/>
              </p:ext>
            </p:extLst>
          </p:nvPr>
        </p:nvGraphicFramePr>
        <p:xfrm>
          <a:off x="1615398" y="2681359"/>
          <a:ext cx="219598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Rectangular Callout 39"/>
          <p:cNvSpPr/>
          <p:nvPr/>
        </p:nvSpPr>
        <p:spPr>
          <a:xfrm>
            <a:off x="7153212" y="298177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is too large!</a:t>
            </a:r>
          </a:p>
        </p:txBody>
      </p:sp>
    </p:spTree>
    <p:extLst>
      <p:ext uri="{BB962C8B-B14F-4D97-AF65-F5344CB8AC3E}">
        <p14:creationId xmlns:p14="http://schemas.microsoft.com/office/powerpoint/2010/main" val="405121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713390" y="2210415"/>
            <a:ext cx="1488621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8" idx="2"/>
          </p:cNvCxnSpPr>
          <p:nvPr/>
        </p:nvCxnSpPr>
        <p:spPr>
          <a:xfrm>
            <a:off x="4775883" y="2207920"/>
            <a:ext cx="0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500361"/>
              </p:ext>
            </p:extLst>
          </p:nvPr>
        </p:nvGraphicFramePr>
        <p:xfrm>
          <a:off x="4202009" y="1781251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0955"/>
              </p:ext>
            </p:extLst>
          </p:nvPr>
        </p:nvGraphicFramePr>
        <p:xfrm>
          <a:off x="5800147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5349757" y="2210415"/>
            <a:ext cx="1272690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03373"/>
              </p:ext>
            </p:extLst>
          </p:nvPr>
        </p:nvGraphicFramePr>
        <p:xfrm>
          <a:off x="3953583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57885"/>
              </p:ext>
            </p:extLst>
          </p:nvPr>
        </p:nvGraphicFramePr>
        <p:xfrm>
          <a:off x="1615398" y="2681359"/>
          <a:ext cx="219598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ular Callout 13"/>
          <p:cNvSpPr/>
          <p:nvPr/>
        </p:nvSpPr>
        <p:spPr>
          <a:xfrm>
            <a:off x="7153212" y="966783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 the node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262480" y="2551199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713388" y="2551199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60300" y="1320237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01206"/>
              </p:ext>
            </p:extLst>
          </p:nvPr>
        </p:nvGraphicFramePr>
        <p:xfrm>
          <a:off x="2713388" y="912053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1119728" y="1322278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2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322101" y="2210415"/>
            <a:ext cx="163148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7" idx="0"/>
          </p:cNvCxnSpPr>
          <p:nvPr/>
        </p:nvCxnSpPr>
        <p:spPr>
          <a:xfrm>
            <a:off x="5046139" y="2207920"/>
            <a:ext cx="182283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90782"/>
              </p:ext>
            </p:extLst>
          </p:nvPr>
        </p:nvGraphicFramePr>
        <p:xfrm>
          <a:off x="6219714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5598185" y="2207920"/>
            <a:ext cx="1443831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9496"/>
              </p:ext>
            </p:extLst>
          </p:nvPr>
        </p:nvGraphicFramePr>
        <p:xfrm>
          <a:off x="4406122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889524"/>
              </p:ext>
            </p:extLst>
          </p:nvPr>
        </p:nvGraphicFramePr>
        <p:xfrm>
          <a:off x="1773106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ular Callout 17"/>
          <p:cNvSpPr/>
          <p:nvPr/>
        </p:nvSpPr>
        <p:spPr>
          <a:xfrm>
            <a:off x="7153212" y="1193190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 the tree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35488"/>
              </p:ext>
            </p:extLst>
          </p:nvPr>
        </p:nvGraphicFramePr>
        <p:xfrm>
          <a:off x="3953583" y="1783747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12829"/>
              </p:ext>
            </p:extLst>
          </p:nvPr>
        </p:nvGraphicFramePr>
        <p:xfrm>
          <a:off x="3104019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endCxn id="2" idx="0"/>
          </p:cNvCxnSpPr>
          <p:nvPr/>
        </p:nvCxnSpPr>
        <p:spPr>
          <a:xfrm flipH="1">
            <a:off x="3653014" y="2210415"/>
            <a:ext cx="84882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60300" y="1320237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1940"/>
              </p:ext>
            </p:extLst>
          </p:nvPr>
        </p:nvGraphicFramePr>
        <p:xfrm>
          <a:off x="2713388" y="912053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>
            <a:off x="1119728" y="1322278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6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322101" y="2210415"/>
            <a:ext cx="163148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7" idx="0"/>
          </p:cNvCxnSpPr>
          <p:nvPr/>
        </p:nvCxnSpPr>
        <p:spPr>
          <a:xfrm>
            <a:off x="5046139" y="2207920"/>
            <a:ext cx="182283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54674"/>
              </p:ext>
            </p:extLst>
          </p:nvPr>
        </p:nvGraphicFramePr>
        <p:xfrm>
          <a:off x="6219714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5598185" y="2207920"/>
            <a:ext cx="1443831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49778"/>
              </p:ext>
            </p:extLst>
          </p:nvPr>
        </p:nvGraphicFramePr>
        <p:xfrm>
          <a:off x="4406122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728027"/>
              </p:ext>
            </p:extLst>
          </p:nvPr>
        </p:nvGraphicFramePr>
        <p:xfrm>
          <a:off x="1773106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82752"/>
              </p:ext>
            </p:extLst>
          </p:nvPr>
        </p:nvGraphicFramePr>
        <p:xfrm>
          <a:off x="3953583" y="1783747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04455"/>
              </p:ext>
            </p:extLst>
          </p:nvPr>
        </p:nvGraphicFramePr>
        <p:xfrm>
          <a:off x="3104019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endCxn id="2" idx="0"/>
          </p:cNvCxnSpPr>
          <p:nvPr/>
        </p:nvCxnSpPr>
        <p:spPr>
          <a:xfrm flipH="1">
            <a:off x="3653014" y="2210415"/>
            <a:ext cx="84882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>
            <a:off x="7153212" y="1038615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is too large!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60300" y="1320237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88337"/>
              </p:ext>
            </p:extLst>
          </p:nvPr>
        </p:nvGraphicFramePr>
        <p:xfrm>
          <a:off x="2713388" y="912053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1119728" y="1322278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36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322101" y="2210415"/>
            <a:ext cx="163148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7" idx="0"/>
          </p:cNvCxnSpPr>
          <p:nvPr/>
        </p:nvCxnSpPr>
        <p:spPr>
          <a:xfrm>
            <a:off x="5046139" y="2207920"/>
            <a:ext cx="182283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25219"/>
              </p:ext>
            </p:extLst>
          </p:nvPr>
        </p:nvGraphicFramePr>
        <p:xfrm>
          <a:off x="6219714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5598185" y="2207920"/>
            <a:ext cx="1443831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07468"/>
              </p:ext>
            </p:extLst>
          </p:nvPr>
        </p:nvGraphicFramePr>
        <p:xfrm>
          <a:off x="4406122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03124"/>
              </p:ext>
            </p:extLst>
          </p:nvPr>
        </p:nvGraphicFramePr>
        <p:xfrm>
          <a:off x="1773106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85593"/>
              </p:ext>
            </p:extLst>
          </p:nvPr>
        </p:nvGraphicFramePr>
        <p:xfrm>
          <a:off x="3953583" y="1783747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68589"/>
              </p:ext>
            </p:extLst>
          </p:nvPr>
        </p:nvGraphicFramePr>
        <p:xfrm>
          <a:off x="3104019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endCxn id="2" idx="0"/>
          </p:cNvCxnSpPr>
          <p:nvPr/>
        </p:nvCxnSpPr>
        <p:spPr>
          <a:xfrm flipH="1">
            <a:off x="3653014" y="2210415"/>
            <a:ext cx="84882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60300" y="1320237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787556"/>
              </p:ext>
            </p:extLst>
          </p:nvPr>
        </p:nvGraphicFramePr>
        <p:xfrm>
          <a:off x="2713388" y="912053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1119728" y="1322278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ular Callout 17"/>
          <p:cNvSpPr/>
          <p:nvPr/>
        </p:nvSpPr>
        <p:spPr>
          <a:xfrm>
            <a:off x="7153212" y="939139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 the node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501836" y="1564736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051124" y="1564736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65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2322101" y="2210415"/>
            <a:ext cx="464378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7" idx="0"/>
          </p:cNvCxnSpPr>
          <p:nvPr/>
        </p:nvCxnSpPr>
        <p:spPr>
          <a:xfrm flipH="1">
            <a:off x="5228422" y="2132084"/>
            <a:ext cx="443092" cy="54927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49260"/>
              </p:ext>
            </p:extLst>
          </p:nvPr>
        </p:nvGraphicFramePr>
        <p:xfrm>
          <a:off x="6219714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6219714" y="2132084"/>
            <a:ext cx="822300" cy="54927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87239"/>
              </p:ext>
            </p:extLst>
          </p:nvPr>
        </p:nvGraphicFramePr>
        <p:xfrm>
          <a:off x="4406122" y="2681359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756"/>
              </p:ext>
            </p:extLst>
          </p:nvPr>
        </p:nvGraphicFramePr>
        <p:xfrm>
          <a:off x="1773106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51970"/>
              </p:ext>
            </p:extLst>
          </p:nvPr>
        </p:nvGraphicFramePr>
        <p:xfrm>
          <a:off x="2786479" y="1783747"/>
          <a:ext cx="5482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58913"/>
              </p:ext>
            </p:extLst>
          </p:nvPr>
        </p:nvGraphicFramePr>
        <p:xfrm>
          <a:off x="3104019" y="2681359"/>
          <a:ext cx="109799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24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endCxn id="2" idx="0"/>
          </p:cNvCxnSpPr>
          <p:nvPr/>
        </p:nvCxnSpPr>
        <p:spPr>
          <a:xfrm>
            <a:off x="3334681" y="2210415"/>
            <a:ext cx="318335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7" idx="0"/>
          </p:cNvCxnSpPr>
          <p:nvPr/>
        </p:nvCxnSpPr>
        <p:spPr>
          <a:xfrm>
            <a:off x="3619026" y="1380578"/>
            <a:ext cx="2326588" cy="32483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2"/>
            <a:endCxn id="19" idx="0"/>
          </p:cNvCxnSpPr>
          <p:nvPr/>
        </p:nvCxnSpPr>
        <p:spPr>
          <a:xfrm flipH="1">
            <a:off x="3060581" y="1380578"/>
            <a:ext cx="15243" cy="40316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30794"/>
              </p:ext>
            </p:extLst>
          </p:nvPr>
        </p:nvGraphicFramePr>
        <p:xfrm>
          <a:off x="2527622" y="953911"/>
          <a:ext cx="10964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8679"/>
              </p:ext>
            </p:extLst>
          </p:nvPr>
        </p:nvGraphicFramePr>
        <p:xfrm>
          <a:off x="5671514" y="1705416"/>
          <a:ext cx="5482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1119729" y="1380578"/>
            <a:ext cx="1407895" cy="39400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7153212" y="939139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 the tree</a:t>
            </a:r>
          </a:p>
        </p:txBody>
      </p:sp>
    </p:spTree>
    <p:extLst>
      <p:ext uri="{BB962C8B-B14F-4D97-AF65-F5344CB8AC3E}">
        <p14:creationId xmlns:p14="http://schemas.microsoft.com/office/powerpoint/2010/main" val="197499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/>
          <p:cNvCxnSpPr>
            <a:endCxn id="37" idx="0"/>
          </p:cNvCxnSpPr>
          <p:nvPr/>
        </p:nvCxnSpPr>
        <p:spPr>
          <a:xfrm flipH="1">
            <a:off x="4279591" y="2210415"/>
            <a:ext cx="290242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7" idx="0"/>
          </p:cNvCxnSpPr>
          <p:nvPr/>
        </p:nvCxnSpPr>
        <p:spPr>
          <a:xfrm flipH="1">
            <a:off x="6732989" y="2132083"/>
            <a:ext cx="173679" cy="54927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42790"/>
              </p:ext>
            </p:extLst>
          </p:nvPr>
        </p:nvGraphicFramePr>
        <p:xfrm>
          <a:off x="7688275" y="2681358"/>
          <a:ext cx="1099947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7454869" y="2132083"/>
            <a:ext cx="783379" cy="54927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10952"/>
              </p:ext>
            </p:extLst>
          </p:nvPr>
        </p:nvGraphicFramePr>
        <p:xfrm>
          <a:off x="6180103" y="2681358"/>
          <a:ext cx="110577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35467"/>
              </p:ext>
            </p:extLst>
          </p:nvPr>
        </p:nvGraphicFramePr>
        <p:xfrm>
          <a:off x="3904733" y="2681358"/>
          <a:ext cx="749716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11391"/>
              </p:ext>
            </p:extLst>
          </p:nvPr>
        </p:nvGraphicFramePr>
        <p:xfrm>
          <a:off x="4569832" y="1783747"/>
          <a:ext cx="5482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93669"/>
              </p:ext>
            </p:extLst>
          </p:nvPr>
        </p:nvGraphicFramePr>
        <p:xfrm>
          <a:off x="5197450" y="2681358"/>
          <a:ext cx="787912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endCxn id="2" idx="0"/>
          </p:cNvCxnSpPr>
          <p:nvPr/>
        </p:nvCxnSpPr>
        <p:spPr>
          <a:xfrm>
            <a:off x="5118032" y="2210415"/>
            <a:ext cx="473374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7" idx="0"/>
          </p:cNvCxnSpPr>
          <p:nvPr/>
        </p:nvCxnSpPr>
        <p:spPr>
          <a:xfrm>
            <a:off x="5392134" y="1167245"/>
            <a:ext cx="1788635" cy="5381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2"/>
            <a:endCxn id="19" idx="0"/>
          </p:cNvCxnSpPr>
          <p:nvPr/>
        </p:nvCxnSpPr>
        <p:spPr>
          <a:xfrm>
            <a:off x="4843932" y="1167244"/>
            <a:ext cx="0" cy="61650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14665"/>
              </p:ext>
            </p:extLst>
          </p:nvPr>
        </p:nvGraphicFramePr>
        <p:xfrm>
          <a:off x="4295732" y="740577"/>
          <a:ext cx="10964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81142"/>
              </p:ext>
            </p:extLst>
          </p:nvPr>
        </p:nvGraphicFramePr>
        <p:xfrm>
          <a:off x="6906667" y="1705416"/>
          <a:ext cx="5482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2254612" y="1167244"/>
            <a:ext cx="2041120" cy="61650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3146"/>
              </p:ext>
            </p:extLst>
          </p:nvPr>
        </p:nvGraphicFramePr>
        <p:xfrm>
          <a:off x="2918354" y="2670375"/>
          <a:ext cx="83715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stCxn id="25" idx="2"/>
            <a:endCxn id="24" idx="0"/>
          </p:cNvCxnSpPr>
          <p:nvPr/>
        </p:nvCxnSpPr>
        <p:spPr>
          <a:xfrm>
            <a:off x="2254612" y="2210415"/>
            <a:ext cx="0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2803033" y="2221398"/>
            <a:ext cx="533896" cy="44897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13632"/>
              </p:ext>
            </p:extLst>
          </p:nvPr>
        </p:nvGraphicFramePr>
        <p:xfrm>
          <a:off x="1866143" y="2670375"/>
          <a:ext cx="776938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23935"/>
              </p:ext>
            </p:extLst>
          </p:nvPr>
        </p:nvGraphicFramePr>
        <p:xfrm>
          <a:off x="1706191" y="1783747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31073"/>
              </p:ext>
            </p:extLst>
          </p:nvPr>
        </p:nvGraphicFramePr>
        <p:xfrm>
          <a:off x="768540" y="2681359"/>
          <a:ext cx="784232" cy="502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>
            <a:endCxn id="29" idx="0"/>
          </p:cNvCxnSpPr>
          <p:nvPr/>
        </p:nvCxnSpPr>
        <p:spPr>
          <a:xfrm flipH="1">
            <a:off x="1160656" y="2221399"/>
            <a:ext cx="545535" cy="4599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02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3444"/>
              </p:ext>
            </p:extLst>
          </p:nvPr>
        </p:nvGraphicFramePr>
        <p:xfrm>
          <a:off x="2918354" y="2670375"/>
          <a:ext cx="83715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stCxn id="25" idx="2"/>
            <a:endCxn id="24" idx="0"/>
          </p:cNvCxnSpPr>
          <p:nvPr/>
        </p:nvCxnSpPr>
        <p:spPr>
          <a:xfrm>
            <a:off x="2254612" y="2210415"/>
            <a:ext cx="0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endCxn id="18" idx="0"/>
          </p:cNvCxnSpPr>
          <p:nvPr/>
        </p:nvCxnSpPr>
        <p:spPr>
          <a:xfrm>
            <a:off x="2803033" y="2210415"/>
            <a:ext cx="533896" cy="4599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28155"/>
              </p:ext>
            </p:extLst>
          </p:nvPr>
        </p:nvGraphicFramePr>
        <p:xfrm>
          <a:off x="1866143" y="2670375"/>
          <a:ext cx="776938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13563"/>
              </p:ext>
            </p:extLst>
          </p:nvPr>
        </p:nvGraphicFramePr>
        <p:xfrm>
          <a:off x="1706191" y="1783747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67159"/>
              </p:ext>
            </p:extLst>
          </p:nvPr>
        </p:nvGraphicFramePr>
        <p:xfrm>
          <a:off x="768540" y="2681359"/>
          <a:ext cx="784232" cy="502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>
            <a:cxnSpLocks/>
            <a:endCxn id="29" idx="0"/>
          </p:cNvCxnSpPr>
          <p:nvPr/>
        </p:nvCxnSpPr>
        <p:spPr>
          <a:xfrm flipH="1">
            <a:off x="1160656" y="2210415"/>
            <a:ext cx="545535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19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41268"/>
              </p:ext>
            </p:extLst>
          </p:nvPr>
        </p:nvGraphicFramePr>
        <p:xfrm>
          <a:off x="2580288" y="1329048"/>
          <a:ext cx="83715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stCxn id="25" idx="2"/>
            <a:endCxn id="24" idx="0"/>
          </p:cNvCxnSpPr>
          <p:nvPr/>
        </p:nvCxnSpPr>
        <p:spPr>
          <a:xfrm>
            <a:off x="1916546" y="869088"/>
            <a:ext cx="0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2464967" y="869087"/>
            <a:ext cx="533896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84624"/>
              </p:ext>
            </p:extLst>
          </p:nvPr>
        </p:nvGraphicFramePr>
        <p:xfrm>
          <a:off x="1528077" y="1329048"/>
          <a:ext cx="776938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29906"/>
              </p:ext>
            </p:extLst>
          </p:nvPr>
        </p:nvGraphicFramePr>
        <p:xfrm>
          <a:off x="1368125" y="442420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8402"/>
              </p:ext>
            </p:extLst>
          </p:nvPr>
        </p:nvGraphicFramePr>
        <p:xfrm>
          <a:off x="351097" y="1329048"/>
          <a:ext cx="784232" cy="491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3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>
            <a:endCxn id="29" idx="0"/>
          </p:cNvCxnSpPr>
          <p:nvPr/>
        </p:nvCxnSpPr>
        <p:spPr>
          <a:xfrm flipH="1">
            <a:off x="743213" y="869087"/>
            <a:ext cx="624912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589"/>
              </p:ext>
            </p:extLst>
          </p:nvPr>
        </p:nvGraphicFramePr>
        <p:xfrm>
          <a:off x="2580288" y="3114216"/>
          <a:ext cx="83715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35" idx="2"/>
            <a:endCxn id="34" idx="0"/>
          </p:cNvCxnSpPr>
          <p:nvPr/>
        </p:nvCxnSpPr>
        <p:spPr>
          <a:xfrm>
            <a:off x="1916546" y="2654256"/>
            <a:ext cx="0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2097382" y="2654256"/>
            <a:ext cx="901481" cy="4599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18458"/>
              </p:ext>
            </p:extLst>
          </p:nvPr>
        </p:nvGraphicFramePr>
        <p:xfrm>
          <a:off x="1528077" y="3114216"/>
          <a:ext cx="776938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83507"/>
              </p:ext>
            </p:extLst>
          </p:nvPr>
        </p:nvGraphicFramePr>
        <p:xfrm>
          <a:off x="1368125" y="2227588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H="1">
            <a:off x="743213" y="2665239"/>
            <a:ext cx="624912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40394"/>
              </p:ext>
            </p:extLst>
          </p:nvPr>
        </p:nvGraphicFramePr>
        <p:xfrm>
          <a:off x="173346" y="3114216"/>
          <a:ext cx="113973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37778"/>
              </p:ext>
            </p:extLst>
          </p:nvPr>
        </p:nvGraphicFramePr>
        <p:xfrm>
          <a:off x="6837637" y="1329047"/>
          <a:ext cx="83715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>
            <a:stCxn id="45" idx="2"/>
            <a:endCxn id="44" idx="0"/>
          </p:cNvCxnSpPr>
          <p:nvPr/>
        </p:nvCxnSpPr>
        <p:spPr>
          <a:xfrm>
            <a:off x="6173895" y="869087"/>
            <a:ext cx="0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1" idx="0"/>
          </p:cNvCxnSpPr>
          <p:nvPr/>
        </p:nvCxnSpPr>
        <p:spPr>
          <a:xfrm>
            <a:off x="6354731" y="869087"/>
            <a:ext cx="901481" cy="4599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69791"/>
              </p:ext>
            </p:extLst>
          </p:nvPr>
        </p:nvGraphicFramePr>
        <p:xfrm>
          <a:off x="5785426" y="1329047"/>
          <a:ext cx="776938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51244"/>
              </p:ext>
            </p:extLst>
          </p:nvPr>
        </p:nvGraphicFramePr>
        <p:xfrm>
          <a:off x="5625474" y="442419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5000562" y="880070"/>
            <a:ext cx="624912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59320"/>
              </p:ext>
            </p:extLst>
          </p:nvPr>
        </p:nvGraphicFramePr>
        <p:xfrm>
          <a:off x="4430695" y="1329047"/>
          <a:ext cx="113973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43458"/>
              </p:ext>
            </p:extLst>
          </p:nvPr>
        </p:nvGraphicFramePr>
        <p:xfrm>
          <a:off x="6997589" y="3285782"/>
          <a:ext cx="83715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7087930" y="2836805"/>
            <a:ext cx="328234" cy="44897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70910"/>
              </p:ext>
            </p:extLst>
          </p:nvPr>
        </p:nvGraphicFramePr>
        <p:xfrm>
          <a:off x="5937826" y="3327550"/>
          <a:ext cx="776938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19580"/>
              </p:ext>
            </p:extLst>
          </p:nvPr>
        </p:nvGraphicFramePr>
        <p:xfrm>
          <a:off x="5777874" y="2440922"/>
          <a:ext cx="365614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 flipH="1">
            <a:off x="5152962" y="2878573"/>
            <a:ext cx="624912" cy="45996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57807"/>
              </p:ext>
            </p:extLst>
          </p:nvPr>
        </p:nvGraphicFramePr>
        <p:xfrm>
          <a:off x="4583095" y="3327550"/>
          <a:ext cx="1139733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15015"/>
              </p:ext>
            </p:extLst>
          </p:nvPr>
        </p:nvGraphicFramePr>
        <p:xfrm>
          <a:off x="6722316" y="2440922"/>
          <a:ext cx="365614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826003"/>
              </p:ext>
            </p:extLst>
          </p:nvPr>
        </p:nvGraphicFramePr>
        <p:xfrm>
          <a:off x="6295888" y="2014254"/>
          <a:ext cx="365614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" name="Straight Arrow Connector 59"/>
          <p:cNvCxnSpPr>
            <a:endCxn id="52" idx="0"/>
          </p:cNvCxnSpPr>
          <p:nvPr/>
        </p:nvCxnSpPr>
        <p:spPr>
          <a:xfrm flipH="1">
            <a:off x="6326295" y="2867590"/>
            <a:ext cx="335208" cy="45996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27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27107"/>
              </p:ext>
            </p:extLst>
          </p:nvPr>
        </p:nvGraphicFramePr>
        <p:xfrm>
          <a:off x="1766261" y="1741203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638469"/>
              </p:ext>
            </p:extLst>
          </p:nvPr>
        </p:nvGraphicFramePr>
        <p:xfrm>
          <a:off x="555405" y="2638815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1100807" y="2140146"/>
            <a:ext cx="662435" cy="498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13171" y="2130905"/>
            <a:ext cx="0" cy="50791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9" idx="2"/>
            <a:endCxn id="40" idx="0"/>
          </p:cNvCxnSpPr>
          <p:nvPr/>
        </p:nvCxnSpPr>
        <p:spPr>
          <a:xfrm>
            <a:off x="4627565" y="1236926"/>
            <a:ext cx="0" cy="4642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87744" y="2109381"/>
            <a:ext cx="386137" cy="53867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82819"/>
              </p:ext>
            </p:extLst>
          </p:nvPr>
        </p:nvGraphicFramePr>
        <p:xfrm>
          <a:off x="4080655" y="828744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6015"/>
              </p:ext>
            </p:extLst>
          </p:nvPr>
        </p:nvGraphicFramePr>
        <p:xfrm>
          <a:off x="6540831" y="1710440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>
            <a:endCxn id="21" idx="0"/>
          </p:cNvCxnSpPr>
          <p:nvPr/>
        </p:nvCxnSpPr>
        <p:spPr>
          <a:xfrm flipH="1">
            <a:off x="2313171" y="1236928"/>
            <a:ext cx="1767484" cy="50427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5174478" y="1236927"/>
            <a:ext cx="1639811" cy="47351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50745"/>
              </p:ext>
            </p:extLst>
          </p:nvPr>
        </p:nvGraphicFramePr>
        <p:xfrm>
          <a:off x="6104255" y="2638816"/>
          <a:ext cx="5451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>
            <a:off x="6376805" y="2105715"/>
            <a:ext cx="164026" cy="55158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45392"/>
              </p:ext>
            </p:extLst>
          </p:nvPr>
        </p:nvGraphicFramePr>
        <p:xfrm>
          <a:off x="4355015" y="1701198"/>
          <a:ext cx="54510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2860083" y="2130903"/>
            <a:ext cx="487191" cy="50791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085839" y="2100140"/>
            <a:ext cx="274360" cy="5479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900115" y="2109382"/>
            <a:ext cx="272550" cy="54791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46821"/>
              </p:ext>
            </p:extLst>
          </p:nvPr>
        </p:nvGraphicFramePr>
        <p:xfrm>
          <a:off x="3812386" y="2638816"/>
          <a:ext cx="547815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6" name="Straight Arrow Connector 85"/>
          <p:cNvCxnSpPr/>
          <p:nvPr/>
        </p:nvCxnSpPr>
        <p:spPr>
          <a:xfrm>
            <a:off x="4321554" y="2949875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644331" y="2959116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563735" y="2959116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87595"/>
              </p:ext>
            </p:extLst>
          </p:nvPr>
        </p:nvGraphicFramePr>
        <p:xfrm>
          <a:off x="1763239" y="2638815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62068"/>
              </p:ext>
            </p:extLst>
          </p:nvPr>
        </p:nvGraphicFramePr>
        <p:xfrm>
          <a:off x="4573338" y="2638816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5298"/>
              </p:ext>
            </p:extLst>
          </p:nvPr>
        </p:nvGraphicFramePr>
        <p:xfrm>
          <a:off x="6923725" y="2638816"/>
          <a:ext cx="1096842" cy="426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32052"/>
              </p:ext>
            </p:extLst>
          </p:nvPr>
        </p:nvGraphicFramePr>
        <p:xfrm>
          <a:off x="3048945" y="2638816"/>
          <a:ext cx="54691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55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20234"/>
              </p:ext>
            </p:extLst>
          </p:nvPr>
        </p:nvGraphicFramePr>
        <p:xfrm>
          <a:off x="1766261" y="1741203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76348"/>
              </p:ext>
            </p:extLst>
          </p:nvPr>
        </p:nvGraphicFramePr>
        <p:xfrm>
          <a:off x="555405" y="2638815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1100807" y="2140146"/>
            <a:ext cx="662435" cy="498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13171" y="2130905"/>
            <a:ext cx="0" cy="50791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21" idx="0"/>
          </p:cNvCxnSpPr>
          <p:nvPr/>
        </p:nvCxnSpPr>
        <p:spPr>
          <a:xfrm flipH="1">
            <a:off x="2313171" y="1263192"/>
            <a:ext cx="1184173" cy="47801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860083" y="2130903"/>
            <a:ext cx="487191" cy="50791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0696"/>
              </p:ext>
            </p:extLst>
          </p:nvPr>
        </p:nvGraphicFramePr>
        <p:xfrm>
          <a:off x="1763239" y="2638815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10490"/>
              </p:ext>
            </p:extLst>
          </p:nvPr>
        </p:nvGraphicFramePr>
        <p:xfrm>
          <a:off x="3048945" y="2638816"/>
          <a:ext cx="54691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87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56022"/>
              </p:ext>
            </p:extLst>
          </p:nvPr>
        </p:nvGraphicFramePr>
        <p:xfrm>
          <a:off x="6372444" y="2660964"/>
          <a:ext cx="545100" cy="816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10471"/>
              </p:ext>
            </p:extLst>
          </p:nvPr>
        </p:nvGraphicFramePr>
        <p:xfrm>
          <a:off x="1256553" y="1741203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68024"/>
              </p:ext>
            </p:extLst>
          </p:nvPr>
        </p:nvGraphicFramePr>
        <p:xfrm>
          <a:off x="709643" y="2672088"/>
          <a:ext cx="546910" cy="816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748791"/>
              </p:ext>
            </p:extLst>
          </p:nvPr>
        </p:nvGraphicFramePr>
        <p:xfrm>
          <a:off x="1530913" y="2657298"/>
          <a:ext cx="545100" cy="816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39225"/>
              </p:ext>
            </p:extLst>
          </p:nvPr>
        </p:nvGraphicFramePr>
        <p:xfrm>
          <a:off x="2350373" y="2657298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endCxn id="22" idx="0"/>
          </p:cNvCxnSpPr>
          <p:nvPr/>
        </p:nvCxnSpPr>
        <p:spPr>
          <a:xfrm flipH="1">
            <a:off x="983098" y="2149386"/>
            <a:ext cx="273458" cy="52270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23" idx="0"/>
          </p:cNvCxnSpPr>
          <p:nvPr/>
        </p:nvCxnSpPr>
        <p:spPr>
          <a:xfrm>
            <a:off x="1803463" y="2149387"/>
            <a:ext cx="0" cy="50791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9" idx="2"/>
            <a:endCxn id="40" idx="0"/>
          </p:cNvCxnSpPr>
          <p:nvPr/>
        </p:nvCxnSpPr>
        <p:spPr>
          <a:xfrm>
            <a:off x="4117857" y="1236926"/>
            <a:ext cx="0" cy="4642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0"/>
          </p:cNvCxnSpPr>
          <p:nvPr/>
        </p:nvCxnSpPr>
        <p:spPr>
          <a:xfrm>
            <a:off x="6466862" y="2109382"/>
            <a:ext cx="178132" cy="55158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65098"/>
              </p:ext>
            </p:extLst>
          </p:nvPr>
        </p:nvGraphicFramePr>
        <p:xfrm>
          <a:off x="3570947" y="828744"/>
          <a:ext cx="109382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27868"/>
              </p:ext>
            </p:extLst>
          </p:nvPr>
        </p:nvGraphicFramePr>
        <p:xfrm>
          <a:off x="5921684" y="1701198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>
            <a:endCxn id="21" idx="0"/>
          </p:cNvCxnSpPr>
          <p:nvPr/>
        </p:nvCxnSpPr>
        <p:spPr>
          <a:xfrm flipH="1">
            <a:off x="1803463" y="1236928"/>
            <a:ext cx="1767484" cy="50427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4664767" y="1236926"/>
            <a:ext cx="1530372" cy="46427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72518"/>
              </p:ext>
            </p:extLst>
          </p:nvPr>
        </p:nvGraphicFramePr>
        <p:xfrm>
          <a:off x="5485108" y="2660964"/>
          <a:ext cx="54510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>
            <a:endCxn id="33" idx="0"/>
          </p:cNvCxnSpPr>
          <p:nvPr/>
        </p:nvCxnSpPr>
        <p:spPr>
          <a:xfrm flipH="1">
            <a:off x="5757658" y="2109381"/>
            <a:ext cx="164026" cy="55158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484765"/>
              </p:ext>
            </p:extLst>
          </p:nvPr>
        </p:nvGraphicFramePr>
        <p:xfrm>
          <a:off x="3845307" y="1701198"/>
          <a:ext cx="54510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>
            <a:endCxn id="24" idx="0"/>
          </p:cNvCxnSpPr>
          <p:nvPr/>
        </p:nvCxnSpPr>
        <p:spPr>
          <a:xfrm>
            <a:off x="2350378" y="2149386"/>
            <a:ext cx="273455" cy="50791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74" idx="0"/>
          </p:cNvCxnSpPr>
          <p:nvPr/>
        </p:nvCxnSpPr>
        <p:spPr>
          <a:xfrm flipH="1">
            <a:off x="3570947" y="2109381"/>
            <a:ext cx="274360" cy="54791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76" idx="0"/>
          </p:cNvCxnSpPr>
          <p:nvPr/>
        </p:nvCxnSpPr>
        <p:spPr>
          <a:xfrm>
            <a:off x="4390407" y="2109382"/>
            <a:ext cx="272550" cy="54791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46586"/>
              </p:ext>
            </p:extLst>
          </p:nvPr>
        </p:nvGraphicFramePr>
        <p:xfrm>
          <a:off x="3297492" y="2657298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74664"/>
              </p:ext>
            </p:extLst>
          </p:nvPr>
        </p:nvGraphicFramePr>
        <p:xfrm>
          <a:off x="4390407" y="2657298"/>
          <a:ext cx="545100" cy="816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6" name="Straight Arrow Connector 85"/>
          <p:cNvCxnSpPr/>
          <p:nvPr/>
        </p:nvCxnSpPr>
        <p:spPr>
          <a:xfrm>
            <a:off x="3930483" y="3065482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25184" y="3065482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944588" y="3056624"/>
            <a:ext cx="459929" cy="0"/>
          </a:xfrm>
          <a:prstGeom prst="straightConnector1">
            <a:avLst/>
          </a:prstGeom>
          <a:ln w="34925">
            <a:solidFill>
              <a:schemeClr val="accent3"/>
            </a:solidFill>
            <a:prstDash val="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9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5160" y="489395"/>
            <a:ext cx="17284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7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70492"/>
              </p:ext>
            </p:extLst>
          </p:nvPr>
        </p:nvGraphicFramePr>
        <p:xfrm>
          <a:off x="3103584" y="566230"/>
          <a:ext cx="54510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5160" y="1576023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10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2536"/>
              </p:ext>
            </p:extLst>
          </p:nvPr>
        </p:nvGraphicFramePr>
        <p:xfrm>
          <a:off x="2880167" y="1574453"/>
          <a:ext cx="109382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5160" y="2568179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34030"/>
              </p:ext>
            </p:extLst>
          </p:nvPr>
        </p:nvGraphicFramePr>
        <p:xfrm>
          <a:off x="2630280" y="2608709"/>
          <a:ext cx="1640730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88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15160" y="327276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4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8826"/>
              </p:ext>
            </p:extLst>
          </p:nvPr>
        </p:nvGraphicFramePr>
        <p:xfrm>
          <a:off x="2433105" y="396116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73628"/>
              </p:ext>
            </p:extLst>
          </p:nvPr>
        </p:nvGraphicFramePr>
        <p:xfrm>
          <a:off x="2439931" y="1569905"/>
          <a:ext cx="2176552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 flipV="1">
            <a:off x="4074513" y="1313202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521381" y="1313202"/>
            <a:ext cx="0" cy="131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/>
          <p:cNvSpPr/>
          <p:nvPr/>
        </p:nvSpPr>
        <p:spPr>
          <a:xfrm>
            <a:off x="5032700" y="1462031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 the node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5032700" y="298177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is too large!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38656"/>
              </p:ext>
            </p:extLst>
          </p:nvPr>
        </p:nvGraphicFramePr>
        <p:xfrm>
          <a:off x="2977245" y="3072581"/>
          <a:ext cx="544138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26241"/>
              </p:ext>
            </p:extLst>
          </p:nvPr>
        </p:nvGraphicFramePr>
        <p:xfrm>
          <a:off x="3376959" y="3862106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H="1">
            <a:off x="2605075" y="3616827"/>
            <a:ext cx="372175" cy="2452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96984" y="3616824"/>
            <a:ext cx="424117" cy="24528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ular Callout 42"/>
          <p:cNvSpPr/>
          <p:nvPr/>
        </p:nvSpPr>
        <p:spPr>
          <a:xfrm>
            <a:off x="5008299" y="3233688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Grow the tree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67505"/>
              </p:ext>
            </p:extLst>
          </p:nvPr>
        </p:nvGraphicFramePr>
        <p:xfrm>
          <a:off x="2060933" y="3862106"/>
          <a:ext cx="1088276" cy="54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2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45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747259"/>
              </p:ext>
            </p:extLst>
          </p:nvPr>
        </p:nvGraphicFramePr>
        <p:xfrm>
          <a:off x="1714133" y="1712934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73225"/>
              </p:ext>
            </p:extLst>
          </p:nvPr>
        </p:nvGraphicFramePr>
        <p:xfrm>
          <a:off x="2264064" y="2592063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1325156" y="2121119"/>
            <a:ext cx="388979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2264066" y="2121119"/>
            <a:ext cx="548421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8" idx="0"/>
          </p:cNvCxnSpPr>
          <p:nvPr/>
        </p:nvCxnSpPr>
        <p:spPr>
          <a:xfrm>
            <a:off x="4377467" y="1260626"/>
            <a:ext cx="1620265" cy="43133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40475"/>
              </p:ext>
            </p:extLst>
          </p:nvPr>
        </p:nvGraphicFramePr>
        <p:xfrm>
          <a:off x="3830557" y="852441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>
            <a:endCxn id="21" idx="0"/>
          </p:cNvCxnSpPr>
          <p:nvPr/>
        </p:nvCxnSpPr>
        <p:spPr>
          <a:xfrm flipH="1">
            <a:off x="1987588" y="1260625"/>
            <a:ext cx="1842969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377467" y="2118623"/>
            <a:ext cx="1046391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8" idx="2"/>
            <a:endCxn id="36" idx="0"/>
          </p:cNvCxnSpPr>
          <p:nvPr/>
        </p:nvCxnSpPr>
        <p:spPr>
          <a:xfrm>
            <a:off x="5997732" y="2118623"/>
            <a:ext cx="0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40027"/>
              </p:ext>
            </p:extLst>
          </p:nvPr>
        </p:nvGraphicFramePr>
        <p:xfrm>
          <a:off x="5423858" y="2592063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08152"/>
              </p:ext>
            </p:extLst>
          </p:nvPr>
        </p:nvGraphicFramePr>
        <p:xfrm>
          <a:off x="5423858" y="1691956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02591"/>
              </p:ext>
            </p:extLst>
          </p:nvPr>
        </p:nvGraphicFramePr>
        <p:xfrm>
          <a:off x="502853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08706"/>
              </p:ext>
            </p:extLst>
          </p:nvPr>
        </p:nvGraphicFramePr>
        <p:xfrm>
          <a:off x="3581101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460125"/>
              </p:ext>
            </p:extLst>
          </p:nvPr>
        </p:nvGraphicFramePr>
        <p:xfrm>
          <a:off x="7021996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6571606" y="2121119"/>
            <a:ext cx="1272690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02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02266"/>
              </p:ext>
            </p:extLst>
          </p:nvPr>
        </p:nvGraphicFramePr>
        <p:xfrm>
          <a:off x="1714133" y="1712934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13771"/>
              </p:ext>
            </p:extLst>
          </p:nvPr>
        </p:nvGraphicFramePr>
        <p:xfrm>
          <a:off x="2264064" y="2592063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1325156" y="2121119"/>
            <a:ext cx="388979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2264066" y="2121119"/>
            <a:ext cx="548421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377468" y="2121119"/>
            <a:ext cx="1239164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8" idx="2"/>
          </p:cNvCxnSpPr>
          <p:nvPr/>
        </p:nvCxnSpPr>
        <p:spPr>
          <a:xfrm>
            <a:off x="6190506" y="2118623"/>
            <a:ext cx="0" cy="4734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40540"/>
              </p:ext>
            </p:extLst>
          </p:nvPr>
        </p:nvGraphicFramePr>
        <p:xfrm>
          <a:off x="5616632" y="1691956"/>
          <a:ext cx="1147748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33563"/>
              </p:ext>
            </p:extLst>
          </p:nvPr>
        </p:nvGraphicFramePr>
        <p:xfrm>
          <a:off x="502853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36495"/>
              </p:ext>
            </p:extLst>
          </p:nvPr>
        </p:nvGraphicFramePr>
        <p:xfrm>
          <a:off x="3581101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41678"/>
              </p:ext>
            </p:extLst>
          </p:nvPr>
        </p:nvGraphicFramePr>
        <p:xfrm>
          <a:off x="7214770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59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6764380" y="2121119"/>
            <a:ext cx="1272690" cy="47094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37058"/>
              </p:ext>
            </p:extLst>
          </p:nvPr>
        </p:nvGraphicFramePr>
        <p:xfrm>
          <a:off x="5368206" y="2592063"/>
          <a:ext cx="164460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57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5160" y="327276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57</a:t>
            </a:r>
          </a:p>
        </p:txBody>
      </p:sp>
      <p:cxnSp>
        <p:nvCxnSpPr>
          <p:cNvPr id="24" name="Straight Arrow Connector 23"/>
          <p:cNvCxnSpPr>
            <a:endCxn id="38" idx="0"/>
          </p:cNvCxnSpPr>
          <p:nvPr/>
        </p:nvCxnSpPr>
        <p:spPr>
          <a:xfrm>
            <a:off x="4377467" y="1260626"/>
            <a:ext cx="1813039" cy="43133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23329"/>
              </p:ext>
            </p:extLst>
          </p:nvPr>
        </p:nvGraphicFramePr>
        <p:xfrm>
          <a:off x="3830557" y="852441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>
            <a:off x="1987588" y="1260625"/>
            <a:ext cx="1842969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1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26521"/>
              </p:ext>
            </p:extLst>
          </p:nvPr>
        </p:nvGraphicFramePr>
        <p:xfrm>
          <a:off x="2574642" y="1178342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42834"/>
              </p:ext>
            </p:extLst>
          </p:nvPr>
        </p:nvGraphicFramePr>
        <p:xfrm>
          <a:off x="3344768" y="2078013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endCxn id="19" idx="0"/>
          </p:cNvCxnSpPr>
          <p:nvPr/>
        </p:nvCxnSpPr>
        <p:spPr>
          <a:xfrm flipH="1">
            <a:off x="1958499" y="1586526"/>
            <a:ext cx="616144" cy="49148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3121552" y="1586526"/>
            <a:ext cx="771637" cy="49148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88522" y="726034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96161"/>
              </p:ext>
            </p:extLst>
          </p:nvPr>
        </p:nvGraphicFramePr>
        <p:xfrm>
          <a:off x="4441610" y="317849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>
            <a:endCxn id="21" idx="0"/>
          </p:cNvCxnSpPr>
          <p:nvPr/>
        </p:nvCxnSpPr>
        <p:spPr>
          <a:xfrm flipH="1">
            <a:off x="2848097" y="726034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33735"/>
              </p:ext>
            </p:extLst>
          </p:nvPr>
        </p:nvGraphicFramePr>
        <p:xfrm>
          <a:off x="860509" y="2078013"/>
          <a:ext cx="219598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15160" y="317849"/>
            <a:ext cx="1924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7153212" y="288750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is too large!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63833"/>
              </p:ext>
            </p:extLst>
          </p:nvPr>
        </p:nvGraphicFramePr>
        <p:xfrm>
          <a:off x="2574642" y="3566380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88442"/>
              </p:ext>
            </p:extLst>
          </p:nvPr>
        </p:nvGraphicFramePr>
        <p:xfrm>
          <a:off x="3344768" y="4466051"/>
          <a:ext cx="1096842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endCxn id="36" idx="0"/>
          </p:cNvCxnSpPr>
          <p:nvPr/>
        </p:nvCxnSpPr>
        <p:spPr>
          <a:xfrm flipH="1">
            <a:off x="1958499" y="3974565"/>
            <a:ext cx="616144" cy="49148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0"/>
          </p:cNvCxnSpPr>
          <p:nvPr/>
        </p:nvCxnSpPr>
        <p:spPr>
          <a:xfrm>
            <a:off x="3121552" y="3974565"/>
            <a:ext cx="771637" cy="49148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88522" y="3114072"/>
            <a:ext cx="1488621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32542"/>
              </p:ext>
            </p:extLst>
          </p:nvPr>
        </p:nvGraphicFramePr>
        <p:xfrm>
          <a:off x="4441610" y="2705888"/>
          <a:ext cx="546910" cy="40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1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24" idx="0"/>
          </p:cNvCxnSpPr>
          <p:nvPr/>
        </p:nvCxnSpPr>
        <p:spPr>
          <a:xfrm flipH="1">
            <a:off x="2848097" y="3114072"/>
            <a:ext cx="1593513" cy="45230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0094"/>
              </p:ext>
            </p:extLst>
          </p:nvPr>
        </p:nvGraphicFramePr>
        <p:xfrm>
          <a:off x="860509" y="4466051"/>
          <a:ext cx="2195980" cy="42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6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1" dirty="0"/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T="34290" marB="34290">
                    <a:lnL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Rectangular Callout 39"/>
          <p:cNvSpPr/>
          <p:nvPr/>
        </p:nvSpPr>
        <p:spPr>
          <a:xfrm>
            <a:off x="7153212" y="2892614"/>
            <a:ext cx="1364384" cy="766277"/>
          </a:xfrm>
          <a:prstGeom prst="wedgeRectCallout">
            <a:avLst>
              <a:gd name="adj1" fmla="val -32371"/>
              <a:gd name="adj2" fmla="val 70719"/>
            </a:avLst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 the node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958499" y="4276588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457366" y="4276588"/>
            <a:ext cx="0" cy="847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0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9282</TotalTime>
  <Words>344</Words>
  <Application>Microsoft Macintosh PowerPoint</Application>
  <PresentationFormat>On-screen Show (16:9)</PresentationFormat>
  <Paragraphs>305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Microsoft Office User</cp:lastModifiedBy>
  <cp:revision>28</cp:revision>
  <dcterms:created xsi:type="dcterms:W3CDTF">2016-09-11T20:18:57Z</dcterms:created>
  <dcterms:modified xsi:type="dcterms:W3CDTF">2018-05-08T22:31:20Z</dcterms:modified>
</cp:coreProperties>
</file>