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9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4044" y="67114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732751" y="67114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863653" y="67114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541974" y="326701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1620681" y="326701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2753453" y="326701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0" name="Straight Arrow Connector 19"/>
          <p:cNvCxnSpPr>
            <a:stCxn id="17" idx="6"/>
            <a:endCxn id="18" idx="2"/>
          </p:cNvCxnSpPr>
          <p:nvPr/>
        </p:nvCxnSpPr>
        <p:spPr>
          <a:xfrm>
            <a:off x="1288949" y="3634058"/>
            <a:ext cx="33173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6"/>
            <a:endCxn id="19" idx="2"/>
          </p:cNvCxnSpPr>
          <p:nvPr/>
        </p:nvCxnSpPr>
        <p:spPr>
          <a:xfrm>
            <a:off x="2367656" y="3634058"/>
            <a:ext cx="38579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250001" y="92005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9136150" y="184845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7400592" y="184845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Oval 24"/>
          <p:cNvSpPr/>
          <p:nvPr/>
        </p:nvSpPr>
        <p:spPr>
          <a:xfrm>
            <a:off x="10003453" y="27821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8267895" y="27821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8" name="Straight Arrow Connector 27"/>
          <p:cNvCxnSpPr>
            <a:stCxn id="22" idx="5"/>
            <a:endCxn id="23" idx="1"/>
          </p:cNvCxnSpPr>
          <p:nvPr/>
        </p:nvCxnSpPr>
        <p:spPr>
          <a:xfrm>
            <a:off x="8887584" y="1546642"/>
            <a:ext cx="357958" cy="40931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5"/>
            <a:endCxn id="25" idx="1"/>
          </p:cNvCxnSpPr>
          <p:nvPr/>
        </p:nvCxnSpPr>
        <p:spPr>
          <a:xfrm>
            <a:off x="9773733" y="2475045"/>
            <a:ext cx="339112" cy="4146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3"/>
            <a:endCxn id="24" idx="7"/>
          </p:cNvCxnSpPr>
          <p:nvPr/>
        </p:nvCxnSpPr>
        <p:spPr>
          <a:xfrm flipH="1">
            <a:off x="8038175" y="1546642"/>
            <a:ext cx="321218" cy="40931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3"/>
            <a:endCxn id="26" idx="7"/>
          </p:cNvCxnSpPr>
          <p:nvPr/>
        </p:nvCxnSpPr>
        <p:spPr>
          <a:xfrm flipH="1">
            <a:off x="8905478" y="2475045"/>
            <a:ext cx="340064" cy="4146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3532" y="44119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3" name="Oval 62"/>
          <p:cNvSpPr/>
          <p:nvPr/>
        </p:nvSpPr>
        <p:spPr>
          <a:xfrm>
            <a:off x="7076058" y="529908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4" name="Oval 63"/>
          <p:cNvSpPr/>
          <p:nvPr/>
        </p:nvSpPr>
        <p:spPr>
          <a:xfrm>
            <a:off x="5721855" y="529908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5" name="Straight Arrow Connector 64"/>
          <p:cNvCxnSpPr>
            <a:stCxn id="62" idx="5"/>
            <a:endCxn id="63" idx="1"/>
          </p:cNvCxnSpPr>
          <p:nvPr/>
        </p:nvCxnSpPr>
        <p:spPr>
          <a:xfrm>
            <a:off x="6861115" y="5038532"/>
            <a:ext cx="324335" cy="3680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2"/>
            <a:endCxn id="64" idx="6"/>
          </p:cNvCxnSpPr>
          <p:nvPr/>
        </p:nvCxnSpPr>
        <p:spPr>
          <a:xfrm flipH="1">
            <a:off x="6468830" y="5666137"/>
            <a:ext cx="607228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092629" y="435975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7803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3331" y="67114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521951" y="67114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1223331" y="189249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521951" y="189249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970306" y="1038195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1860914" y="1297737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7"/>
          </p:cNvCxnSpPr>
          <p:nvPr/>
        </p:nvCxnSpPr>
        <p:spPr>
          <a:xfrm flipH="1">
            <a:off x="1860914" y="1297737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3781" y="619630"/>
            <a:ext cx="77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A.</a:t>
            </a:r>
          </a:p>
        </p:txBody>
      </p:sp>
      <p:sp>
        <p:nvSpPr>
          <p:cNvPr id="55" name="Oval 54"/>
          <p:cNvSpPr/>
          <p:nvPr/>
        </p:nvSpPr>
        <p:spPr>
          <a:xfrm>
            <a:off x="7267898" y="372825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8014873" y="49283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Oval 57"/>
          <p:cNvSpPr/>
          <p:nvPr/>
        </p:nvSpPr>
        <p:spPr>
          <a:xfrm>
            <a:off x="6520922" y="49283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/>
          <p:cNvCxnSpPr>
            <a:stCxn id="55" idx="3"/>
            <a:endCxn id="58" idx="0"/>
          </p:cNvCxnSpPr>
          <p:nvPr/>
        </p:nvCxnSpPr>
        <p:spPr>
          <a:xfrm flipH="1">
            <a:off x="6894410" y="4354841"/>
            <a:ext cx="482880" cy="57347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5"/>
            <a:endCxn id="57" idx="0"/>
          </p:cNvCxnSpPr>
          <p:nvPr/>
        </p:nvCxnSpPr>
        <p:spPr>
          <a:xfrm>
            <a:off x="7905481" y="4354841"/>
            <a:ext cx="482880" cy="57347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88348" y="3676734"/>
            <a:ext cx="813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E.</a:t>
            </a:r>
          </a:p>
        </p:txBody>
      </p:sp>
      <p:sp>
        <p:nvSpPr>
          <p:cNvPr id="65" name="Oval 64"/>
          <p:cNvSpPr/>
          <p:nvPr/>
        </p:nvSpPr>
        <p:spPr>
          <a:xfrm>
            <a:off x="3642414" y="372825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Oval 65"/>
          <p:cNvSpPr/>
          <p:nvPr/>
        </p:nvSpPr>
        <p:spPr>
          <a:xfrm>
            <a:off x="4389389" y="49283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Oval 66"/>
          <p:cNvSpPr/>
          <p:nvPr/>
        </p:nvSpPr>
        <p:spPr>
          <a:xfrm>
            <a:off x="2895438" y="49283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8" name="Straight Arrow Connector 67"/>
          <p:cNvCxnSpPr>
            <a:stCxn id="65" idx="3"/>
            <a:endCxn id="67" idx="0"/>
          </p:cNvCxnSpPr>
          <p:nvPr/>
        </p:nvCxnSpPr>
        <p:spPr>
          <a:xfrm flipH="1">
            <a:off x="3268926" y="4354841"/>
            <a:ext cx="4828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5"/>
            <a:endCxn id="66" idx="0"/>
          </p:cNvCxnSpPr>
          <p:nvPr/>
        </p:nvCxnSpPr>
        <p:spPr>
          <a:xfrm>
            <a:off x="4279997" y="4354841"/>
            <a:ext cx="4828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62864" y="3676734"/>
            <a:ext cx="688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D.</a:t>
            </a:r>
          </a:p>
        </p:txBody>
      </p:sp>
      <p:cxnSp>
        <p:nvCxnSpPr>
          <p:cNvPr id="71" name="Straight Arrow Connector 70"/>
          <p:cNvCxnSpPr>
            <a:stCxn id="66" idx="2"/>
            <a:endCxn id="67" idx="6"/>
          </p:cNvCxnSpPr>
          <p:nvPr/>
        </p:nvCxnSpPr>
        <p:spPr>
          <a:xfrm flipH="1">
            <a:off x="3642413" y="5295362"/>
            <a:ext cx="7469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6" idx="0"/>
          </p:cNvCxnSpPr>
          <p:nvPr/>
        </p:nvCxnSpPr>
        <p:spPr>
          <a:xfrm>
            <a:off x="1596819" y="1405243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1970306" y="2259541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4"/>
            <a:endCxn id="7" idx="0"/>
          </p:cNvCxnSpPr>
          <p:nvPr/>
        </p:nvCxnSpPr>
        <p:spPr>
          <a:xfrm>
            <a:off x="2895439" y="1405243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820571" y="67114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3824702" y="189249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829747" y="66699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Oval 72"/>
          <p:cNvSpPr/>
          <p:nvPr/>
        </p:nvSpPr>
        <p:spPr>
          <a:xfrm>
            <a:off x="7128367" y="66699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Oval 73"/>
          <p:cNvSpPr/>
          <p:nvPr/>
        </p:nvSpPr>
        <p:spPr>
          <a:xfrm>
            <a:off x="5829747" y="18883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5" name="Oval 74"/>
          <p:cNvSpPr/>
          <p:nvPr/>
        </p:nvSpPr>
        <p:spPr>
          <a:xfrm>
            <a:off x="7128367" y="18883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6" name="Straight Arrow Connector 75"/>
          <p:cNvCxnSpPr>
            <a:stCxn id="72" idx="6"/>
            <a:endCxn id="73" idx="2"/>
          </p:cNvCxnSpPr>
          <p:nvPr/>
        </p:nvCxnSpPr>
        <p:spPr>
          <a:xfrm>
            <a:off x="6576722" y="103404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5"/>
            <a:endCxn id="75" idx="1"/>
          </p:cNvCxnSpPr>
          <p:nvPr/>
        </p:nvCxnSpPr>
        <p:spPr>
          <a:xfrm>
            <a:off x="6467330" y="1293582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3"/>
            <a:endCxn id="74" idx="7"/>
          </p:cNvCxnSpPr>
          <p:nvPr/>
        </p:nvCxnSpPr>
        <p:spPr>
          <a:xfrm flipH="1">
            <a:off x="6467330" y="1293582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50197" y="615475"/>
            <a:ext cx="77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B.</a:t>
            </a:r>
          </a:p>
        </p:txBody>
      </p:sp>
      <p:cxnSp>
        <p:nvCxnSpPr>
          <p:cNvPr id="80" name="Straight Arrow Connector 79"/>
          <p:cNvCxnSpPr>
            <a:stCxn id="72" idx="4"/>
            <a:endCxn id="74" idx="0"/>
          </p:cNvCxnSpPr>
          <p:nvPr/>
        </p:nvCxnSpPr>
        <p:spPr>
          <a:xfrm>
            <a:off x="6203235" y="1401088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6"/>
            <a:endCxn id="75" idx="2"/>
          </p:cNvCxnSpPr>
          <p:nvPr/>
        </p:nvCxnSpPr>
        <p:spPr>
          <a:xfrm>
            <a:off x="6576722" y="2255386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4"/>
            <a:endCxn id="75" idx="0"/>
          </p:cNvCxnSpPr>
          <p:nvPr/>
        </p:nvCxnSpPr>
        <p:spPr>
          <a:xfrm>
            <a:off x="7501855" y="1401088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663621" y="12584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761848" y="680900"/>
            <a:ext cx="750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C.</a:t>
            </a:r>
          </a:p>
        </p:txBody>
      </p:sp>
      <p:cxnSp>
        <p:nvCxnSpPr>
          <p:cNvPr id="11" name="Curved Connector 10"/>
          <p:cNvCxnSpPr>
            <a:stCxn id="83" idx="0"/>
            <a:endCxn id="83" idx="6"/>
          </p:cNvCxnSpPr>
          <p:nvPr/>
        </p:nvCxnSpPr>
        <p:spPr>
          <a:xfrm rot="16200000" flipH="1">
            <a:off x="10040328" y="1255206"/>
            <a:ext cx="367048" cy="373487"/>
          </a:xfrm>
          <a:prstGeom prst="curvedConnector4">
            <a:avLst>
              <a:gd name="adj1" fmla="val -62281"/>
              <a:gd name="adj2" fmla="val 161207"/>
            </a:avLst>
          </a:prstGeom>
          <a:ln w="28575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4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458968" y="16011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6459575" y="16011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0" name="Straight Arrow Connector 19"/>
          <p:cNvCxnSpPr>
            <a:stCxn id="17" idx="6"/>
            <a:endCxn id="18" idx="2"/>
          </p:cNvCxnSpPr>
          <p:nvPr/>
        </p:nvCxnSpPr>
        <p:spPr>
          <a:xfrm>
            <a:off x="5205943" y="1968168"/>
            <a:ext cx="125363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1545" y="1486616"/>
            <a:ext cx="661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dirty="0"/>
              <a:t>₁</a:t>
            </a:r>
          </a:p>
        </p:txBody>
      </p:sp>
      <p:sp>
        <p:nvSpPr>
          <p:cNvPr id="30" name="Oval 29"/>
          <p:cNvSpPr/>
          <p:nvPr/>
        </p:nvSpPr>
        <p:spPr>
          <a:xfrm>
            <a:off x="4489076" y="4172648"/>
            <a:ext cx="700893" cy="6958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6459575" y="4172649"/>
            <a:ext cx="700893" cy="6958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5189969" y="4520549"/>
            <a:ext cx="1269606" cy="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7"/>
            <a:endCxn id="31" idx="1"/>
          </p:cNvCxnSpPr>
          <p:nvPr/>
        </p:nvCxnSpPr>
        <p:spPr>
          <a:xfrm>
            <a:off x="5087326" y="4274546"/>
            <a:ext cx="1474892" cy="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5"/>
            <a:endCxn id="31" idx="3"/>
          </p:cNvCxnSpPr>
          <p:nvPr/>
        </p:nvCxnSpPr>
        <p:spPr>
          <a:xfrm>
            <a:off x="5087326" y="4766551"/>
            <a:ext cx="1474892" cy="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8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4484190" y="130857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5" name="Oval 44"/>
          <p:cNvSpPr/>
          <p:nvPr/>
        </p:nvSpPr>
        <p:spPr>
          <a:xfrm>
            <a:off x="6475934" y="130857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46" name="Straight Arrow Connector 45"/>
          <p:cNvCxnSpPr>
            <a:stCxn id="44" idx="6"/>
            <a:endCxn id="45" idx="2"/>
          </p:cNvCxnSpPr>
          <p:nvPr/>
        </p:nvCxnSpPr>
        <p:spPr>
          <a:xfrm>
            <a:off x="5231165" y="1675622"/>
            <a:ext cx="124476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84190" y="310947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0" name="Oval 29"/>
          <p:cNvSpPr/>
          <p:nvPr/>
        </p:nvSpPr>
        <p:spPr>
          <a:xfrm>
            <a:off x="6475934" y="310947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31" name="Straight Arrow Connector 30"/>
          <p:cNvCxnSpPr>
            <a:stCxn id="27" idx="6"/>
            <a:endCxn id="30" idx="2"/>
          </p:cNvCxnSpPr>
          <p:nvPr/>
        </p:nvCxnSpPr>
        <p:spPr>
          <a:xfrm>
            <a:off x="5231165" y="3476518"/>
            <a:ext cx="124476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80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4612979" y="241615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5" name="Oval 44"/>
          <p:cNvSpPr/>
          <p:nvPr/>
        </p:nvSpPr>
        <p:spPr>
          <a:xfrm>
            <a:off x="6604723" y="241615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46" name="Straight Arrow Connector 45"/>
          <p:cNvCxnSpPr>
            <a:stCxn id="44" idx="6"/>
            <a:endCxn id="45" idx="2"/>
          </p:cNvCxnSpPr>
          <p:nvPr/>
        </p:nvCxnSpPr>
        <p:spPr>
          <a:xfrm>
            <a:off x="5359954" y="2783205"/>
            <a:ext cx="124476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00357" y="2341095"/>
            <a:ext cx="661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6246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/>
          <p:cNvSpPr/>
          <p:nvPr/>
        </p:nvSpPr>
        <p:spPr>
          <a:xfrm>
            <a:off x="2622907" y="24855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3" name="Oval 72"/>
          <p:cNvSpPr/>
          <p:nvPr/>
        </p:nvSpPr>
        <p:spPr>
          <a:xfrm>
            <a:off x="4232767" y="13624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4" name="Oval 73"/>
          <p:cNvSpPr/>
          <p:nvPr/>
        </p:nvSpPr>
        <p:spPr>
          <a:xfrm>
            <a:off x="4232766" y="372819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5" name="Oval 74"/>
          <p:cNvSpPr/>
          <p:nvPr/>
        </p:nvSpPr>
        <p:spPr>
          <a:xfrm>
            <a:off x="5842626" y="24855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76" name="Straight Arrow Connector 75"/>
          <p:cNvCxnSpPr>
            <a:stCxn id="72" idx="7"/>
            <a:endCxn id="73" idx="3"/>
          </p:cNvCxnSpPr>
          <p:nvPr/>
        </p:nvCxnSpPr>
        <p:spPr>
          <a:xfrm flipV="1">
            <a:off x="3260490" y="1989040"/>
            <a:ext cx="1081669" cy="604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2"/>
            <a:endCxn id="72" idx="6"/>
          </p:cNvCxnSpPr>
          <p:nvPr/>
        </p:nvCxnSpPr>
        <p:spPr>
          <a:xfrm flipH="1">
            <a:off x="3369882" y="2852617"/>
            <a:ext cx="24727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6"/>
            <a:endCxn id="64" idx="2"/>
          </p:cNvCxnSpPr>
          <p:nvPr/>
        </p:nvCxnSpPr>
        <p:spPr>
          <a:xfrm>
            <a:off x="4979742" y="1729498"/>
            <a:ext cx="27281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5"/>
            <a:endCxn id="74" idx="1"/>
          </p:cNvCxnSpPr>
          <p:nvPr/>
        </p:nvCxnSpPr>
        <p:spPr>
          <a:xfrm>
            <a:off x="3260490" y="3112159"/>
            <a:ext cx="1081668" cy="72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3"/>
            <a:endCxn id="74" idx="7"/>
          </p:cNvCxnSpPr>
          <p:nvPr/>
        </p:nvCxnSpPr>
        <p:spPr>
          <a:xfrm flipH="1">
            <a:off x="4870349" y="3112159"/>
            <a:ext cx="1081669" cy="72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4" idx="2"/>
            <a:endCxn id="74" idx="6"/>
          </p:cNvCxnSpPr>
          <p:nvPr/>
        </p:nvCxnSpPr>
        <p:spPr>
          <a:xfrm flipH="1">
            <a:off x="4979741" y="4095246"/>
            <a:ext cx="27281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707916" y="13624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7707915" y="372819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6" name="Straight Arrow Connector 85"/>
          <p:cNvCxnSpPr>
            <a:stCxn id="64" idx="3"/>
            <a:endCxn id="75" idx="7"/>
          </p:cNvCxnSpPr>
          <p:nvPr/>
        </p:nvCxnSpPr>
        <p:spPr>
          <a:xfrm flipH="1">
            <a:off x="6480209" y="1989040"/>
            <a:ext cx="1337099" cy="604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9317775" y="24855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88" name="Straight Arrow Connector 87"/>
          <p:cNvCxnSpPr>
            <a:stCxn id="64" idx="4"/>
            <a:endCxn id="87" idx="2"/>
          </p:cNvCxnSpPr>
          <p:nvPr/>
        </p:nvCxnSpPr>
        <p:spPr>
          <a:xfrm>
            <a:off x="8081404" y="2096546"/>
            <a:ext cx="1236371" cy="75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7" idx="0"/>
            <a:endCxn id="64" idx="6"/>
          </p:cNvCxnSpPr>
          <p:nvPr/>
        </p:nvCxnSpPr>
        <p:spPr>
          <a:xfrm flipH="1" flipV="1">
            <a:off x="8454891" y="1729498"/>
            <a:ext cx="1236372" cy="75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3"/>
            <a:endCxn id="84" idx="7"/>
          </p:cNvCxnSpPr>
          <p:nvPr/>
        </p:nvCxnSpPr>
        <p:spPr>
          <a:xfrm flipH="1">
            <a:off x="8345498" y="3112158"/>
            <a:ext cx="1081669" cy="723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3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188603" y="23339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37469" y="35151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1837469" y="23339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Oval 24"/>
          <p:cNvSpPr/>
          <p:nvPr/>
        </p:nvSpPr>
        <p:spPr>
          <a:xfrm>
            <a:off x="3188603" y="35151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8" name="Straight Arrow Connector 27"/>
          <p:cNvCxnSpPr>
            <a:stCxn id="25" idx="0"/>
            <a:endCxn id="22" idx="4"/>
          </p:cNvCxnSpPr>
          <p:nvPr/>
        </p:nvCxnSpPr>
        <p:spPr>
          <a:xfrm flipV="1">
            <a:off x="3562091" y="3068079"/>
            <a:ext cx="0" cy="44703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6"/>
            <a:endCxn id="25" idx="2"/>
          </p:cNvCxnSpPr>
          <p:nvPr/>
        </p:nvCxnSpPr>
        <p:spPr>
          <a:xfrm>
            <a:off x="2584444" y="3882162"/>
            <a:ext cx="6041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2"/>
            <a:endCxn id="24" idx="6"/>
          </p:cNvCxnSpPr>
          <p:nvPr/>
        </p:nvCxnSpPr>
        <p:spPr>
          <a:xfrm flipH="1">
            <a:off x="2584444" y="2701031"/>
            <a:ext cx="60415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4"/>
            <a:endCxn id="23" idx="0"/>
          </p:cNvCxnSpPr>
          <p:nvPr/>
        </p:nvCxnSpPr>
        <p:spPr>
          <a:xfrm>
            <a:off x="2210957" y="3068079"/>
            <a:ext cx="0" cy="44703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724779" y="23339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0" name="Oval 59"/>
          <p:cNvSpPr/>
          <p:nvPr/>
        </p:nvSpPr>
        <p:spPr>
          <a:xfrm>
            <a:off x="8337019" y="362979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1" name="Oval 60"/>
          <p:cNvSpPr/>
          <p:nvPr/>
        </p:nvSpPr>
        <p:spPr>
          <a:xfrm>
            <a:off x="8337019" y="23339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7" name="Oval 66"/>
          <p:cNvSpPr/>
          <p:nvPr/>
        </p:nvSpPr>
        <p:spPr>
          <a:xfrm>
            <a:off x="9724780" y="362979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8" name="Straight Arrow Connector 67"/>
          <p:cNvCxnSpPr>
            <a:stCxn id="67" idx="0"/>
            <a:endCxn id="59" idx="4"/>
          </p:cNvCxnSpPr>
          <p:nvPr/>
        </p:nvCxnSpPr>
        <p:spPr>
          <a:xfrm flipH="1" flipV="1">
            <a:off x="10098267" y="3068079"/>
            <a:ext cx="1" cy="56171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6"/>
            <a:endCxn id="67" idx="2"/>
          </p:cNvCxnSpPr>
          <p:nvPr/>
        </p:nvCxnSpPr>
        <p:spPr>
          <a:xfrm>
            <a:off x="9083994" y="3996839"/>
            <a:ext cx="640786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9" idx="2"/>
            <a:endCxn id="61" idx="6"/>
          </p:cNvCxnSpPr>
          <p:nvPr/>
        </p:nvCxnSpPr>
        <p:spPr>
          <a:xfrm flipH="1">
            <a:off x="9083994" y="2701031"/>
            <a:ext cx="640785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4"/>
            <a:endCxn id="60" idx="0"/>
          </p:cNvCxnSpPr>
          <p:nvPr/>
        </p:nvCxnSpPr>
        <p:spPr>
          <a:xfrm>
            <a:off x="8710507" y="3068079"/>
            <a:ext cx="0" cy="56171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2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70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41</cp:revision>
  <dcterms:created xsi:type="dcterms:W3CDTF">2016-06-13T21:56:19Z</dcterms:created>
  <dcterms:modified xsi:type="dcterms:W3CDTF">2018-05-08T22:38:45Z</dcterms:modified>
</cp:coreProperties>
</file>