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000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8862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79000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8862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536976" y="218441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6" idx="0"/>
          </p:cNvCxnSpPr>
          <p:nvPr/>
        </p:nvCxnSpPr>
        <p:spPr>
          <a:xfrm>
            <a:off x="216348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2536976" y="340576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  <a:endCxn id="7" idx="0"/>
          </p:cNvCxnSpPr>
          <p:nvPr/>
        </p:nvCxnSpPr>
        <p:spPr>
          <a:xfrm>
            <a:off x="346210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" idx="2"/>
            <a:endCxn id="4" idx="0"/>
          </p:cNvCxnSpPr>
          <p:nvPr/>
        </p:nvCxnSpPr>
        <p:spPr>
          <a:xfrm rot="10800000" flipH="1">
            <a:off x="1790001" y="1817366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5" idx="6"/>
            <a:endCxn id="5" idx="0"/>
          </p:cNvCxnSpPr>
          <p:nvPr/>
        </p:nvCxnSpPr>
        <p:spPr>
          <a:xfrm flipH="1" flipV="1">
            <a:off x="3462109" y="1817366"/>
            <a:ext cx="373487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7" idx="6"/>
            <a:endCxn id="7" idx="4"/>
          </p:cNvCxnSpPr>
          <p:nvPr/>
        </p:nvCxnSpPr>
        <p:spPr>
          <a:xfrm flipH="1">
            <a:off x="3462109" y="3405760"/>
            <a:ext cx="373487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" idx="2"/>
            <a:endCxn id="6" idx="4"/>
          </p:cNvCxnSpPr>
          <p:nvPr/>
        </p:nvCxnSpPr>
        <p:spPr>
          <a:xfrm rot="10800000" flipH="1" flipV="1">
            <a:off x="1790001" y="3405760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29556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8328176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7029556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4" name="Oval 83"/>
          <p:cNvSpPr/>
          <p:nvPr/>
        </p:nvSpPr>
        <p:spPr>
          <a:xfrm>
            <a:off x="8328176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6" name="Straight Arrow Connector 85"/>
          <p:cNvCxnSpPr>
            <a:stCxn id="59" idx="6"/>
            <a:endCxn id="63" idx="2"/>
          </p:cNvCxnSpPr>
          <p:nvPr/>
        </p:nvCxnSpPr>
        <p:spPr>
          <a:xfrm>
            <a:off x="7776531" y="218441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5"/>
            <a:endCxn id="84" idx="1"/>
          </p:cNvCxnSpPr>
          <p:nvPr/>
        </p:nvCxnSpPr>
        <p:spPr>
          <a:xfrm>
            <a:off x="7667139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6"/>
            <a:endCxn id="84" idx="2"/>
          </p:cNvCxnSpPr>
          <p:nvPr/>
        </p:nvCxnSpPr>
        <p:spPr>
          <a:xfrm>
            <a:off x="7776531" y="340576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36535"/>
              </p:ext>
            </p:extLst>
          </p:nvPr>
        </p:nvGraphicFramePr>
        <p:xfrm>
          <a:off x="2098550" y="1465321"/>
          <a:ext cx="3017518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581201" y="13301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499376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580084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660792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7136959" y="1956706"/>
            <a:ext cx="553634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8" idx="1"/>
          </p:cNvCxnSpPr>
          <p:nvPr/>
        </p:nvCxnSpPr>
        <p:spPr>
          <a:xfrm>
            <a:off x="8218784" y="1956706"/>
            <a:ext cx="551400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7953572" y="2064212"/>
            <a:ext cx="1117" cy="332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43618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218784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Straight Arrow Connector 25"/>
          <p:cNvCxnSpPr>
            <a:stCxn id="7" idx="3"/>
            <a:endCxn id="24" idx="0"/>
          </p:cNvCxnSpPr>
          <p:nvPr/>
        </p:nvCxnSpPr>
        <p:spPr>
          <a:xfrm flipH="1">
            <a:off x="7317106" y="3022803"/>
            <a:ext cx="372370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25" idx="0"/>
          </p:cNvCxnSpPr>
          <p:nvPr/>
        </p:nvCxnSpPr>
        <p:spPr>
          <a:xfrm>
            <a:off x="8217667" y="3022803"/>
            <a:ext cx="374605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1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32331"/>
              </p:ext>
            </p:extLst>
          </p:nvPr>
        </p:nvGraphicFramePr>
        <p:xfrm>
          <a:off x="566968" y="1483101"/>
          <a:ext cx="5404217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9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581201" y="13301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499376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580084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660792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7136959" y="1956706"/>
            <a:ext cx="553634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8" idx="1"/>
          </p:cNvCxnSpPr>
          <p:nvPr/>
        </p:nvCxnSpPr>
        <p:spPr>
          <a:xfrm>
            <a:off x="8218784" y="1956706"/>
            <a:ext cx="551400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7953572" y="2064212"/>
            <a:ext cx="1117" cy="332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43618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218784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Straight Arrow Connector 25"/>
          <p:cNvCxnSpPr>
            <a:stCxn id="7" idx="3"/>
            <a:endCxn id="24" idx="0"/>
          </p:cNvCxnSpPr>
          <p:nvPr/>
        </p:nvCxnSpPr>
        <p:spPr>
          <a:xfrm flipH="1">
            <a:off x="7317106" y="3022803"/>
            <a:ext cx="372370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25" idx="0"/>
          </p:cNvCxnSpPr>
          <p:nvPr/>
        </p:nvCxnSpPr>
        <p:spPr>
          <a:xfrm>
            <a:off x="8217667" y="3022803"/>
            <a:ext cx="374605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72336" y="18982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0716" y="2040643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3759" y="18982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5583" y="2989645"/>
            <a:ext cx="45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92317" y="2989645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599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511489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351262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4" name="Oval 73"/>
          <p:cNvSpPr/>
          <p:nvPr/>
        </p:nvSpPr>
        <p:spPr>
          <a:xfrm>
            <a:off x="6351261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773582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6" name="Straight Arrow Connector 75"/>
          <p:cNvCxnSpPr>
            <a:stCxn id="72" idx="7"/>
            <a:endCxn id="73" idx="3"/>
          </p:cNvCxnSpPr>
          <p:nvPr/>
        </p:nvCxnSpPr>
        <p:spPr>
          <a:xfrm flipV="1">
            <a:off x="5752473" y="2362527"/>
            <a:ext cx="708181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2" idx="6"/>
          </p:cNvCxnSpPr>
          <p:nvPr/>
        </p:nvCxnSpPr>
        <p:spPr>
          <a:xfrm flipH="1">
            <a:off x="5861865" y="3226104"/>
            <a:ext cx="1873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64" idx="2"/>
          </p:cNvCxnSpPr>
          <p:nvPr/>
        </p:nvCxnSpPr>
        <p:spPr>
          <a:xfrm>
            <a:off x="7098237" y="2102985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5"/>
            <a:endCxn id="74" idx="1"/>
          </p:cNvCxnSpPr>
          <p:nvPr/>
        </p:nvCxnSpPr>
        <p:spPr>
          <a:xfrm>
            <a:off x="5752473" y="3485646"/>
            <a:ext cx="708180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4" idx="7"/>
          </p:cNvCxnSpPr>
          <p:nvPr/>
        </p:nvCxnSpPr>
        <p:spPr>
          <a:xfrm flipH="1">
            <a:off x="6988844" y="3485646"/>
            <a:ext cx="856368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4" idx="2"/>
            <a:endCxn id="74" idx="6"/>
          </p:cNvCxnSpPr>
          <p:nvPr/>
        </p:nvCxnSpPr>
        <p:spPr>
          <a:xfrm flipH="1">
            <a:off x="7098236" y="4468733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081584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9081583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Arrow Connector 85"/>
          <p:cNvCxnSpPr>
            <a:stCxn id="64" idx="3"/>
            <a:endCxn id="75" idx="7"/>
          </p:cNvCxnSpPr>
          <p:nvPr/>
        </p:nvCxnSpPr>
        <p:spPr>
          <a:xfrm flipH="1">
            <a:off x="8373403" y="2362527"/>
            <a:ext cx="817573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319935" y="28590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88" name="Straight Arrow Connector 87"/>
          <p:cNvCxnSpPr>
            <a:stCxn id="64" idx="4"/>
            <a:endCxn id="87" idx="2"/>
          </p:cNvCxnSpPr>
          <p:nvPr/>
        </p:nvCxnSpPr>
        <p:spPr>
          <a:xfrm>
            <a:off x="9455072" y="2470033"/>
            <a:ext cx="864863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  <a:endCxn id="64" idx="6"/>
          </p:cNvCxnSpPr>
          <p:nvPr/>
        </p:nvCxnSpPr>
        <p:spPr>
          <a:xfrm flipH="1" flipV="1">
            <a:off x="9828559" y="2102985"/>
            <a:ext cx="864864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4" idx="7"/>
          </p:cNvCxnSpPr>
          <p:nvPr/>
        </p:nvCxnSpPr>
        <p:spPr>
          <a:xfrm flipH="1">
            <a:off x="9719166" y="3485645"/>
            <a:ext cx="710161" cy="723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78788"/>
              </p:ext>
            </p:extLst>
          </p:nvPr>
        </p:nvGraphicFramePr>
        <p:xfrm>
          <a:off x="1057895" y="1742743"/>
          <a:ext cx="3383280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2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511489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351262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4" name="Oval 73"/>
          <p:cNvSpPr/>
          <p:nvPr/>
        </p:nvSpPr>
        <p:spPr>
          <a:xfrm>
            <a:off x="6351261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773582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6" name="Straight Arrow Connector 75"/>
          <p:cNvCxnSpPr>
            <a:stCxn id="72" idx="7"/>
            <a:endCxn id="73" idx="3"/>
          </p:cNvCxnSpPr>
          <p:nvPr/>
        </p:nvCxnSpPr>
        <p:spPr>
          <a:xfrm flipV="1">
            <a:off x="5752473" y="2362527"/>
            <a:ext cx="708181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2" idx="6"/>
          </p:cNvCxnSpPr>
          <p:nvPr/>
        </p:nvCxnSpPr>
        <p:spPr>
          <a:xfrm flipH="1">
            <a:off x="5861865" y="3226104"/>
            <a:ext cx="1873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64" idx="2"/>
          </p:cNvCxnSpPr>
          <p:nvPr/>
        </p:nvCxnSpPr>
        <p:spPr>
          <a:xfrm>
            <a:off x="7098237" y="2102985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5"/>
            <a:endCxn id="74" idx="1"/>
          </p:cNvCxnSpPr>
          <p:nvPr/>
        </p:nvCxnSpPr>
        <p:spPr>
          <a:xfrm>
            <a:off x="5752473" y="3485646"/>
            <a:ext cx="708180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4" idx="7"/>
          </p:cNvCxnSpPr>
          <p:nvPr/>
        </p:nvCxnSpPr>
        <p:spPr>
          <a:xfrm flipH="1">
            <a:off x="6988844" y="3485646"/>
            <a:ext cx="856368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4" idx="2"/>
            <a:endCxn id="74" idx="6"/>
          </p:cNvCxnSpPr>
          <p:nvPr/>
        </p:nvCxnSpPr>
        <p:spPr>
          <a:xfrm flipH="1">
            <a:off x="7098236" y="4468733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081584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9081583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Arrow Connector 85"/>
          <p:cNvCxnSpPr>
            <a:stCxn id="64" idx="3"/>
            <a:endCxn id="75" idx="7"/>
          </p:cNvCxnSpPr>
          <p:nvPr/>
        </p:nvCxnSpPr>
        <p:spPr>
          <a:xfrm flipH="1">
            <a:off x="8373403" y="2362527"/>
            <a:ext cx="817573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319935" y="28590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88" name="Straight Arrow Connector 87"/>
          <p:cNvCxnSpPr>
            <a:stCxn id="64" idx="4"/>
            <a:endCxn id="87" idx="2"/>
          </p:cNvCxnSpPr>
          <p:nvPr/>
        </p:nvCxnSpPr>
        <p:spPr>
          <a:xfrm>
            <a:off x="9455072" y="2470033"/>
            <a:ext cx="864863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  <a:endCxn id="64" idx="6"/>
          </p:cNvCxnSpPr>
          <p:nvPr/>
        </p:nvCxnSpPr>
        <p:spPr>
          <a:xfrm flipH="1" flipV="1">
            <a:off x="9828559" y="2102985"/>
            <a:ext cx="864864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4" idx="7"/>
          </p:cNvCxnSpPr>
          <p:nvPr/>
        </p:nvCxnSpPr>
        <p:spPr>
          <a:xfrm flipH="1">
            <a:off x="9719166" y="3485645"/>
            <a:ext cx="710161" cy="723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0326" y="1671831"/>
            <a:ext cx="341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a: {b, c}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b: {e}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 {}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d: {a, c}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 {d, g}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f: {c}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g: {e, f}</a:t>
            </a:r>
          </a:p>
        </p:txBody>
      </p:sp>
    </p:spTree>
    <p:extLst>
      <p:ext uri="{BB962C8B-B14F-4D97-AF65-F5344CB8AC3E}">
        <p14:creationId xmlns:p14="http://schemas.microsoft.com/office/powerpoint/2010/main" val="226404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000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08862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79000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08862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536976" y="218441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6" idx="0"/>
          </p:cNvCxnSpPr>
          <p:nvPr/>
        </p:nvCxnSpPr>
        <p:spPr>
          <a:xfrm>
            <a:off x="216348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2536976" y="340576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  <a:endCxn id="7" idx="0"/>
          </p:cNvCxnSpPr>
          <p:nvPr/>
        </p:nvCxnSpPr>
        <p:spPr>
          <a:xfrm>
            <a:off x="346210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" idx="2"/>
            <a:endCxn id="4" idx="0"/>
          </p:cNvCxnSpPr>
          <p:nvPr/>
        </p:nvCxnSpPr>
        <p:spPr>
          <a:xfrm rot="10800000" flipH="1">
            <a:off x="1790001" y="1817366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24027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7" name="Straight Arrow Connector 86"/>
          <p:cNvCxnSpPr>
            <a:stCxn id="64" idx="1"/>
            <a:endCxn id="5" idx="6"/>
          </p:cNvCxnSpPr>
          <p:nvPr/>
        </p:nvCxnSpPr>
        <p:spPr>
          <a:xfrm flipH="1" flipV="1">
            <a:off x="3835596" y="2184414"/>
            <a:ext cx="897823" cy="961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2"/>
            <a:endCxn id="7" idx="6"/>
          </p:cNvCxnSpPr>
          <p:nvPr/>
        </p:nvCxnSpPr>
        <p:spPr>
          <a:xfrm flipH="1">
            <a:off x="3835596" y="3405760"/>
            <a:ext cx="788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02660" y="198992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8301280" y="198992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002660" y="3211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8301280" y="3211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3" name="Straight Arrow Connector 52"/>
          <p:cNvCxnSpPr>
            <a:stCxn id="47" idx="6"/>
            <a:endCxn id="48" idx="2"/>
          </p:cNvCxnSpPr>
          <p:nvPr/>
        </p:nvCxnSpPr>
        <p:spPr>
          <a:xfrm>
            <a:off x="7749635" y="235697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5"/>
            <a:endCxn id="51" idx="1"/>
          </p:cNvCxnSpPr>
          <p:nvPr/>
        </p:nvCxnSpPr>
        <p:spPr>
          <a:xfrm>
            <a:off x="7640243" y="261651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3"/>
            <a:endCxn id="50" idx="7"/>
          </p:cNvCxnSpPr>
          <p:nvPr/>
        </p:nvCxnSpPr>
        <p:spPr>
          <a:xfrm flipH="1">
            <a:off x="7640243" y="261651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4"/>
            <a:endCxn id="50" idx="0"/>
          </p:cNvCxnSpPr>
          <p:nvPr/>
        </p:nvCxnSpPr>
        <p:spPr>
          <a:xfrm>
            <a:off x="7376148" y="272401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6"/>
            <a:endCxn id="51" idx="2"/>
          </p:cNvCxnSpPr>
          <p:nvPr/>
        </p:nvCxnSpPr>
        <p:spPr>
          <a:xfrm>
            <a:off x="7749635" y="357831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8674768" y="272401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7" idx="2"/>
            <a:endCxn id="47" idx="0"/>
          </p:cNvCxnSpPr>
          <p:nvPr/>
        </p:nvCxnSpPr>
        <p:spPr>
          <a:xfrm rot="10800000" flipH="1">
            <a:off x="7002660" y="1989922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836686" y="3211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5" name="Straight Arrow Connector 64"/>
          <p:cNvCxnSpPr>
            <a:stCxn id="62" idx="1"/>
            <a:endCxn id="48" idx="6"/>
          </p:cNvCxnSpPr>
          <p:nvPr/>
        </p:nvCxnSpPr>
        <p:spPr>
          <a:xfrm flipH="1" flipV="1">
            <a:off x="9048255" y="2356970"/>
            <a:ext cx="897823" cy="96180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  <a:endCxn id="51" idx="6"/>
          </p:cNvCxnSpPr>
          <p:nvPr/>
        </p:nvCxnSpPr>
        <p:spPr>
          <a:xfrm flipH="1">
            <a:off x="9048255" y="3578316"/>
            <a:ext cx="7884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7756439" y="1533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9280644" y="29203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194059" y="29133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4" name="Oval 83"/>
          <p:cNvSpPr/>
          <p:nvPr/>
        </p:nvSpPr>
        <p:spPr>
          <a:xfrm>
            <a:off x="7751682" y="29133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6" name="Straight Arrow Connector 85"/>
          <p:cNvCxnSpPr>
            <a:stCxn id="63" idx="1"/>
            <a:endCxn id="59" idx="5"/>
          </p:cNvCxnSpPr>
          <p:nvPr/>
        </p:nvCxnSpPr>
        <p:spPr>
          <a:xfrm flipH="1" flipV="1">
            <a:off x="8394022" y="2159858"/>
            <a:ext cx="996014" cy="867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2"/>
            <a:endCxn id="84" idx="6"/>
          </p:cNvCxnSpPr>
          <p:nvPr/>
        </p:nvCxnSpPr>
        <p:spPr>
          <a:xfrm flipH="1" flipV="1">
            <a:off x="8498657" y="3280423"/>
            <a:ext cx="781987" cy="6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6"/>
            <a:endCxn id="84" idx="2"/>
          </p:cNvCxnSpPr>
          <p:nvPr/>
        </p:nvCxnSpPr>
        <p:spPr>
          <a:xfrm>
            <a:off x="6941034" y="3280423"/>
            <a:ext cx="8106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750095" y="424393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8" name="Straight Arrow Connector 37"/>
          <p:cNvCxnSpPr>
            <a:stCxn id="23" idx="0"/>
            <a:endCxn id="84" idx="4"/>
          </p:cNvCxnSpPr>
          <p:nvPr/>
        </p:nvCxnSpPr>
        <p:spPr>
          <a:xfrm flipV="1">
            <a:off x="8123583" y="3647471"/>
            <a:ext cx="1587" cy="596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4"/>
            <a:endCxn id="84" idx="0"/>
          </p:cNvCxnSpPr>
          <p:nvPr/>
        </p:nvCxnSpPr>
        <p:spPr>
          <a:xfrm flipH="1">
            <a:off x="8125170" y="2267364"/>
            <a:ext cx="4757" cy="646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3"/>
            <a:endCxn id="64" idx="7"/>
          </p:cNvCxnSpPr>
          <p:nvPr/>
        </p:nvCxnSpPr>
        <p:spPr>
          <a:xfrm flipH="1">
            <a:off x="6831642" y="2159858"/>
            <a:ext cx="1034189" cy="861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4" idx="5"/>
            <a:endCxn id="23" idx="1"/>
          </p:cNvCxnSpPr>
          <p:nvPr/>
        </p:nvCxnSpPr>
        <p:spPr>
          <a:xfrm>
            <a:off x="6831642" y="3539965"/>
            <a:ext cx="1027845" cy="811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9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511489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351262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4" name="Oval 73"/>
          <p:cNvSpPr/>
          <p:nvPr/>
        </p:nvSpPr>
        <p:spPr>
          <a:xfrm>
            <a:off x="6351261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773582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6" name="Straight Arrow Connector 75"/>
          <p:cNvCxnSpPr>
            <a:stCxn id="72" idx="7"/>
            <a:endCxn id="73" idx="3"/>
          </p:cNvCxnSpPr>
          <p:nvPr/>
        </p:nvCxnSpPr>
        <p:spPr>
          <a:xfrm flipV="1">
            <a:off x="5752473" y="2362527"/>
            <a:ext cx="708181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2" idx="6"/>
          </p:cNvCxnSpPr>
          <p:nvPr/>
        </p:nvCxnSpPr>
        <p:spPr>
          <a:xfrm flipH="1">
            <a:off x="5861865" y="3226104"/>
            <a:ext cx="1873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64" idx="2"/>
          </p:cNvCxnSpPr>
          <p:nvPr/>
        </p:nvCxnSpPr>
        <p:spPr>
          <a:xfrm>
            <a:off x="7098237" y="2102985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5"/>
            <a:endCxn id="74" idx="1"/>
          </p:cNvCxnSpPr>
          <p:nvPr/>
        </p:nvCxnSpPr>
        <p:spPr>
          <a:xfrm>
            <a:off x="5752473" y="3485646"/>
            <a:ext cx="708180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4" idx="7"/>
          </p:cNvCxnSpPr>
          <p:nvPr/>
        </p:nvCxnSpPr>
        <p:spPr>
          <a:xfrm flipH="1">
            <a:off x="6988844" y="3485646"/>
            <a:ext cx="856368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4" idx="2"/>
            <a:endCxn id="74" idx="6"/>
          </p:cNvCxnSpPr>
          <p:nvPr/>
        </p:nvCxnSpPr>
        <p:spPr>
          <a:xfrm flipH="1">
            <a:off x="7098236" y="4468733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081584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9081583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Arrow Connector 85"/>
          <p:cNvCxnSpPr>
            <a:stCxn id="64" idx="3"/>
            <a:endCxn id="75" idx="7"/>
          </p:cNvCxnSpPr>
          <p:nvPr/>
        </p:nvCxnSpPr>
        <p:spPr>
          <a:xfrm flipH="1">
            <a:off x="8373403" y="2362527"/>
            <a:ext cx="817573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319935" y="28590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88" name="Straight Arrow Connector 87"/>
          <p:cNvCxnSpPr>
            <a:stCxn id="64" idx="4"/>
            <a:endCxn id="87" idx="2"/>
          </p:cNvCxnSpPr>
          <p:nvPr/>
        </p:nvCxnSpPr>
        <p:spPr>
          <a:xfrm>
            <a:off x="9455072" y="2470033"/>
            <a:ext cx="864863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  <a:endCxn id="64" idx="6"/>
          </p:cNvCxnSpPr>
          <p:nvPr/>
        </p:nvCxnSpPr>
        <p:spPr>
          <a:xfrm flipH="1" flipV="1">
            <a:off x="9828559" y="2102985"/>
            <a:ext cx="864864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4" idx="7"/>
          </p:cNvCxnSpPr>
          <p:nvPr/>
        </p:nvCxnSpPr>
        <p:spPr>
          <a:xfrm flipH="1">
            <a:off x="9719166" y="3485645"/>
            <a:ext cx="710161" cy="723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9384" y="1671831"/>
            <a:ext cx="467969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a: {(b,1), (c,5)}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b: {(e,0)}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 {}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d: {(a,2), (c,-3)}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 {(d,2), (g,10)}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f: {(c,4)}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g: {(e,-1), (f,6)}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9294" y="1568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0283" y="234875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047" y="285675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22447" y="2336801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3153" y="3606801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17435" y="4102848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60141" y="3564966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55200" y="353508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43671" y="214555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36847" y="2743201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172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338</Words>
  <Application>Microsoft Macintosh PowerPoint</Application>
  <PresentationFormat>Widescreen</PresentationFormat>
  <Paragraphs>244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71</cp:revision>
  <dcterms:created xsi:type="dcterms:W3CDTF">2016-06-13T21:56:19Z</dcterms:created>
  <dcterms:modified xsi:type="dcterms:W3CDTF">2018-05-08T22:44:29Z</dcterms:modified>
</cp:coreProperties>
</file>