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1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3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9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4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0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7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3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3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7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DCC67-5970-4D38-BCD6-A5FE23A66C8D}" type="datetimeFigureOut">
              <a:rPr lang="en-US" smtClean="0"/>
              <a:t>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9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/>
          <p:cNvSpPr/>
          <p:nvPr/>
        </p:nvSpPr>
        <p:spPr>
          <a:xfrm>
            <a:off x="2174220" y="17143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Oval 62"/>
          <p:cNvSpPr/>
          <p:nvPr/>
        </p:nvSpPr>
        <p:spPr>
          <a:xfrm>
            <a:off x="4992547" y="17143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Oval 63"/>
          <p:cNvSpPr/>
          <p:nvPr/>
        </p:nvSpPr>
        <p:spPr>
          <a:xfrm>
            <a:off x="3693927" y="29356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4" name="Oval 83"/>
          <p:cNvSpPr/>
          <p:nvPr/>
        </p:nvSpPr>
        <p:spPr>
          <a:xfrm>
            <a:off x="6319070" y="29356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86" name="Straight Arrow Connector 85"/>
          <p:cNvCxnSpPr>
            <a:stCxn id="59" idx="6"/>
            <a:endCxn id="63" idx="2"/>
          </p:cNvCxnSpPr>
          <p:nvPr/>
        </p:nvCxnSpPr>
        <p:spPr>
          <a:xfrm>
            <a:off x="2921195" y="2081383"/>
            <a:ext cx="20713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3" idx="3"/>
            <a:endCxn id="64" idx="7"/>
          </p:cNvCxnSpPr>
          <p:nvPr/>
        </p:nvCxnSpPr>
        <p:spPr>
          <a:xfrm flipH="1">
            <a:off x="4331510" y="2340925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3" idx="5"/>
            <a:endCxn id="84" idx="1"/>
          </p:cNvCxnSpPr>
          <p:nvPr/>
        </p:nvCxnSpPr>
        <p:spPr>
          <a:xfrm>
            <a:off x="5630130" y="2340925"/>
            <a:ext cx="798332" cy="702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992547" y="423430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64" idx="5"/>
            <a:endCxn id="31" idx="1"/>
          </p:cNvCxnSpPr>
          <p:nvPr/>
        </p:nvCxnSpPr>
        <p:spPr>
          <a:xfrm>
            <a:off x="4331510" y="3562271"/>
            <a:ext cx="770429" cy="7795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7"/>
            <a:endCxn id="84" idx="3"/>
          </p:cNvCxnSpPr>
          <p:nvPr/>
        </p:nvCxnSpPr>
        <p:spPr>
          <a:xfrm flipV="1">
            <a:off x="5630130" y="3562271"/>
            <a:ext cx="798332" cy="7795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74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4977698" y="175518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3" name="Oval 22"/>
          <p:cNvSpPr/>
          <p:nvPr/>
        </p:nvSpPr>
        <p:spPr>
          <a:xfrm>
            <a:off x="4975810" y="283080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4" name="Oval 23"/>
          <p:cNvSpPr/>
          <p:nvPr/>
        </p:nvSpPr>
        <p:spPr>
          <a:xfrm>
            <a:off x="3825116" y="28453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5" name="Oval 24"/>
          <p:cNvSpPr/>
          <p:nvPr/>
        </p:nvSpPr>
        <p:spPr>
          <a:xfrm>
            <a:off x="5558987" y="403529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6" name="Oval 25"/>
          <p:cNvSpPr/>
          <p:nvPr/>
        </p:nvSpPr>
        <p:spPr>
          <a:xfrm>
            <a:off x="4336905" y="401859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8" name="Straight Arrow Connector 27"/>
          <p:cNvCxnSpPr>
            <a:stCxn id="22" idx="5"/>
            <a:endCxn id="79" idx="1"/>
          </p:cNvCxnSpPr>
          <p:nvPr/>
        </p:nvCxnSpPr>
        <p:spPr>
          <a:xfrm>
            <a:off x="5615281" y="2381779"/>
            <a:ext cx="717118" cy="55482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5"/>
            <a:endCxn id="25" idx="0"/>
          </p:cNvCxnSpPr>
          <p:nvPr/>
        </p:nvCxnSpPr>
        <p:spPr>
          <a:xfrm>
            <a:off x="5613393" y="3457396"/>
            <a:ext cx="319082" cy="57789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2" idx="3"/>
            <a:endCxn id="24" idx="7"/>
          </p:cNvCxnSpPr>
          <p:nvPr/>
        </p:nvCxnSpPr>
        <p:spPr>
          <a:xfrm flipH="1">
            <a:off x="4462699" y="2381779"/>
            <a:ext cx="624391" cy="57105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3"/>
          </p:cNvCxnSpPr>
          <p:nvPr/>
        </p:nvCxnSpPr>
        <p:spPr>
          <a:xfrm flipH="1">
            <a:off x="4834696" y="3457396"/>
            <a:ext cx="250506" cy="58924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6223007" y="282910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27" name="Straight Arrow Connector 26"/>
          <p:cNvCxnSpPr>
            <a:stCxn id="22" idx="4"/>
            <a:endCxn id="23" idx="0"/>
          </p:cNvCxnSpPr>
          <p:nvPr/>
        </p:nvCxnSpPr>
        <p:spPr>
          <a:xfrm flipH="1">
            <a:off x="5349298" y="2489285"/>
            <a:ext cx="1888" cy="34152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27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21821" y="17143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320441" y="17143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2021821" y="293568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3320441" y="293568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2768796" y="2081384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7" idx="1"/>
          </p:cNvCxnSpPr>
          <p:nvPr/>
        </p:nvCxnSpPr>
        <p:spPr>
          <a:xfrm>
            <a:off x="2659404" y="2340926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7"/>
          </p:cNvCxnSpPr>
          <p:nvPr/>
        </p:nvCxnSpPr>
        <p:spPr>
          <a:xfrm flipH="1">
            <a:off x="2659404" y="2340926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4"/>
            <a:endCxn id="6" idx="0"/>
          </p:cNvCxnSpPr>
          <p:nvPr/>
        </p:nvCxnSpPr>
        <p:spPr>
          <a:xfrm>
            <a:off x="2395309" y="2448432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7" idx="2"/>
          </p:cNvCxnSpPr>
          <p:nvPr/>
        </p:nvCxnSpPr>
        <p:spPr>
          <a:xfrm>
            <a:off x="2768796" y="3302730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5" idx="4"/>
            <a:endCxn id="7" idx="0"/>
          </p:cNvCxnSpPr>
          <p:nvPr/>
        </p:nvCxnSpPr>
        <p:spPr>
          <a:xfrm>
            <a:off x="3693929" y="2448432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4760172" y="17143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4" name="Oval 53"/>
          <p:cNvSpPr/>
          <p:nvPr/>
        </p:nvSpPr>
        <p:spPr>
          <a:xfrm>
            <a:off x="4806637" y="294979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2" name="Oval 71"/>
          <p:cNvSpPr/>
          <p:nvPr/>
        </p:nvSpPr>
        <p:spPr>
          <a:xfrm>
            <a:off x="6628237" y="172429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73" name="Oval 72"/>
          <p:cNvSpPr/>
          <p:nvPr/>
        </p:nvSpPr>
        <p:spPr>
          <a:xfrm>
            <a:off x="7926857" y="172429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74" name="Oval 73"/>
          <p:cNvSpPr/>
          <p:nvPr/>
        </p:nvSpPr>
        <p:spPr>
          <a:xfrm>
            <a:off x="6628237" y="294563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5" name="Oval 74"/>
          <p:cNvSpPr/>
          <p:nvPr/>
        </p:nvSpPr>
        <p:spPr>
          <a:xfrm>
            <a:off x="7926857" y="294563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76" name="Straight Arrow Connector 75"/>
          <p:cNvCxnSpPr>
            <a:stCxn id="72" idx="6"/>
            <a:endCxn id="73" idx="2"/>
          </p:cNvCxnSpPr>
          <p:nvPr/>
        </p:nvCxnSpPr>
        <p:spPr>
          <a:xfrm>
            <a:off x="7375212" y="2091340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2" idx="5"/>
            <a:endCxn id="75" idx="1"/>
          </p:cNvCxnSpPr>
          <p:nvPr/>
        </p:nvCxnSpPr>
        <p:spPr>
          <a:xfrm>
            <a:off x="7265820" y="2350882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3" idx="3"/>
            <a:endCxn id="74" idx="7"/>
          </p:cNvCxnSpPr>
          <p:nvPr/>
        </p:nvCxnSpPr>
        <p:spPr>
          <a:xfrm flipH="1">
            <a:off x="7265820" y="2350882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2" idx="4"/>
            <a:endCxn id="74" idx="0"/>
          </p:cNvCxnSpPr>
          <p:nvPr/>
        </p:nvCxnSpPr>
        <p:spPr>
          <a:xfrm>
            <a:off x="7001725" y="2458388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4" idx="6"/>
            <a:endCxn id="75" idx="2"/>
          </p:cNvCxnSpPr>
          <p:nvPr/>
        </p:nvCxnSpPr>
        <p:spPr>
          <a:xfrm>
            <a:off x="7375212" y="3312686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3" idx="4"/>
            <a:endCxn id="75" idx="0"/>
          </p:cNvCxnSpPr>
          <p:nvPr/>
        </p:nvCxnSpPr>
        <p:spPr>
          <a:xfrm>
            <a:off x="8300345" y="2458388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6"/>
            <a:endCxn id="53" idx="2"/>
          </p:cNvCxnSpPr>
          <p:nvPr/>
        </p:nvCxnSpPr>
        <p:spPr>
          <a:xfrm>
            <a:off x="4067416" y="2081384"/>
            <a:ext cx="6927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3" idx="6"/>
            <a:endCxn id="72" idx="2"/>
          </p:cNvCxnSpPr>
          <p:nvPr/>
        </p:nvCxnSpPr>
        <p:spPr>
          <a:xfrm>
            <a:off x="5507147" y="2081384"/>
            <a:ext cx="1121090" cy="99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54" idx="2"/>
          </p:cNvCxnSpPr>
          <p:nvPr/>
        </p:nvCxnSpPr>
        <p:spPr>
          <a:xfrm>
            <a:off x="4067416" y="3302730"/>
            <a:ext cx="739221" cy="14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4" idx="6"/>
            <a:endCxn id="74" idx="2"/>
          </p:cNvCxnSpPr>
          <p:nvPr/>
        </p:nvCxnSpPr>
        <p:spPr>
          <a:xfrm flipV="1">
            <a:off x="5553612" y="3312686"/>
            <a:ext cx="1074625" cy="41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997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4361851" y="5460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Oval 23"/>
          <p:cNvSpPr/>
          <p:nvPr/>
        </p:nvSpPr>
        <p:spPr>
          <a:xfrm>
            <a:off x="3417497" y="176161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Oval 24"/>
          <p:cNvSpPr/>
          <p:nvPr/>
        </p:nvSpPr>
        <p:spPr>
          <a:xfrm>
            <a:off x="2862306" y="293590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3971913" y="294159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8" name="Straight Arrow Connector 27"/>
          <p:cNvCxnSpPr>
            <a:stCxn id="22" idx="5"/>
            <a:endCxn id="79" idx="1"/>
          </p:cNvCxnSpPr>
          <p:nvPr/>
        </p:nvCxnSpPr>
        <p:spPr>
          <a:xfrm>
            <a:off x="4999434" y="1172634"/>
            <a:ext cx="413758" cy="69259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5"/>
            <a:endCxn id="26" idx="0"/>
          </p:cNvCxnSpPr>
          <p:nvPr/>
        </p:nvCxnSpPr>
        <p:spPr>
          <a:xfrm>
            <a:off x="4055080" y="2388209"/>
            <a:ext cx="290321" cy="55338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2" idx="3"/>
            <a:endCxn id="24" idx="7"/>
          </p:cNvCxnSpPr>
          <p:nvPr/>
        </p:nvCxnSpPr>
        <p:spPr>
          <a:xfrm flipH="1">
            <a:off x="4055080" y="1172634"/>
            <a:ext cx="416163" cy="69649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4" idx="3"/>
            <a:endCxn id="25" idx="0"/>
          </p:cNvCxnSpPr>
          <p:nvPr/>
        </p:nvCxnSpPr>
        <p:spPr>
          <a:xfrm flipH="1">
            <a:off x="3235794" y="2388209"/>
            <a:ext cx="291095" cy="54769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5303800" y="175772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Oval 30"/>
          <p:cNvSpPr/>
          <p:nvPr/>
        </p:nvSpPr>
        <p:spPr>
          <a:xfrm>
            <a:off x="4807639" y="293965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33" name="Straight Arrow Connector 32"/>
          <p:cNvCxnSpPr>
            <a:stCxn id="79" idx="3"/>
            <a:endCxn id="31" idx="0"/>
          </p:cNvCxnSpPr>
          <p:nvPr/>
        </p:nvCxnSpPr>
        <p:spPr>
          <a:xfrm flipH="1">
            <a:off x="5181127" y="2384314"/>
            <a:ext cx="232065" cy="555343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838451" y="294575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9" name="Straight Arrow Connector 38"/>
          <p:cNvCxnSpPr>
            <a:stCxn id="79" idx="5"/>
            <a:endCxn id="38" idx="0"/>
          </p:cNvCxnSpPr>
          <p:nvPr/>
        </p:nvCxnSpPr>
        <p:spPr>
          <a:xfrm>
            <a:off x="5941383" y="2384314"/>
            <a:ext cx="270556" cy="56144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499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28</Words>
  <Application>Microsoft Macintosh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Niema Moshiri</dc:creator>
  <cp:lastModifiedBy>Microsoft Office User</cp:lastModifiedBy>
  <cp:revision>70</cp:revision>
  <dcterms:created xsi:type="dcterms:W3CDTF">2016-06-13T21:56:19Z</dcterms:created>
  <dcterms:modified xsi:type="dcterms:W3CDTF">2018-05-05T23:44:50Z</dcterms:modified>
</cp:coreProperties>
</file>