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1" r:id="rId8"/>
    <p:sldId id="272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7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5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5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2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2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9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7EA4-5A45-2B4C-AEBA-0A02CA6D9FC9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810367" y="1161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30" idx="1"/>
          </p:cNvCxnSpPr>
          <p:nvPr/>
        </p:nvCxnSpPr>
        <p:spPr>
          <a:xfrm>
            <a:off x="2457531" y="1485152"/>
            <a:ext cx="1118645" cy="76123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00065" y="1574612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Oval 27"/>
          <p:cNvSpPr/>
          <p:nvPr/>
        </p:nvSpPr>
        <p:spPr>
          <a:xfrm>
            <a:off x="218867" y="215161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1810367" y="247519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3481401" y="215161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2834237" y="372235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6</a:t>
            </a:r>
          </a:p>
        </p:txBody>
      </p:sp>
      <p:sp>
        <p:nvSpPr>
          <p:cNvPr id="32" name="Oval 31"/>
          <p:cNvSpPr/>
          <p:nvPr/>
        </p:nvSpPr>
        <p:spPr>
          <a:xfrm>
            <a:off x="866031" y="372235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5" name="Straight Connector 34"/>
          <p:cNvCxnSpPr>
            <a:stCxn id="31" idx="7"/>
            <a:endCxn id="30" idx="4"/>
          </p:cNvCxnSpPr>
          <p:nvPr/>
        </p:nvCxnSpPr>
        <p:spPr>
          <a:xfrm flipV="1">
            <a:off x="3386626" y="2798775"/>
            <a:ext cx="418357" cy="101835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1" idx="2"/>
          </p:cNvCxnSpPr>
          <p:nvPr/>
        </p:nvCxnSpPr>
        <p:spPr>
          <a:xfrm>
            <a:off x="1513195" y="4045936"/>
            <a:ext cx="13210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7"/>
            <a:endCxn id="29" idx="3"/>
          </p:cNvCxnSpPr>
          <p:nvPr/>
        </p:nvCxnSpPr>
        <p:spPr>
          <a:xfrm flipV="1">
            <a:off x="1418420" y="3027582"/>
            <a:ext cx="486722" cy="7895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9" idx="5"/>
            <a:endCxn id="31" idx="1"/>
          </p:cNvCxnSpPr>
          <p:nvPr/>
        </p:nvCxnSpPr>
        <p:spPr>
          <a:xfrm>
            <a:off x="2362756" y="3027582"/>
            <a:ext cx="566256" cy="7895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9" idx="6"/>
            <a:endCxn id="30" idx="2"/>
          </p:cNvCxnSpPr>
          <p:nvPr/>
        </p:nvCxnSpPr>
        <p:spPr>
          <a:xfrm flipV="1">
            <a:off x="2457531" y="2475193"/>
            <a:ext cx="1023870" cy="32358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8" idx="7"/>
          </p:cNvCxnSpPr>
          <p:nvPr/>
        </p:nvCxnSpPr>
        <p:spPr>
          <a:xfrm flipV="1">
            <a:off x="771256" y="1554582"/>
            <a:ext cx="1039111" cy="69180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8" idx="6"/>
            <a:endCxn id="29" idx="2"/>
          </p:cNvCxnSpPr>
          <p:nvPr/>
        </p:nvCxnSpPr>
        <p:spPr>
          <a:xfrm>
            <a:off x="866031" y="2475193"/>
            <a:ext cx="944336" cy="32358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2" idx="1"/>
            <a:endCxn id="28" idx="4"/>
          </p:cNvCxnSpPr>
          <p:nvPr/>
        </p:nvCxnSpPr>
        <p:spPr>
          <a:xfrm flipH="1" flipV="1">
            <a:off x="542449" y="2798775"/>
            <a:ext cx="418357" cy="101835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" idx="4"/>
            <a:endCxn id="29" idx="0"/>
          </p:cNvCxnSpPr>
          <p:nvPr/>
        </p:nvCxnSpPr>
        <p:spPr>
          <a:xfrm>
            <a:off x="2133949" y="1808734"/>
            <a:ext cx="0" cy="66645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81401" y="3324201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34237" y="221827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28824" y="1554582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52592" y="2290527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01035" y="4058396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01323" y="3168356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69134" y="316900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5161" y="332140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33949" y="192391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Oval 73"/>
          <p:cNvSpPr/>
          <p:nvPr/>
        </p:nvSpPr>
        <p:spPr>
          <a:xfrm>
            <a:off x="6276565" y="1161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75" name="Oval 74"/>
          <p:cNvSpPr/>
          <p:nvPr/>
        </p:nvSpPr>
        <p:spPr>
          <a:xfrm>
            <a:off x="4685065" y="215161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2</a:t>
            </a:r>
          </a:p>
        </p:txBody>
      </p:sp>
      <p:sp>
        <p:nvSpPr>
          <p:cNvPr id="76" name="Oval 75"/>
          <p:cNvSpPr/>
          <p:nvPr/>
        </p:nvSpPr>
        <p:spPr>
          <a:xfrm>
            <a:off x="6276565" y="247519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3</a:t>
            </a:r>
          </a:p>
        </p:txBody>
      </p:sp>
      <p:sp>
        <p:nvSpPr>
          <p:cNvPr id="77" name="Oval 76"/>
          <p:cNvSpPr/>
          <p:nvPr/>
        </p:nvSpPr>
        <p:spPr>
          <a:xfrm>
            <a:off x="7947599" y="215161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4</a:t>
            </a:r>
          </a:p>
        </p:txBody>
      </p:sp>
      <p:sp>
        <p:nvSpPr>
          <p:cNvPr id="78" name="Oval 77"/>
          <p:cNvSpPr/>
          <p:nvPr/>
        </p:nvSpPr>
        <p:spPr>
          <a:xfrm>
            <a:off x="7300435" y="372235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6</a:t>
            </a:r>
          </a:p>
        </p:txBody>
      </p:sp>
      <p:sp>
        <p:nvSpPr>
          <p:cNvPr id="79" name="Oval 78"/>
          <p:cNvSpPr/>
          <p:nvPr/>
        </p:nvSpPr>
        <p:spPr>
          <a:xfrm>
            <a:off x="5332229" y="372235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80" name="Straight Connector 79"/>
          <p:cNvCxnSpPr>
            <a:stCxn id="78" idx="7"/>
            <a:endCxn id="77" idx="4"/>
          </p:cNvCxnSpPr>
          <p:nvPr/>
        </p:nvCxnSpPr>
        <p:spPr>
          <a:xfrm flipV="1">
            <a:off x="7852824" y="2798775"/>
            <a:ext cx="418357" cy="101835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6" idx="5"/>
            <a:endCxn id="78" idx="1"/>
          </p:cNvCxnSpPr>
          <p:nvPr/>
        </p:nvCxnSpPr>
        <p:spPr>
          <a:xfrm>
            <a:off x="6828954" y="3027582"/>
            <a:ext cx="566256" cy="7895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5" idx="6"/>
            <a:endCxn id="76" idx="2"/>
          </p:cNvCxnSpPr>
          <p:nvPr/>
        </p:nvCxnSpPr>
        <p:spPr>
          <a:xfrm>
            <a:off x="5332229" y="2475193"/>
            <a:ext cx="944336" cy="32358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1"/>
            <a:endCxn id="75" idx="4"/>
          </p:cNvCxnSpPr>
          <p:nvPr/>
        </p:nvCxnSpPr>
        <p:spPr>
          <a:xfrm flipH="1" flipV="1">
            <a:off x="5008647" y="2798775"/>
            <a:ext cx="418357" cy="101835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4" idx="4"/>
            <a:endCxn id="76" idx="0"/>
          </p:cNvCxnSpPr>
          <p:nvPr/>
        </p:nvCxnSpPr>
        <p:spPr>
          <a:xfrm>
            <a:off x="6600147" y="1808734"/>
            <a:ext cx="0" cy="66645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947599" y="3324201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18790" y="2290527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167521" y="3168356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031359" y="332140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600147" y="192391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277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276295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v2</a:t>
            </a:r>
          </a:p>
        </p:txBody>
      </p:sp>
      <p:cxnSp>
        <p:nvCxnSpPr>
          <p:cNvPr id="58" name="Straight Connector 57"/>
          <p:cNvCxnSpPr>
            <a:stCxn id="28" idx="0"/>
            <a:endCxn id="18" idx="2"/>
          </p:cNvCxnSpPr>
          <p:nvPr/>
        </p:nvCxnSpPr>
        <p:spPr>
          <a:xfrm flipV="1">
            <a:off x="3086536" y="1532715"/>
            <a:ext cx="875408" cy="52412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61944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v0</a:t>
            </a:r>
          </a:p>
        </p:txBody>
      </p:sp>
      <p:sp>
        <p:nvSpPr>
          <p:cNvPr id="19" name="Oval 18"/>
          <p:cNvSpPr/>
          <p:nvPr/>
        </p:nvSpPr>
        <p:spPr>
          <a:xfrm>
            <a:off x="3961944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v5</a:t>
            </a:r>
          </a:p>
        </p:txBody>
      </p:sp>
      <p:sp>
        <p:nvSpPr>
          <p:cNvPr id="20" name="Oval 19"/>
          <p:cNvSpPr/>
          <p:nvPr/>
        </p:nvSpPr>
        <p:spPr>
          <a:xfrm>
            <a:off x="747083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v4</a:t>
            </a:r>
          </a:p>
        </p:txBody>
      </p:sp>
      <p:sp>
        <p:nvSpPr>
          <p:cNvPr id="21" name="Oval 20"/>
          <p:cNvSpPr/>
          <p:nvPr/>
        </p:nvSpPr>
        <p:spPr>
          <a:xfrm>
            <a:off x="6167532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v1</a:t>
            </a:r>
          </a:p>
        </p:txBody>
      </p:sp>
      <p:sp>
        <p:nvSpPr>
          <p:cNvPr id="22" name="Oval 21"/>
          <p:cNvSpPr/>
          <p:nvPr/>
        </p:nvSpPr>
        <p:spPr>
          <a:xfrm>
            <a:off x="6167532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v6</a:t>
            </a:r>
          </a:p>
        </p:txBody>
      </p:sp>
      <p:sp>
        <p:nvSpPr>
          <p:cNvPr id="23" name="Oval 22"/>
          <p:cNvSpPr/>
          <p:nvPr/>
        </p:nvSpPr>
        <p:spPr>
          <a:xfrm>
            <a:off x="514280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v3</a:t>
            </a:r>
          </a:p>
        </p:txBody>
      </p:sp>
      <p:cxnSp>
        <p:nvCxnSpPr>
          <p:cNvPr id="33" name="Straight Connector 32"/>
          <p:cNvCxnSpPr>
            <a:stCxn id="28" idx="4"/>
            <a:endCxn id="19" idx="2"/>
          </p:cNvCxnSpPr>
          <p:nvPr/>
        </p:nvCxnSpPr>
        <p:spPr>
          <a:xfrm>
            <a:off x="3086536" y="2704000"/>
            <a:ext cx="875408" cy="69477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6"/>
            <a:endCxn id="21" idx="2"/>
          </p:cNvCxnSpPr>
          <p:nvPr/>
        </p:nvCxnSpPr>
        <p:spPr>
          <a:xfrm>
            <a:off x="4609108" y="1532715"/>
            <a:ext cx="1558424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6"/>
            <a:endCxn id="22" idx="2"/>
          </p:cNvCxnSpPr>
          <p:nvPr/>
        </p:nvCxnSpPr>
        <p:spPr>
          <a:xfrm>
            <a:off x="4609108" y="3398772"/>
            <a:ext cx="1558424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8" idx="6"/>
            <a:endCxn id="23" idx="2"/>
          </p:cNvCxnSpPr>
          <p:nvPr/>
        </p:nvCxnSpPr>
        <p:spPr>
          <a:xfrm>
            <a:off x="3410118" y="2380418"/>
            <a:ext cx="1732686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2" idx="6"/>
            <a:endCxn id="20" idx="3"/>
          </p:cNvCxnSpPr>
          <p:nvPr/>
        </p:nvCxnSpPr>
        <p:spPr>
          <a:xfrm flipV="1">
            <a:off x="6814696" y="2609225"/>
            <a:ext cx="750913" cy="7895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0" idx="1"/>
          </p:cNvCxnSpPr>
          <p:nvPr/>
        </p:nvCxnSpPr>
        <p:spPr>
          <a:xfrm>
            <a:off x="6814696" y="1532715"/>
            <a:ext cx="750913" cy="61889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" idx="7"/>
            <a:endCxn id="23" idx="3"/>
          </p:cNvCxnSpPr>
          <p:nvPr/>
        </p:nvCxnSpPr>
        <p:spPr>
          <a:xfrm flipV="1">
            <a:off x="4514333" y="2609225"/>
            <a:ext cx="723246" cy="56074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7"/>
            <a:endCxn id="21" idx="3"/>
          </p:cNvCxnSpPr>
          <p:nvPr/>
        </p:nvCxnSpPr>
        <p:spPr>
          <a:xfrm flipV="1">
            <a:off x="5695193" y="1761522"/>
            <a:ext cx="567114" cy="39008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276295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v2</a:t>
            </a:r>
          </a:p>
        </p:txBody>
      </p:sp>
      <p:sp>
        <p:nvSpPr>
          <p:cNvPr id="18" name="Oval 17"/>
          <p:cNvSpPr/>
          <p:nvPr/>
        </p:nvSpPr>
        <p:spPr>
          <a:xfrm>
            <a:off x="3961944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v0</a:t>
            </a:r>
          </a:p>
        </p:txBody>
      </p:sp>
      <p:sp>
        <p:nvSpPr>
          <p:cNvPr id="19" name="Oval 18"/>
          <p:cNvSpPr/>
          <p:nvPr/>
        </p:nvSpPr>
        <p:spPr>
          <a:xfrm>
            <a:off x="3961944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v5</a:t>
            </a:r>
          </a:p>
        </p:txBody>
      </p:sp>
      <p:sp>
        <p:nvSpPr>
          <p:cNvPr id="20" name="Oval 19"/>
          <p:cNvSpPr/>
          <p:nvPr/>
        </p:nvSpPr>
        <p:spPr>
          <a:xfrm>
            <a:off x="747083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v4</a:t>
            </a:r>
          </a:p>
        </p:txBody>
      </p:sp>
      <p:sp>
        <p:nvSpPr>
          <p:cNvPr id="21" name="Oval 20"/>
          <p:cNvSpPr/>
          <p:nvPr/>
        </p:nvSpPr>
        <p:spPr>
          <a:xfrm>
            <a:off x="6167532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v1</a:t>
            </a:r>
          </a:p>
        </p:txBody>
      </p:sp>
      <p:sp>
        <p:nvSpPr>
          <p:cNvPr id="22" name="Oval 21"/>
          <p:cNvSpPr/>
          <p:nvPr/>
        </p:nvSpPr>
        <p:spPr>
          <a:xfrm>
            <a:off x="6167532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v6</a:t>
            </a:r>
          </a:p>
        </p:txBody>
      </p:sp>
      <p:sp>
        <p:nvSpPr>
          <p:cNvPr id="23" name="Oval 22"/>
          <p:cNvSpPr/>
          <p:nvPr/>
        </p:nvSpPr>
        <p:spPr>
          <a:xfrm>
            <a:off x="514280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v3</a:t>
            </a:r>
          </a:p>
        </p:txBody>
      </p:sp>
      <p:cxnSp>
        <p:nvCxnSpPr>
          <p:cNvPr id="33" name="Straight Connector 32"/>
          <p:cNvCxnSpPr>
            <a:stCxn id="28" idx="4"/>
            <a:endCxn id="19" idx="2"/>
          </p:cNvCxnSpPr>
          <p:nvPr/>
        </p:nvCxnSpPr>
        <p:spPr>
          <a:xfrm>
            <a:off x="3086536" y="2704000"/>
            <a:ext cx="875408" cy="69477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6"/>
            <a:endCxn id="21" idx="2"/>
          </p:cNvCxnSpPr>
          <p:nvPr/>
        </p:nvCxnSpPr>
        <p:spPr>
          <a:xfrm>
            <a:off x="4609108" y="1532715"/>
            <a:ext cx="1558424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6"/>
            <a:endCxn id="22" idx="2"/>
          </p:cNvCxnSpPr>
          <p:nvPr/>
        </p:nvCxnSpPr>
        <p:spPr>
          <a:xfrm>
            <a:off x="4609108" y="3398772"/>
            <a:ext cx="1558424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2" idx="6"/>
            <a:endCxn id="20" idx="3"/>
          </p:cNvCxnSpPr>
          <p:nvPr/>
        </p:nvCxnSpPr>
        <p:spPr>
          <a:xfrm flipV="1">
            <a:off x="6814696" y="2609225"/>
            <a:ext cx="750913" cy="7895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0" idx="1"/>
          </p:cNvCxnSpPr>
          <p:nvPr/>
        </p:nvCxnSpPr>
        <p:spPr>
          <a:xfrm>
            <a:off x="6814696" y="1532715"/>
            <a:ext cx="750913" cy="61889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" idx="7"/>
            <a:endCxn id="23" idx="3"/>
          </p:cNvCxnSpPr>
          <p:nvPr/>
        </p:nvCxnSpPr>
        <p:spPr>
          <a:xfrm flipV="1">
            <a:off x="4514333" y="2609225"/>
            <a:ext cx="723246" cy="56074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7"/>
            <a:endCxn id="21" idx="3"/>
          </p:cNvCxnSpPr>
          <p:nvPr/>
        </p:nvCxnSpPr>
        <p:spPr>
          <a:xfrm flipV="1">
            <a:off x="5695193" y="1761522"/>
            <a:ext cx="567114" cy="39008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9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276295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v2</a:t>
            </a:r>
          </a:p>
        </p:txBody>
      </p:sp>
      <p:sp>
        <p:nvSpPr>
          <p:cNvPr id="18" name="Oval 17"/>
          <p:cNvSpPr/>
          <p:nvPr/>
        </p:nvSpPr>
        <p:spPr>
          <a:xfrm>
            <a:off x="3961944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v0</a:t>
            </a:r>
          </a:p>
        </p:txBody>
      </p:sp>
      <p:sp>
        <p:nvSpPr>
          <p:cNvPr id="19" name="Oval 18"/>
          <p:cNvSpPr/>
          <p:nvPr/>
        </p:nvSpPr>
        <p:spPr>
          <a:xfrm>
            <a:off x="3961944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v5</a:t>
            </a:r>
          </a:p>
        </p:txBody>
      </p:sp>
      <p:sp>
        <p:nvSpPr>
          <p:cNvPr id="20" name="Oval 19"/>
          <p:cNvSpPr/>
          <p:nvPr/>
        </p:nvSpPr>
        <p:spPr>
          <a:xfrm>
            <a:off x="747083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v4</a:t>
            </a:r>
          </a:p>
        </p:txBody>
      </p:sp>
      <p:sp>
        <p:nvSpPr>
          <p:cNvPr id="21" name="Oval 20"/>
          <p:cNvSpPr/>
          <p:nvPr/>
        </p:nvSpPr>
        <p:spPr>
          <a:xfrm>
            <a:off x="6167532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v1</a:t>
            </a:r>
          </a:p>
        </p:txBody>
      </p:sp>
      <p:sp>
        <p:nvSpPr>
          <p:cNvPr id="22" name="Oval 21"/>
          <p:cNvSpPr/>
          <p:nvPr/>
        </p:nvSpPr>
        <p:spPr>
          <a:xfrm>
            <a:off x="6167532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v6</a:t>
            </a:r>
          </a:p>
        </p:txBody>
      </p:sp>
      <p:sp>
        <p:nvSpPr>
          <p:cNvPr id="23" name="Oval 22"/>
          <p:cNvSpPr/>
          <p:nvPr/>
        </p:nvSpPr>
        <p:spPr>
          <a:xfrm>
            <a:off x="514280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v3</a:t>
            </a:r>
          </a:p>
        </p:txBody>
      </p:sp>
      <p:cxnSp>
        <p:nvCxnSpPr>
          <p:cNvPr id="33" name="Straight Connector 32"/>
          <p:cNvCxnSpPr>
            <a:stCxn id="28" idx="4"/>
            <a:endCxn id="19" idx="2"/>
          </p:cNvCxnSpPr>
          <p:nvPr/>
        </p:nvCxnSpPr>
        <p:spPr>
          <a:xfrm>
            <a:off x="3086536" y="2704000"/>
            <a:ext cx="875408" cy="69477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6"/>
            <a:endCxn id="21" idx="2"/>
          </p:cNvCxnSpPr>
          <p:nvPr/>
        </p:nvCxnSpPr>
        <p:spPr>
          <a:xfrm>
            <a:off x="4609108" y="1532715"/>
            <a:ext cx="1558424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6"/>
            <a:endCxn id="22" idx="2"/>
          </p:cNvCxnSpPr>
          <p:nvPr/>
        </p:nvCxnSpPr>
        <p:spPr>
          <a:xfrm>
            <a:off x="4609108" y="3398772"/>
            <a:ext cx="1558424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2" idx="6"/>
            <a:endCxn id="20" idx="3"/>
          </p:cNvCxnSpPr>
          <p:nvPr/>
        </p:nvCxnSpPr>
        <p:spPr>
          <a:xfrm flipV="1">
            <a:off x="6814696" y="2609225"/>
            <a:ext cx="750913" cy="7895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0" idx="1"/>
          </p:cNvCxnSpPr>
          <p:nvPr/>
        </p:nvCxnSpPr>
        <p:spPr>
          <a:xfrm>
            <a:off x="6814696" y="1532715"/>
            <a:ext cx="750913" cy="61889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" idx="7"/>
            <a:endCxn id="23" idx="3"/>
          </p:cNvCxnSpPr>
          <p:nvPr/>
        </p:nvCxnSpPr>
        <p:spPr>
          <a:xfrm flipV="1">
            <a:off x="4514333" y="2609225"/>
            <a:ext cx="723246" cy="56074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6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276295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v2</a:t>
            </a:r>
          </a:p>
        </p:txBody>
      </p:sp>
      <p:cxnSp>
        <p:nvCxnSpPr>
          <p:cNvPr id="58" name="Straight Connector 57"/>
          <p:cNvCxnSpPr>
            <a:stCxn id="28" idx="0"/>
            <a:endCxn id="18" idx="2"/>
          </p:cNvCxnSpPr>
          <p:nvPr/>
        </p:nvCxnSpPr>
        <p:spPr>
          <a:xfrm flipV="1">
            <a:off x="3086536" y="1532715"/>
            <a:ext cx="875408" cy="52412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61944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v0</a:t>
            </a:r>
          </a:p>
        </p:txBody>
      </p:sp>
      <p:sp>
        <p:nvSpPr>
          <p:cNvPr id="19" name="Oval 18"/>
          <p:cNvSpPr/>
          <p:nvPr/>
        </p:nvSpPr>
        <p:spPr>
          <a:xfrm>
            <a:off x="3961944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v5</a:t>
            </a:r>
          </a:p>
        </p:txBody>
      </p:sp>
      <p:sp>
        <p:nvSpPr>
          <p:cNvPr id="20" name="Oval 19"/>
          <p:cNvSpPr/>
          <p:nvPr/>
        </p:nvSpPr>
        <p:spPr>
          <a:xfrm>
            <a:off x="747083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v4</a:t>
            </a:r>
          </a:p>
        </p:txBody>
      </p:sp>
      <p:sp>
        <p:nvSpPr>
          <p:cNvPr id="21" name="Oval 20"/>
          <p:cNvSpPr/>
          <p:nvPr/>
        </p:nvSpPr>
        <p:spPr>
          <a:xfrm>
            <a:off x="6167532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v1</a:t>
            </a:r>
          </a:p>
        </p:txBody>
      </p:sp>
      <p:sp>
        <p:nvSpPr>
          <p:cNvPr id="22" name="Oval 21"/>
          <p:cNvSpPr/>
          <p:nvPr/>
        </p:nvSpPr>
        <p:spPr>
          <a:xfrm>
            <a:off x="6167532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v6</a:t>
            </a:r>
          </a:p>
        </p:txBody>
      </p:sp>
      <p:sp>
        <p:nvSpPr>
          <p:cNvPr id="23" name="Oval 22"/>
          <p:cNvSpPr/>
          <p:nvPr/>
        </p:nvSpPr>
        <p:spPr>
          <a:xfrm>
            <a:off x="514280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v3</a:t>
            </a:r>
          </a:p>
        </p:txBody>
      </p:sp>
      <p:cxnSp>
        <p:nvCxnSpPr>
          <p:cNvPr id="37" name="Straight Connector 36"/>
          <p:cNvCxnSpPr>
            <a:stCxn id="18" idx="6"/>
            <a:endCxn id="21" idx="2"/>
          </p:cNvCxnSpPr>
          <p:nvPr/>
        </p:nvCxnSpPr>
        <p:spPr>
          <a:xfrm>
            <a:off x="4609108" y="1532715"/>
            <a:ext cx="1558424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6"/>
            <a:endCxn id="22" idx="2"/>
          </p:cNvCxnSpPr>
          <p:nvPr/>
        </p:nvCxnSpPr>
        <p:spPr>
          <a:xfrm>
            <a:off x="4609108" y="3398772"/>
            <a:ext cx="1558424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2" idx="6"/>
            <a:endCxn id="20" idx="3"/>
          </p:cNvCxnSpPr>
          <p:nvPr/>
        </p:nvCxnSpPr>
        <p:spPr>
          <a:xfrm flipV="1">
            <a:off x="6814696" y="2609225"/>
            <a:ext cx="750913" cy="7895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0" idx="1"/>
          </p:cNvCxnSpPr>
          <p:nvPr/>
        </p:nvCxnSpPr>
        <p:spPr>
          <a:xfrm>
            <a:off x="6814696" y="1532715"/>
            <a:ext cx="750913" cy="61889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" idx="5"/>
            <a:endCxn id="22" idx="1"/>
          </p:cNvCxnSpPr>
          <p:nvPr/>
        </p:nvCxnSpPr>
        <p:spPr>
          <a:xfrm>
            <a:off x="5695193" y="2609225"/>
            <a:ext cx="567114" cy="56074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85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276295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v2</a:t>
            </a:r>
          </a:p>
        </p:txBody>
      </p:sp>
      <p:cxnSp>
        <p:nvCxnSpPr>
          <p:cNvPr id="58" name="Straight Connector 57"/>
          <p:cNvCxnSpPr>
            <a:stCxn id="28" idx="0"/>
            <a:endCxn id="18" idx="2"/>
          </p:cNvCxnSpPr>
          <p:nvPr/>
        </p:nvCxnSpPr>
        <p:spPr>
          <a:xfrm flipV="1">
            <a:off x="3086536" y="1532715"/>
            <a:ext cx="875408" cy="52412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61944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v0</a:t>
            </a:r>
          </a:p>
        </p:txBody>
      </p:sp>
      <p:sp>
        <p:nvSpPr>
          <p:cNvPr id="19" name="Oval 18"/>
          <p:cNvSpPr/>
          <p:nvPr/>
        </p:nvSpPr>
        <p:spPr>
          <a:xfrm>
            <a:off x="3961944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v5</a:t>
            </a:r>
          </a:p>
        </p:txBody>
      </p:sp>
      <p:sp>
        <p:nvSpPr>
          <p:cNvPr id="20" name="Oval 19"/>
          <p:cNvSpPr/>
          <p:nvPr/>
        </p:nvSpPr>
        <p:spPr>
          <a:xfrm>
            <a:off x="747083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v4</a:t>
            </a:r>
          </a:p>
        </p:txBody>
      </p:sp>
      <p:sp>
        <p:nvSpPr>
          <p:cNvPr id="21" name="Oval 20"/>
          <p:cNvSpPr/>
          <p:nvPr/>
        </p:nvSpPr>
        <p:spPr>
          <a:xfrm>
            <a:off x="6167532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v1</a:t>
            </a:r>
          </a:p>
        </p:txBody>
      </p:sp>
      <p:sp>
        <p:nvSpPr>
          <p:cNvPr id="22" name="Oval 21"/>
          <p:cNvSpPr/>
          <p:nvPr/>
        </p:nvSpPr>
        <p:spPr>
          <a:xfrm>
            <a:off x="6167532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v6</a:t>
            </a:r>
          </a:p>
        </p:txBody>
      </p:sp>
      <p:sp>
        <p:nvSpPr>
          <p:cNvPr id="23" name="Oval 22"/>
          <p:cNvSpPr/>
          <p:nvPr/>
        </p:nvSpPr>
        <p:spPr>
          <a:xfrm>
            <a:off x="514280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>
                <a:solidFill>
                  <a:schemeClr val="tx1"/>
                </a:solidFill>
                <a:latin typeface="Calibri"/>
              </a:rPr>
              <a:t>v3</a:t>
            </a:r>
          </a:p>
        </p:txBody>
      </p:sp>
      <p:cxnSp>
        <p:nvCxnSpPr>
          <p:cNvPr id="33" name="Straight Connector 32"/>
          <p:cNvCxnSpPr>
            <a:stCxn id="28" idx="4"/>
            <a:endCxn id="19" idx="2"/>
          </p:cNvCxnSpPr>
          <p:nvPr/>
        </p:nvCxnSpPr>
        <p:spPr>
          <a:xfrm>
            <a:off x="3086536" y="2704000"/>
            <a:ext cx="875408" cy="69477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2" idx="6"/>
            <a:endCxn id="20" idx="3"/>
          </p:cNvCxnSpPr>
          <p:nvPr/>
        </p:nvCxnSpPr>
        <p:spPr>
          <a:xfrm flipV="1">
            <a:off x="6814696" y="2609225"/>
            <a:ext cx="750913" cy="7895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0" idx="1"/>
          </p:cNvCxnSpPr>
          <p:nvPr/>
        </p:nvCxnSpPr>
        <p:spPr>
          <a:xfrm>
            <a:off x="6814696" y="1532715"/>
            <a:ext cx="750913" cy="61889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7"/>
            <a:endCxn id="21" idx="3"/>
          </p:cNvCxnSpPr>
          <p:nvPr/>
        </p:nvCxnSpPr>
        <p:spPr>
          <a:xfrm flipV="1">
            <a:off x="5695193" y="1761522"/>
            <a:ext cx="567114" cy="39008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2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21821" y="17143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/>
          <p:cNvSpPr/>
          <p:nvPr/>
        </p:nvSpPr>
        <p:spPr>
          <a:xfrm>
            <a:off x="3320441" y="17143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Oval 3"/>
          <p:cNvSpPr/>
          <p:nvPr/>
        </p:nvSpPr>
        <p:spPr>
          <a:xfrm>
            <a:off x="2021821" y="293568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/>
          <p:cNvSpPr/>
          <p:nvPr/>
        </p:nvSpPr>
        <p:spPr>
          <a:xfrm>
            <a:off x="3320441" y="293568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6" name="Straight Arrow Connector 5"/>
          <p:cNvCxnSpPr>
            <a:stCxn id="2" idx="6"/>
            <a:endCxn id="3" idx="2"/>
          </p:cNvCxnSpPr>
          <p:nvPr/>
        </p:nvCxnSpPr>
        <p:spPr>
          <a:xfrm>
            <a:off x="2768796" y="2081384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5"/>
            <a:endCxn id="5" idx="1"/>
          </p:cNvCxnSpPr>
          <p:nvPr/>
        </p:nvCxnSpPr>
        <p:spPr>
          <a:xfrm>
            <a:off x="2659404" y="2340926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4"/>
            <a:endCxn id="4" idx="0"/>
          </p:cNvCxnSpPr>
          <p:nvPr/>
        </p:nvCxnSpPr>
        <p:spPr>
          <a:xfrm>
            <a:off x="2395309" y="244843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2768796" y="330273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4"/>
            <a:endCxn id="5" idx="0"/>
          </p:cNvCxnSpPr>
          <p:nvPr/>
        </p:nvCxnSpPr>
        <p:spPr>
          <a:xfrm>
            <a:off x="3693929" y="244843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817678" y="172429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Oval 14"/>
          <p:cNvSpPr/>
          <p:nvPr/>
        </p:nvSpPr>
        <p:spPr>
          <a:xfrm>
            <a:off x="6116298" y="172429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6" name="Oval 15"/>
          <p:cNvSpPr/>
          <p:nvPr/>
        </p:nvSpPr>
        <p:spPr>
          <a:xfrm>
            <a:off x="4817678" y="29456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6116298" y="29456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8" name="Straight Arrow Connector 17"/>
          <p:cNvCxnSpPr>
            <a:stCxn id="14" idx="6"/>
            <a:endCxn id="15" idx="2"/>
          </p:cNvCxnSpPr>
          <p:nvPr/>
        </p:nvCxnSpPr>
        <p:spPr>
          <a:xfrm>
            <a:off x="5564653" y="209134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4"/>
            <a:endCxn id="16" idx="0"/>
          </p:cNvCxnSpPr>
          <p:nvPr/>
        </p:nvCxnSpPr>
        <p:spPr>
          <a:xfrm>
            <a:off x="5191166" y="2458388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6"/>
            <a:endCxn id="17" idx="2"/>
          </p:cNvCxnSpPr>
          <p:nvPr/>
        </p:nvCxnSpPr>
        <p:spPr>
          <a:xfrm>
            <a:off x="5564653" y="3312686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17" idx="0"/>
          </p:cNvCxnSpPr>
          <p:nvPr/>
        </p:nvCxnSpPr>
        <p:spPr>
          <a:xfrm>
            <a:off x="6489786" y="2458388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5"/>
            <a:endCxn id="16" idx="1"/>
          </p:cNvCxnSpPr>
          <p:nvPr/>
        </p:nvCxnSpPr>
        <p:spPr>
          <a:xfrm>
            <a:off x="3958024" y="2340926"/>
            <a:ext cx="969046" cy="71221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55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21821" y="17143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/>
          <p:cNvSpPr/>
          <p:nvPr/>
        </p:nvSpPr>
        <p:spPr>
          <a:xfrm>
            <a:off x="3320441" y="17143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Oval 3"/>
          <p:cNvSpPr/>
          <p:nvPr/>
        </p:nvSpPr>
        <p:spPr>
          <a:xfrm>
            <a:off x="2021821" y="293568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/>
          <p:cNvSpPr/>
          <p:nvPr/>
        </p:nvSpPr>
        <p:spPr>
          <a:xfrm>
            <a:off x="3320441" y="293568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6" name="Straight Arrow Connector 5"/>
          <p:cNvCxnSpPr>
            <a:stCxn id="2" idx="6"/>
            <a:endCxn id="3" idx="2"/>
          </p:cNvCxnSpPr>
          <p:nvPr/>
        </p:nvCxnSpPr>
        <p:spPr>
          <a:xfrm>
            <a:off x="2768796" y="2081384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4"/>
            <a:endCxn id="4" idx="0"/>
          </p:cNvCxnSpPr>
          <p:nvPr/>
        </p:nvCxnSpPr>
        <p:spPr>
          <a:xfrm>
            <a:off x="2395309" y="244843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2768796" y="330273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817678" y="172429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Oval 14"/>
          <p:cNvSpPr/>
          <p:nvPr/>
        </p:nvSpPr>
        <p:spPr>
          <a:xfrm>
            <a:off x="6116298" y="172429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6" name="Oval 15"/>
          <p:cNvSpPr/>
          <p:nvPr/>
        </p:nvSpPr>
        <p:spPr>
          <a:xfrm>
            <a:off x="4817678" y="29456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6116298" y="29456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8" name="Straight Arrow Connector 17"/>
          <p:cNvCxnSpPr>
            <a:stCxn id="14" idx="6"/>
            <a:endCxn id="15" idx="2"/>
          </p:cNvCxnSpPr>
          <p:nvPr/>
        </p:nvCxnSpPr>
        <p:spPr>
          <a:xfrm>
            <a:off x="5564653" y="209134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4"/>
            <a:endCxn id="16" idx="0"/>
          </p:cNvCxnSpPr>
          <p:nvPr/>
        </p:nvCxnSpPr>
        <p:spPr>
          <a:xfrm>
            <a:off x="5191166" y="2458388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6"/>
            <a:endCxn id="17" idx="2"/>
          </p:cNvCxnSpPr>
          <p:nvPr/>
        </p:nvCxnSpPr>
        <p:spPr>
          <a:xfrm>
            <a:off x="5564653" y="3312686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5"/>
            <a:endCxn id="16" idx="1"/>
          </p:cNvCxnSpPr>
          <p:nvPr/>
        </p:nvCxnSpPr>
        <p:spPr>
          <a:xfrm>
            <a:off x="3958024" y="2340926"/>
            <a:ext cx="969046" cy="71221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1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46257" y="496141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23344" y="67114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1223331" y="27848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757670" y="276770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8" name="Straight Arrow Connector 7"/>
          <p:cNvCxnSpPr>
            <a:stCxn id="4" idx="0"/>
            <a:endCxn id="7" idx="4"/>
          </p:cNvCxnSpPr>
          <p:nvPr/>
        </p:nvCxnSpPr>
        <p:spPr>
          <a:xfrm flipV="1">
            <a:off x="4119745" y="3501805"/>
            <a:ext cx="11413" cy="145961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7"/>
          </p:cNvCxnSpPr>
          <p:nvPr/>
        </p:nvCxnSpPr>
        <p:spPr>
          <a:xfrm flipH="1">
            <a:off x="1860914" y="1297737"/>
            <a:ext cx="1971822" cy="15946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  <a:endCxn id="6" idx="5"/>
          </p:cNvCxnSpPr>
          <p:nvPr/>
        </p:nvCxnSpPr>
        <p:spPr>
          <a:xfrm flipH="1" flipV="1">
            <a:off x="1860914" y="3411459"/>
            <a:ext cx="1994735" cy="16574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6" idx="6"/>
          </p:cNvCxnSpPr>
          <p:nvPr/>
        </p:nvCxnSpPr>
        <p:spPr>
          <a:xfrm flipH="1">
            <a:off x="1970306" y="3134757"/>
            <a:ext cx="1787364" cy="1716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7" idx="0"/>
          </p:cNvCxnSpPr>
          <p:nvPr/>
        </p:nvCxnSpPr>
        <p:spPr>
          <a:xfrm>
            <a:off x="4096832" y="1405243"/>
            <a:ext cx="34326" cy="13624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40522" y="67114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244653" y="275054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6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  <a:endCxn id="7" idx="7"/>
          </p:cNvCxnSpPr>
          <p:nvPr/>
        </p:nvCxnSpPr>
        <p:spPr>
          <a:xfrm flipH="1">
            <a:off x="4395253" y="1297737"/>
            <a:ext cx="1954661" cy="157747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13" idx="2"/>
          </p:cNvCxnSpPr>
          <p:nvPr/>
        </p:nvCxnSpPr>
        <p:spPr>
          <a:xfrm>
            <a:off x="4470319" y="1038195"/>
            <a:ext cx="17702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4"/>
            <a:endCxn id="14" idx="0"/>
          </p:cNvCxnSpPr>
          <p:nvPr/>
        </p:nvCxnSpPr>
        <p:spPr>
          <a:xfrm>
            <a:off x="6614010" y="1405243"/>
            <a:ext cx="4131" cy="134530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7" idx="6"/>
          </p:cNvCxnSpPr>
          <p:nvPr/>
        </p:nvCxnSpPr>
        <p:spPr>
          <a:xfrm flipH="1">
            <a:off x="4504645" y="3117595"/>
            <a:ext cx="1740008" cy="171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5650" y="3947050"/>
            <a:ext cx="65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51298" y="1784754"/>
            <a:ext cx="75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51300" y="4187305"/>
            <a:ext cx="53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92301" y="615749"/>
            <a:ext cx="68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50627" y="1819075"/>
            <a:ext cx="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7974" y="1662575"/>
            <a:ext cx="63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G12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2345" y="1885670"/>
            <a:ext cx="48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12439" y="3157640"/>
            <a:ext cx="60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38936" y="2745774"/>
            <a:ext cx="6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C14</a:t>
            </a:r>
          </a:p>
        </p:txBody>
      </p:sp>
    </p:spTree>
    <p:extLst>
      <p:ext uri="{BB962C8B-B14F-4D97-AF65-F5344CB8AC3E}">
        <p14:creationId xmlns:p14="http://schemas.microsoft.com/office/powerpoint/2010/main" val="417730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93</Words>
  <Application>Microsoft Macintosh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Microsoft Office User</cp:lastModifiedBy>
  <cp:revision>9</cp:revision>
  <dcterms:created xsi:type="dcterms:W3CDTF">2016-08-04T01:41:09Z</dcterms:created>
  <dcterms:modified xsi:type="dcterms:W3CDTF">2018-05-08T22:53:28Z</dcterms:modified>
</cp:coreProperties>
</file>