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70" r:id="rId4"/>
    <p:sldId id="271" r:id="rId5"/>
    <p:sldId id="263" r:id="rId6"/>
    <p:sldId id="272" r:id="rId7"/>
    <p:sldId id="273" r:id="rId8"/>
    <p:sldId id="274" r:id="rId9"/>
    <p:sldId id="265" r:id="rId10"/>
    <p:sldId id="262" r:id="rId11"/>
    <p:sldId id="258" r:id="rId12"/>
    <p:sldId id="275" r:id="rId13"/>
    <p:sldId id="276" r:id="rId14"/>
    <p:sldId id="277" r:id="rId15"/>
    <p:sldId id="264" r:id="rId16"/>
    <p:sldId id="278" r:id="rId17"/>
    <p:sldId id="279" r:id="rId18"/>
    <p:sldId id="280" r:id="rId19"/>
    <p:sldId id="260" r:id="rId20"/>
    <p:sldId id="259" r:id="rId21"/>
    <p:sldId id="261" r:id="rId22"/>
    <p:sldId id="268" r:id="rId23"/>
    <p:sldId id="266" r:id="rId24"/>
    <p:sldId id="26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4DC3-AE79-7545-ADCD-4F68804F532F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628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05921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328422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53397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4807766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1059210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81559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7355352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18576"/>
              </p:ext>
            </p:extLst>
          </p:nvPr>
        </p:nvGraphicFramePr>
        <p:xfrm>
          <a:off x="2371758" y="429269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19645"/>
              </p:ext>
            </p:extLst>
          </p:nvPr>
        </p:nvGraphicFramePr>
        <p:xfrm>
          <a:off x="2371758" y="392693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00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3209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78316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596791" y="2699433"/>
            <a:ext cx="27630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0"/>
            <a:endCxn id="6" idx="3"/>
          </p:cNvCxnSpPr>
          <p:nvPr/>
        </p:nvCxnSpPr>
        <p:spPr>
          <a:xfrm flipV="1">
            <a:off x="4101898" y="1767005"/>
            <a:ext cx="245792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390830" y="38949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5"/>
          </p:cNvCxnSpPr>
          <p:nvPr/>
        </p:nvCxnSpPr>
        <p:spPr>
          <a:xfrm flipH="1" flipV="1">
            <a:off x="6519122" y="3459720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383596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4707178" y="1767005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383596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4707178" y="1767005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19122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G</a:t>
            </a:r>
          </a:p>
        </p:txBody>
      </p:sp>
      <p:cxnSp>
        <p:nvCxnSpPr>
          <p:cNvPr id="14" name="Straight Arrow Connector 13"/>
          <p:cNvCxnSpPr>
            <a:stCxn id="13" idx="1"/>
            <a:endCxn id="20" idx="6"/>
          </p:cNvCxnSpPr>
          <p:nvPr/>
        </p:nvCxnSpPr>
        <p:spPr>
          <a:xfrm flipH="1" flipV="1">
            <a:off x="5512397" y="1538198"/>
            <a:ext cx="1101500" cy="5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41856" y="305820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Arrow Connector 16"/>
          <p:cNvCxnSpPr>
            <a:stCxn id="16" idx="0"/>
            <a:endCxn id="4" idx="3"/>
          </p:cNvCxnSpPr>
          <p:nvPr/>
        </p:nvCxnSpPr>
        <p:spPr>
          <a:xfrm flipV="1">
            <a:off x="2465438" y="2682687"/>
            <a:ext cx="129970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18274" y="39861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I</a:t>
            </a:r>
          </a:p>
        </p:txBody>
      </p:sp>
      <p:cxnSp>
        <p:nvCxnSpPr>
          <p:cNvPr id="25" name="Straight Arrow Connector 24"/>
          <p:cNvCxnSpPr>
            <a:stCxn id="24" idx="0"/>
            <a:endCxn id="16" idx="3"/>
          </p:cNvCxnSpPr>
          <p:nvPr/>
        </p:nvCxnSpPr>
        <p:spPr>
          <a:xfrm flipV="1">
            <a:off x="2141856" y="3610589"/>
            <a:ext cx="94775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2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383596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837932" y="382301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3254795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sp>
        <p:nvSpPr>
          <p:cNvPr id="20" name="Oval 19"/>
          <p:cNvSpPr/>
          <p:nvPr/>
        </p:nvSpPr>
        <p:spPr>
          <a:xfrm>
            <a:off x="3736432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4935985" y="3442974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3578377" y="2682687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4288821" y="2682687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0321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G</a:t>
            </a:r>
          </a:p>
        </p:txBody>
      </p:sp>
      <p:cxnSp>
        <p:nvCxnSpPr>
          <p:cNvPr id="14" name="Straight Arrow Connector 13"/>
          <p:cNvCxnSpPr>
            <a:stCxn id="13" idx="1"/>
            <a:endCxn id="20" idx="6"/>
          </p:cNvCxnSpPr>
          <p:nvPr/>
        </p:nvCxnSpPr>
        <p:spPr>
          <a:xfrm flipH="1" flipV="1">
            <a:off x="4383596" y="2453880"/>
            <a:ext cx="1101500" cy="5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41856" y="305820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Arrow Connector 16"/>
          <p:cNvCxnSpPr>
            <a:stCxn id="16" idx="0"/>
            <a:endCxn id="4" idx="3"/>
          </p:cNvCxnSpPr>
          <p:nvPr/>
        </p:nvCxnSpPr>
        <p:spPr>
          <a:xfrm flipV="1">
            <a:off x="2465438" y="2682687"/>
            <a:ext cx="129970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18274" y="39861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I</a:t>
            </a:r>
          </a:p>
        </p:txBody>
      </p:sp>
      <p:cxnSp>
        <p:nvCxnSpPr>
          <p:cNvPr id="25" name="Straight Arrow Connector 24"/>
          <p:cNvCxnSpPr>
            <a:stCxn id="24" idx="0"/>
            <a:endCxn id="16" idx="3"/>
          </p:cNvCxnSpPr>
          <p:nvPr/>
        </p:nvCxnSpPr>
        <p:spPr>
          <a:xfrm flipV="1">
            <a:off x="2141856" y="3610589"/>
            <a:ext cx="94775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  <a:endCxn id="5" idx="5"/>
          </p:cNvCxnSpPr>
          <p:nvPr/>
        </p:nvCxnSpPr>
        <p:spPr>
          <a:xfrm flipH="1" flipV="1">
            <a:off x="3376604" y="1767005"/>
            <a:ext cx="454603" cy="458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59575"/>
              </p:ext>
            </p:extLst>
          </p:nvPr>
        </p:nvGraphicFramePr>
        <p:xfrm>
          <a:off x="2064534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885"/>
              </p:ext>
            </p:extLst>
          </p:nvPr>
        </p:nvGraphicFramePr>
        <p:xfrm>
          <a:off x="2064534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</a:p>
        </p:txBody>
      </p:sp>
      <p:cxnSp>
        <p:nvCxnSpPr>
          <p:cNvPr id="18" name="Straight Arrow Connector 17"/>
          <p:cNvCxnSpPr>
            <a:stCxn id="13" idx="0"/>
            <a:endCxn id="14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5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1921" y="412754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3335503" y="32118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18" name="Straight Arrow Connector 17"/>
          <p:cNvCxnSpPr>
            <a:stCxn id="13" idx="0"/>
            <a:endCxn id="14" idx="3"/>
          </p:cNvCxnSpPr>
          <p:nvPr/>
        </p:nvCxnSpPr>
        <p:spPr>
          <a:xfrm flipV="1">
            <a:off x="3335503" y="3764256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43383" y="214130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22" idx="3"/>
          </p:cNvCxnSpPr>
          <p:nvPr/>
        </p:nvCxnSpPr>
        <p:spPr>
          <a:xfrm flipV="1">
            <a:off x="3659085" y="2693690"/>
            <a:ext cx="179073" cy="51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3"/>
          </p:cNvCxnSpPr>
          <p:nvPr/>
        </p:nvCxnSpPr>
        <p:spPr>
          <a:xfrm flipV="1">
            <a:off x="4066965" y="1767005"/>
            <a:ext cx="280725" cy="37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81529" y="228107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2543830" y="16722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5131348" y="205226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5555445" y="303992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18" name="Straight Arrow Connector 17"/>
          <p:cNvCxnSpPr>
            <a:stCxn id="13" idx="0"/>
            <a:endCxn id="15" idx="3"/>
          </p:cNvCxnSpPr>
          <p:nvPr/>
        </p:nvCxnSpPr>
        <p:spPr>
          <a:xfrm flipV="1">
            <a:off x="3705111" y="1767005"/>
            <a:ext cx="642579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64653" y="23758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23" name="Straight Arrow Connector 22"/>
          <p:cNvCxnSpPr>
            <a:stCxn id="16" idx="0"/>
            <a:endCxn id="15" idx="6"/>
          </p:cNvCxnSpPr>
          <p:nvPr/>
        </p:nvCxnSpPr>
        <p:spPr>
          <a:xfrm flipH="1" flipV="1">
            <a:off x="4900079" y="1538198"/>
            <a:ext cx="554851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683737" y="2604658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5" idx="2"/>
          </p:cNvCxnSpPr>
          <p:nvPr/>
        </p:nvCxnSpPr>
        <p:spPr>
          <a:xfrm flipV="1">
            <a:off x="2867412" y="1538198"/>
            <a:ext cx="1385503" cy="13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4"/>
          </p:cNvCxnSpPr>
          <p:nvPr/>
        </p:nvCxnSpPr>
        <p:spPr>
          <a:xfrm flipH="1" flipV="1">
            <a:off x="4576497" y="1861780"/>
            <a:ext cx="111738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3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570186" y="412754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V</a:t>
            </a: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W</a:t>
            </a:r>
          </a:p>
        </p:txBody>
      </p:sp>
      <p:cxnSp>
        <p:nvCxnSpPr>
          <p:cNvPr id="18" name="Straight Arrow Connector 17"/>
          <p:cNvCxnSpPr>
            <a:stCxn id="13" idx="0"/>
            <a:endCxn id="17" idx="5"/>
          </p:cNvCxnSpPr>
          <p:nvPr/>
        </p:nvCxnSpPr>
        <p:spPr>
          <a:xfrm flipH="1" flipV="1">
            <a:off x="5683737" y="3687087"/>
            <a:ext cx="210031" cy="44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43383" y="214130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X</a:t>
            </a: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3"/>
          </p:cNvCxnSpPr>
          <p:nvPr/>
        </p:nvCxnSpPr>
        <p:spPr>
          <a:xfrm flipV="1">
            <a:off x="4066965" y="1767005"/>
            <a:ext cx="280725" cy="37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1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6777" y="3556000"/>
            <a:ext cx="522732" cy="50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22781" y="2849147"/>
            <a:ext cx="527551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4431" y="127197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00626" y="783432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038087" y="1494890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1172120" y="1254926"/>
            <a:ext cx="142162" cy="239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5"/>
          </p:cNvCxnSpPr>
          <p:nvPr/>
        </p:nvCxnSpPr>
        <p:spPr>
          <a:xfrm flipH="1" flipV="1">
            <a:off x="895925" y="598691"/>
            <a:ext cx="80896" cy="18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5"/>
          </p:cNvCxnSpPr>
          <p:nvPr/>
        </p:nvCxnSpPr>
        <p:spPr>
          <a:xfrm flipH="1" flipV="1">
            <a:off x="2073074" y="3320641"/>
            <a:ext cx="85069" cy="235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9876" y="2181153"/>
            <a:ext cx="544530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8" idx="5"/>
          </p:cNvCxnSpPr>
          <p:nvPr/>
        </p:nvCxnSpPr>
        <p:spPr>
          <a:xfrm flipH="1" flipV="1">
            <a:off x="1509581" y="1966384"/>
            <a:ext cx="102560" cy="21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20" idx="5"/>
          </p:cNvCxnSpPr>
          <p:nvPr/>
        </p:nvCxnSpPr>
        <p:spPr>
          <a:xfrm flipH="1" flipV="1">
            <a:off x="1804661" y="2652647"/>
            <a:ext cx="81896" cy="19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3376" y="13142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177051" y="13142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226580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47919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23470"/>
              </p:ext>
            </p:extLst>
          </p:nvPr>
        </p:nvGraphicFramePr>
        <p:xfrm>
          <a:off x="1684390" y="2971542"/>
          <a:ext cx="49835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9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5408" y="304598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18990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918990" y="2682687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7"/>
            <a:endCxn id="6" idx="2"/>
          </p:cNvCxnSpPr>
          <p:nvPr/>
        </p:nvCxnSpPr>
        <p:spPr>
          <a:xfrm flipV="1">
            <a:off x="3471379" y="1538198"/>
            <a:ext cx="781536" cy="68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32680" y="19313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7" name="Oval 6"/>
          <p:cNvSpPr/>
          <p:nvPr/>
        </p:nvSpPr>
        <p:spPr>
          <a:xfrm>
            <a:off x="4087016" y="11255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4511113" y="211322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W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4639405" y="1677956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185069" y="745528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08583" y="11255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X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3532165" y="745528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82997" y="313874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V</a:t>
            </a:r>
          </a:p>
        </p:txBody>
      </p:sp>
      <p:cxnSp>
        <p:nvCxnSpPr>
          <p:cNvPr id="14" name="Straight Arrow Connector 13"/>
          <p:cNvCxnSpPr>
            <a:stCxn id="13" idx="0"/>
            <a:endCxn id="8" idx="5"/>
          </p:cNvCxnSpPr>
          <p:nvPr/>
        </p:nvCxnSpPr>
        <p:spPr>
          <a:xfrm flipH="1" flipV="1">
            <a:off x="5063502" y="2665610"/>
            <a:ext cx="243077" cy="473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5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1247" y="396166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446197" y="304598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364829" y="3598369"/>
            <a:ext cx="176143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20" idx="3"/>
          </p:cNvCxnSpPr>
          <p:nvPr/>
        </p:nvCxnSpPr>
        <p:spPr>
          <a:xfrm flipV="1">
            <a:off x="3769779" y="2699433"/>
            <a:ext cx="153814" cy="34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2234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621194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14649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698887" y="307948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698887" y="2699433"/>
            <a:ext cx="323582" cy="38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5"/>
          </p:cNvCxnSpPr>
          <p:nvPr/>
        </p:nvCxnSpPr>
        <p:spPr>
          <a:xfrm flipH="1" flipV="1">
            <a:off x="4805304" y="1767005"/>
            <a:ext cx="435969" cy="474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2"/>
          </p:cNvCxnSpPr>
          <p:nvPr/>
        </p:nvCxnSpPr>
        <p:spPr>
          <a:xfrm flipV="1">
            <a:off x="3185816" y="1538198"/>
            <a:ext cx="1067099" cy="608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10422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4"/>
          </p:cNvCxnSpPr>
          <p:nvPr/>
        </p:nvCxnSpPr>
        <p:spPr>
          <a:xfrm flipH="1" flipV="1">
            <a:off x="4576497" y="1861780"/>
            <a:ext cx="157507" cy="285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6" idx="3"/>
          </p:cNvCxnSpPr>
          <p:nvPr/>
        </p:nvCxnSpPr>
        <p:spPr>
          <a:xfrm flipV="1">
            <a:off x="3944776" y="1767005"/>
            <a:ext cx="402914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21987"/>
              </p:ext>
            </p:extLst>
          </p:nvPr>
        </p:nvGraphicFramePr>
        <p:xfrm>
          <a:off x="1684390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20377"/>
              </p:ext>
            </p:extLst>
          </p:nvPr>
        </p:nvGraphicFramePr>
        <p:xfrm>
          <a:off x="1684390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4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47957"/>
              </p:ext>
            </p:extLst>
          </p:nvPr>
        </p:nvGraphicFramePr>
        <p:xfrm>
          <a:off x="2045897" y="214704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38471"/>
              </p:ext>
            </p:extLst>
          </p:nvPr>
        </p:nvGraphicFramePr>
        <p:xfrm>
          <a:off x="2045897" y="178128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4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B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5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B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8990" y="307931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242572" y="21636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95893"/>
              </p:ext>
            </p:extLst>
          </p:nvPr>
        </p:nvGraphicFramePr>
        <p:xfrm>
          <a:off x="1684390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242572" y="2716021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2771"/>
              </p:ext>
            </p:extLst>
          </p:nvPr>
        </p:nvGraphicFramePr>
        <p:xfrm>
          <a:off x="1684390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6" idx="3"/>
          </p:cNvCxnSpPr>
          <p:nvPr/>
        </p:nvCxnSpPr>
        <p:spPr>
          <a:xfrm flipV="1">
            <a:off x="3889736" y="1767005"/>
            <a:ext cx="457954" cy="396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214</Words>
  <Application>Microsoft Macintosh PowerPoint</Application>
  <PresentationFormat>On-screen Show (16:9)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46</cp:revision>
  <dcterms:created xsi:type="dcterms:W3CDTF">2016-07-20T00:34:58Z</dcterms:created>
  <dcterms:modified xsi:type="dcterms:W3CDTF">2018-05-08T23:02:10Z</dcterms:modified>
</cp:coreProperties>
</file>