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71" r:id="rId4"/>
    <p:sldId id="263" r:id="rId5"/>
    <p:sldId id="268" r:id="rId6"/>
    <p:sldId id="269" r:id="rId7"/>
    <p:sldId id="267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28116"/>
              </p:ext>
            </p:extLst>
          </p:nvPr>
        </p:nvGraphicFramePr>
        <p:xfrm>
          <a:off x="5495998" y="27025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3070" y="1094876"/>
            <a:ext cx="1799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5" name="Straight Arrow Connector 4"/>
          <p:cNvCxnSpPr>
            <a:cxnSpLocks/>
            <a:stCxn id="3" idx="3"/>
            <a:endCxn id="7" idx="1"/>
          </p:cNvCxnSpPr>
          <p:nvPr/>
        </p:nvCxnSpPr>
        <p:spPr>
          <a:xfrm>
            <a:off x="2822306" y="1387264"/>
            <a:ext cx="95527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7579" y="1094876"/>
            <a:ext cx="2718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0000"/>
                </a:solidFill>
              </a:rPr>
              <a:t>) =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0000"/>
                </a:solidFill>
              </a:rPr>
              <a:t> % 5 </a:t>
            </a:r>
          </a:p>
        </p:txBody>
      </p:sp>
      <p:cxnSp>
        <p:nvCxnSpPr>
          <p:cNvPr id="8" name="Straight Arrow Connector 7"/>
          <p:cNvCxnSpPr>
            <a:cxnSpLocks/>
            <a:stCxn id="7" idx="2"/>
            <a:endCxn id="9" idx="0"/>
          </p:cNvCxnSpPr>
          <p:nvPr/>
        </p:nvCxnSpPr>
        <p:spPr>
          <a:xfrm flipH="1">
            <a:off x="2822306" y="1679652"/>
            <a:ext cx="2314385" cy="103751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5111" y="2717169"/>
            <a:ext cx="35943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0000"/>
                </a:solidFill>
              </a:rPr>
              <a:t>) = 65 % 5 = 0 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</p:cNvCxnSpPr>
          <p:nvPr/>
        </p:nvCxnSpPr>
        <p:spPr>
          <a:xfrm>
            <a:off x="4619500" y="3009557"/>
            <a:ext cx="644478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2882"/>
              </p:ext>
            </p:extLst>
          </p:nvPr>
        </p:nvGraphicFramePr>
        <p:xfrm>
          <a:off x="5491613" y="2086649"/>
          <a:ext cx="4507610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9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24510"/>
              </p:ext>
            </p:extLst>
          </p:nvPr>
        </p:nvGraphicFramePr>
        <p:xfrm>
          <a:off x="5866700" y="306091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3772" y="1453222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5" name="Straight Arrow Connector 4"/>
          <p:cNvCxnSpPr>
            <a:cxnSpLocks/>
            <a:stCxn id="3" idx="3"/>
            <a:endCxn id="7" idx="1"/>
          </p:cNvCxnSpPr>
          <p:nvPr/>
        </p:nvCxnSpPr>
        <p:spPr>
          <a:xfrm>
            <a:off x="2939233" y="1745610"/>
            <a:ext cx="1209048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48281" y="1453222"/>
            <a:ext cx="25494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0000"/>
                </a:solidFill>
              </a:rPr>
              <a:t>) =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0000"/>
                </a:solidFill>
              </a:rPr>
              <a:t> % 5 </a:t>
            </a:r>
          </a:p>
        </p:txBody>
      </p:sp>
      <p:cxnSp>
        <p:nvCxnSpPr>
          <p:cNvPr id="8" name="Straight Arrow Connector 7"/>
          <p:cNvCxnSpPr>
            <a:cxnSpLocks/>
            <a:stCxn id="7" idx="2"/>
            <a:endCxn id="9" idx="0"/>
          </p:cNvCxnSpPr>
          <p:nvPr/>
        </p:nvCxnSpPr>
        <p:spPr>
          <a:xfrm flipH="1">
            <a:off x="3156099" y="2037998"/>
            <a:ext cx="2266883" cy="103751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95814" y="3075515"/>
            <a:ext cx="35205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0000"/>
                </a:solidFill>
              </a:rPr>
              <a:t>) = 65 % 5 = 0 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</p:cNvCxnSpPr>
          <p:nvPr/>
        </p:nvCxnSpPr>
        <p:spPr>
          <a:xfrm>
            <a:off x="4916384" y="3367903"/>
            <a:ext cx="718296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23673"/>
              </p:ext>
            </p:extLst>
          </p:nvPr>
        </p:nvGraphicFramePr>
        <p:xfrm>
          <a:off x="5862315" y="2444995"/>
          <a:ext cx="4507610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3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71907"/>
              </p:ext>
            </p:extLst>
          </p:nvPr>
        </p:nvGraphicFramePr>
        <p:xfrm>
          <a:off x="5866700" y="306091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3772" y="1453222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 </a:t>
            </a:r>
            <a:r>
              <a:rPr lang="en-US" sz="3200" dirty="0">
                <a:solidFill>
                  <a:srgbClr val="00B050"/>
                </a:solidFill>
              </a:rPr>
              <a:t>E</a:t>
            </a:r>
          </a:p>
        </p:txBody>
      </p:sp>
      <p:cxnSp>
        <p:nvCxnSpPr>
          <p:cNvPr id="5" name="Straight Arrow Connector 4"/>
          <p:cNvCxnSpPr>
            <a:cxnSpLocks/>
            <a:stCxn id="3" idx="3"/>
            <a:endCxn id="7" idx="1"/>
          </p:cNvCxnSpPr>
          <p:nvPr/>
        </p:nvCxnSpPr>
        <p:spPr>
          <a:xfrm>
            <a:off x="2939233" y="1745610"/>
            <a:ext cx="1209048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48281" y="1453222"/>
            <a:ext cx="2656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E</a:t>
            </a:r>
            <a:r>
              <a:rPr lang="en-US" sz="3200" dirty="0">
                <a:solidFill>
                  <a:srgbClr val="000000"/>
                </a:solidFill>
              </a:rPr>
              <a:t>) = </a:t>
            </a:r>
            <a:r>
              <a:rPr lang="en-US" sz="3200" dirty="0">
                <a:solidFill>
                  <a:srgbClr val="00B050"/>
                </a:solidFill>
              </a:rPr>
              <a:t>E</a:t>
            </a:r>
            <a:r>
              <a:rPr lang="en-US" sz="3200" dirty="0">
                <a:solidFill>
                  <a:srgbClr val="000000"/>
                </a:solidFill>
              </a:rPr>
              <a:t> % 5 </a:t>
            </a:r>
          </a:p>
        </p:txBody>
      </p:sp>
      <p:cxnSp>
        <p:nvCxnSpPr>
          <p:cNvPr id="8" name="Straight Arrow Connector 7"/>
          <p:cNvCxnSpPr>
            <a:cxnSpLocks/>
            <a:stCxn id="7" idx="2"/>
            <a:endCxn id="9" idx="0"/>
          </p:cNvCxnSpPr>
          <p:nvPr/>
        </p:nvCxnSpPr>
        <p:spPr>
          <a:xfrm flipH="1">
            <a:off x="3144224" y="2037998"/>
            <a:ext cx="2332197" cy="103751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95814" y="3075515"/>
            <a:ext cx="34968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E</a:t>
            </a:r>
            <a:r>
              <a:rPr lang="en-US" sz="3200" dirty="0">
                <a:solidFill>
                  <a:srgbClr val="000000"/>
                </a:solidFill>
              </a:rPr>
              <a:t>) = 69 % 5 = 4 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</p:cNvCxnSpPr>
          <p:nvPr/>
        </p:nvCxnSpPr>
        <p:spPr>
          <a:xfrm>
            <a:off x="4892634" y="3367903"/>
            <a:ext cx="742046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81788"/>
              </p:ext>
            </p:extLst>
          </p:nvPr>
        </p:nvGraphicFramePr>
        <p:xfrm>
          <a:off x="5862315" y="2444995"/>
          <a:ext cx="4507610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9477174" y="3046304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477174" y="3046304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6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58836"/>
              </p:ext>
            </p:extLst>
          </p:nvPr>
        </p:nvGraphicFramePr>
        <p:xfrm>
          <a:off x="4263775" y="20055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38045"/>
              </p:ext>
            </p:extLst>
          </p:nvPr>
        </p:nvGraphicFramePr>
        <p:xfrm>
          <a:off x="4263775" y="2879181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56784"/>
              </p:ext>
            </p:extLst>
          </p:nvPr>
        </p:nvGraphicFramePr>
        <p:xfrm>
          <a:off x="4263775" y="375279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8161" y="2005564"/>
            <a:ext cx="181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8160" y="2879181"/>
            <a:ext cx="181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8161" y="3752798"/>
            <a:ext cx="181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8113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77804"/>
              </p:ext>
            </p:extLst>
          </p:nvPr>
        </p:nvGraphicFramePr>
        <p:xfrm>
          <a:off x="4164920" y="186964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53204"/>
              </p:ext>
            </p:extLst>
          </p:nvPr>
        </p:nvGraphicFramePr>
        <p:xfrm>
          <a:off x="4164920" y="2743257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8424"/>
              </p:ext>
            </p:extLst>
          </p:nvPr>
        </p:nvGraphicFramePr>
        <p:xfrm>
          <a:off x="4164920" y="361687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9306" y="1869640"/>
            <a:ext cx="179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9305" y="2743257"/>
            <a:ext cx="179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9306" y="3616874"/>
            <a:ext cx="1793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20052" y="4496684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Final: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60966"/>
              </p:ext>
            </p:extLst>
          </p:nvPr>
        </p:nvGraphicFramePr>
        <p:xfrm>
          <a:off x="4157020" y="4484355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1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91935"/>
              </p:ext>
            </p:extLst>
          </p:nvPr>
        </p:nvGraphicFramePr>
        <p:xfrm>
          <a:off x="4214348" y="182021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21"/>
              </p:ext>
            </p:extLst>
          </p:nvPr>
        </p:nvGraphicFramePr>
        <p:xfrm>
          <a:off x="4214348" y="269383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00318"/>
              </p:ext>
            </p:extLst>
          </p:nvPr>
        </p:nvGraphicFramePr>
        <p:xfrm>
          <a:off x="4214348" y="3567447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8735" y="1820213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8734" y="2693830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8734" y="3567447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165" y="4434928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4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47168"/>
              </p:ext>
            </p:extLst>
          </p:nvPr>
        </p:nvGraphicFramePr>
        <p:xfrm>
          <a:off x="4206448" y="4422599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73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93809"/>
              </p:ext>
            </p:extLst>
          </p:nvPr>
        </p:nvGraphicFramePr>
        <p:xfrm>
          <a:off x="2215444" y="2097083"/>
          <a:ext cx="4901005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95123"/>
              </p:ext>
            </p:extLst>
          </p:nvPr>
        </p:nvGraphicFramePr>
        <p:xfrm>
          <a:off x="2215442" y="1481168"/>
          <a:ext cx="4897875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53004"/>
              </p:ext>
            </p:extLst>
          </p:nvPr>
        </p:nvGraphicFramePr>
        <p:xfrm>
          <a:off x="2215444" y="2097083"/>
          <a:ext cx="6861407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76796"/>
              </p:ext>
            </p:extLst>
          </p:nvPr>
        </p:nvGraphicFramePr>
        <p:xfrm>
          <a:off x="2215442" y="1481168"/>
          <a:ext cx="6857025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158</Words>
  <Application>Microsoft Macintosh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38</cp:revision>
  <dcterms:created xsi:type="dcterms:W3CDTF">2016-06-14T20:44:48Z</dcterms:created>
  <dcterms:modified xsi:type="dcterms:W3CDTF">2018-05-08T23:09:09Z</dcterms:modified>
</cp:coreProperties>
</file>