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9" r:id="rId4"/>
    <p:sldId id="266" r:id="rId5"/>
    <p:sldId id="267" r:id="rId6"/>
    <p:sldId id="268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14408"/>
              </p:ext>
            </p:extLst>
          </p:nvPr>
        </p:nvGraphicFramePr>
        <p:xfrm>
          <a:off x="2150769" y="489396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37097"/>
              </p:ext>
            </p:extLst>
          </p:nvPr>
        </p:nvGraphicFramePr>
        <p:xfrm>
          <a:off x="2150769" y="1363013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77029"/>
              </p:ext>
            </p:extLst>
          </p:nvPr>
        </p:nvGraphicFramePr>
        <p:xfrm>
          <a:off x="2166447" y="2926546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5156" y="489395"/>
            <a:ext cx="1883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5156" y="1363013"/>
            <a:ext cx="1883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476" y="2942226"/>
            <a:ext cx="189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f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77640" y="2606502"/>
            <a:ext cx="0" cy="2596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16598" y="2111252"/>
            <a:ext cx="893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f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21293"/>
              </p:ext>
            </p:extLst>
          </p:nvPr>
        </p:nvGraphicFramePr>
        <p:xfrm>
          <a:off x="2177741" y="4443098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3513966" y="4138734"/>
            <a:ext cx="0" cy="2596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68602" y="3627804"/>
            <a:ext cx="893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f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862124"/>
              </p:ext>
            </p:extLst>
          </p:nvPr>
        </p:nvGraphicFramePr>
        <p:xfrm>
          <a:off x="2162063" y="5607869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6"/>
                          </a:solidFill>
                        </a:rPr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62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00154"/>
              </p:ext>
            </p:extLst>
          </p:nvPr>
        </p:nvGraphicFramePr>
        <p:xfrm>
          <a:off x="2064534" y="4475570"/>
          <a:ext cx="41529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26035"/>
              </p:ext>
            </p:extLst>
          </p:nvPr>
        </p:nvGraphicFramePr>
        <p:xfrm>
          <a:off x="2064534" y="4109810"/>
          <a:ext cx="415299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10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26814"/>
              </p:ext>
            </p:extLst>
          </p:nvPr>
        </p:nvGraphicFramePr>
        <p:xfrm>
          <a:off x="2064534" y="4475570"/>
          <a:ext cx="41529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454627"/>
              </p:ext>
            </p:extLst>
          </p:nvPr>
        </p:nvGraphicFramePr>
        <p:xfrm>
          <a:off x="2064534" y="4109810"/>
          <a:ext cx="415299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63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312233"/>
              </p:ext>
            </p:extLst>
          </p:nvPr>
        </p:nvGraphicFramePr>
        <p:xfrm>
          <a:off x="2064534" y="4475570"/>
          <a:ext cx="41529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458536"/>
              </p:ext>
            </p:extLst>
          </p:nvPr>
        </p:nvGraphicFramePr>
        <p:xfrm>
          <a:off x="2064534" y="4109810"/>
          <a:ext cx="415299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9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191838"/>
              </p:ext>
            </p:extLst>
          </p:nvPr>
        </p:nvGraphicFramePr>
        <p:xfrm>
          <a:off x="2099607" y="1155123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6316" y="1170803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Find </a:t>
            </a:r>
            <a:r>
              <a:rPr lang="en-US" sz="3200" dirty="0">
                <a:solidFill>
                  <a:schemeClr val="accent1"/>
                </a:solidFill>
              </a:rPr>
              <a:t>f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10800" y="835079"/>
            <a:ext cx="0" cy="2596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49758" y="339829"/>
            <a:ext cx="893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f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697534"/>
              </p:ext>
            </p:extLst>
          </p:nvPr>
        </p:nvGraphicFramePr>
        <p:xfrm>
          <a:off x="2110901" y="2671675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3447126" y="2367311"/>
            <a:ext cx="0" cy="2596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01762" y="1856381"/>
            <a:ext cx="893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f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20705"/>
              </p:ext>
            </p:extLst>
          </p:nvPr>
        </p:nvGraphicFramePr>
        <p:xfrm>
          <a:off x="2111933" y="4337791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351474" y="4007038"/>
            <a:ext cx="0" cy="2596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06110" y="3479396"/>
            <a:ext cx="893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f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627450"/>
              </p:ext>
            </p:extLst>
          </p:nvPr>
        </p:nvGraphicFramePr>
        <p:xfrm>
          <a:off x="2113944" y="5559730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46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44246"/>
              </p:ext>
            </p:extLst>
          </p:nvPr>
        </p:nvGraphicFramePr>
        <p:xfrm>
          <a:off x="2099607" y="1155123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000000"/>
                          </a:solidFill>
                        </a:rPr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4234" y="2694803"/>
            <a:ext cx="23792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Delete</a:t>
            </a:r>
            <a:r>
              <a:rPr lang="en-US" sz="3200" b="1" dirty="0"/>
              <a:t> b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865028"/>
              </p:ext>
            </p:extLst>
          </p:nvPr>
        </p:nvGraphicFramePr>
        <p:xfrm>
          <a:off x="2110901" y="2671675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</a:rPr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80332"/>
              </p:ext>
            </p:extLst>
          </p:nvPr>
        </p:nvGraphicFramePr>
        <p:xfrm>
          <a:off x="2111933" y="4337791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</a:rPr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573474" y="4046115"/>
            <a:ext cx="0" cy="2596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8110" y="3489165"/>
            <a:ext cx="893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f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0242"/>
              </p:ext>
            </p:extLst>
          </p:nvPr>
        </p:nvGraphicFramePr>
        <p:xfrm>
          <a:off x="2113944" y="5783848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</a:rPr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0327" y="4371203"/>
            <a:ext cx="23831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Search</a:t>
            </a:r>
            <a:r>
              <a:rPr lang="en-US" sz="3200" b="1" dirty="0"/>
              <a:t> f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57992" y="5483457"/>
            <a:ext cx="0" cy="2596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12628" y="4926507"/>
            <a:ext cx="893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9319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11230" y="483936"/>
            <a:ext cx="21819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Delete</a:t>
            </a:r>
            <a:r>
              <a:rPr lang="en-US" sz="3200" b="1" dirty="0"/>
              <a:t> b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386530"/>
              </p:ext>
            </p:extLst>
          </p:nvPr>
        </p:nvGraphicFramePr>
        <p:xfrm>
          <a:off x="3427896" y="460808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</a:rPr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831104"/>
              </p:ext>
            </p:extLst>
          </p:nvPr>
        </p:nvGraphicFramePr>
        <p:xfrm>
          <a:off x="3428928" y="2126924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</a:rPr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890469" y="1835248"/>
            <a:ext cx="0" cy="2596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45105" y="1278298"/>
            <a:ext cx="893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07322" y="2160336"/>
            <a:ext cx="20790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Search</a:t>
            </a:r>
            <a:r>
              <a:rPr lang="en-US" sz="3200" b="1" dirty="0"/>
              <a:t> f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32895"/>
              </p:ext>
            </p:extLst>
          </p:nvPr>
        </p:nvGraphicFramePr>
        <p:xfrm>
          <a:off x="3424543" y="3690516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</a:rPr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764080" y="3398840"/>
            <a:ext cx="0" cy="2596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34395" y="2904610"/>
            <a:ext cx="893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f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55477"/>
              </p:ext>
            </p:extLst>
          </p:nvPr>
        </p:nvGraphicFramePr>
        <p:xfrm>
          <a:off x="3420159" y="5209284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accent6"/>
                          </a:solidFill>
                        </a:rPr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5678480" y="4925828"/>
            <a:ext cx="0" cy="2596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3854" y="4401716"/>
            <a:ext cx="893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25884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55664"/>
              </p:ext>
            </p:extLst>
          </p:nvPr>
        </p:nvGraphicFramePr>
        <p:xfrm>
          <a:off x="2064534" y="4475570"/>
          <a:ext cx="41529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721493"/>
              </p:ext>
            </p:extLst>
          </p:nvPr>
        </p:nvGraphicFramePr>
        <p:xfrm>
          <a:off x="2064534" y="4109810"/>
          <a:ext cx="415299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11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51268"/>
              </p:ext>
            </p:extLst>
          </p:nvPr>
        </p:nvGraphicFramePr>
        <p:xfrm>
          <a:off x="2064534" y="4475570"/>
          <a:ext cx="41529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00989"/>
              </p:ext>
            </p:extLst>
          </p:nvPr>
        </p:nvGraphicFramePr>
        <p:xfrm>
          <a:off x="2064534" y="4109810"/>
          <a:ext cx="415299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2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113861"/>
              </p:ext>
            </p:extLst>
          </p:nvPr>
        </p:nvGraphicFramePr>
        <p:xfrm>
          <a:off x="2064534" y="4475570"/>
          <a:ext cx="41529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59774"/>
              </p:ext>
            </p:extLst>
          </p:nvPr>
        </p:nvGraphicFramePr>
        <p:xfrm>
          <a:off x="2064534" y="4109810"/>
          <a:ext cx="415299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45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128</Words>
  <Application>Microsoft Macintosh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Microsoft Office User</cp:lastModifiedBy>
  <cp:revision>27</cp:revision>
  <dcterms:created xsi:type="dcterms:W3CDTF">2016-06-14T20:44:48Z</dcterms:created>
  <dcterms:modified xsi:type="dcterms:W3CDTF">2018-05-08T23:16:05Z</dcterms:modified>
</cp:coreProperties>
</file>