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6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1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3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2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2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4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3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3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1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9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489476"/>
              </p:ext>
            </p:extLst>
          </p:nvPr>
        </p:nvGraphicFramePr>
        <p:xfrm>
          <a:off x="2150769" y="489396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15156" y="489395"/>
            <a:ext cx="1731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 </a:t>
            </a:r>
            <a:r>
              <a:rPr lang="en-US" sz="3200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42828" y="1175367"/>
            <a:ext cx="6755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a</a:t>
            </a:r>
          </a:p>
          <a:p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594114" y="792051"/>
            <a:ext cx="4882" cy="59947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248293"/>
              </p:ext>
            </p:extLst>
          </p:nvPr>
        </p:nvGraphicFramePr>
        <p:xfrm>
          <a:off x="2154548" y="1803653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18935" y="1803652"/>
            <a:ext cx="1727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 </a:t>
            </a:r>
            <a:r>
              <a:rPr lang="en-US" sz="3200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46607" y="2489624"/>
            <a:ext cx="6755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</a:t>
            </a:r>
          </a:p>
          <a:p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2597893" y="2106308"/>
            <a:ext cx="4882" cy="59947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05888" y="2489624"/>
            <a:ext cx="6755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b</a:t>
            </a:r>
          </a:p>
          <a:p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3557174" y="2106308"/>
            <a:ext cx="4882" cy="59947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528938"/>
              </p:ext>
            </p:extLst>
          </p:nvPr>
        </p:nvGraphicFramePr>
        <p:xfrm>
          <a:off x="2144816" y="3239501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509203" y="3239500"/>
            <a:ext cx="1737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 </a:t>
            </a:r>
            <a:r>
              <a:rPr lang="en-US" sz="3200" dirty="0">
                <a:solidFill>
                  <a:srgbClr val="00B050"/>
                </a:solidFill>
              </a:rPr>
              <a:t>f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236875" y="3980215"/>
            <a:ext cx="6755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f</a:t>
            </a:r>
          </a:p>
          <a:p>
            <a:pPr algn="ctr"/>
            <a:endParaRPr lang="en-US" sz="3200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2588161" y="3542156"/>
            <a:ext cx="4882" cy="59947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96156" y="3925472"/>
            <a:ext cx="6755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b</a:t>
            </a:r>
          </a:p>
          <a:p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3547442" y="3542156"/>
            <a:ext cx="4882" cy="59947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209852" y="4952229"/>
            <a:ext cx="6755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</a:t>
            </a:r>
            <a:endParaRPr lang="en-US" sz="3200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561138" y="4501363"/>
            <a:ext cx="4882" cy="59947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534773" y="791169"/>
            <a:ext cx="4882" cy="59947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399666" y="802118"/>
            <a:ext cx="4882" cy="59947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5330249" y="791169"/>
            <a:ext cx="4882" cy="59947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6195144" y="791169"/>
            <a:ext cx="4882" cy="59947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4398795" y="2115082"/>
            <a:ext cx="4882" cy="59947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329378" y="2104132"/>
            <a:ext cx="4882" cy="59947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194272" y="2093184"/>
            <a:ext cx="4882" cy="59947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194272" y="3549363"/>
            <a:ext cx="4882" cy="59947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5329378" y="3549362"/>
            <a:ext cx="4882" cy="59947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398794" y="3549362"/>
            <a:ext cx="4882" cy="59947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95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4098</TotalTime>
  <Words>12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Niema Moshiri</dc:creator>
  <cp:lastModifiedBy>Microsoft Office User</cp:lastModifiedBy>
  <cp:revision>26</cp:revision>
  <dcterms:created xsi:type="dcterms:W3CDTF">2016-06-14T20:44:48Z</dcterms:created>
  <dcterms:modified xsi:type="dcterms:W3CDTF">2018-05-08T23:16:46Z</dcterms:modified>
</cp:coreProperties>
</file>