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86"/>
  </p:normalViewPr>
  <p:slideViewPr>
    <p:cSldViewPr snapToGrid="0" snapToObjects="1">
      <p:cViewPr varScale="1">
        <p:scale>
          <a:sx n="102" d="100"/>
          <a:sy n="102" d="100"/>
        </p:scale>
        <p:origin x="138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71419-1986-3443-8BC6-04B219337770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1D513-3447-EF49-BCCD-0FE78C5C7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773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71419-1986-3443-8BC6-04B219337770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1D513-3447-EF49-BCCD-0FE78C5C7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20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71419-1986-3443-8BC6-04B219337770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1D513-3447-EF49-BCCD-0FE78C5C7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975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71419-1986-3443-8BC6-04B219337770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1D513-3447-EF49-BCCD-0FE78C5C7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441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71419-1986-3443-8BC6-04B219337770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1D513-3447-EF49-BCCD-0FE78C5C7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39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71419-1986-3443-8BC6-04B219337770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1D513-3447-EF49-BCCD-0FE78C5C7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63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71419-1986-3443-8BC6-04B219337770}" type="datetimeFigureOut">
              <a:rPr lang="en-US" smtClean="0"/>
              <a:t>5/8/18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1D513-3447-EF49-BCCD-0FE78C5C7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38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71419-1986-3443-8BC6-04B219337770}" type="datetimeFigureOut">
              <a:rPr lang="en-US" smtClean="0"/>
              <a:t>5/8/18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1D513-3447-EF49-BCCD-0FE78C5C7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951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71419-1986-3443-8BC6-04B219337770}" type="datetimeFigureOut">
              <a:rPr lang="en-US" smtClean="0"/>
              <a:t>5/8/18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1D513-3447-EF49-BCCD-0FE78C5C7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31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71419-1986-3443-8BC6-04B219337770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1D513-3447-EF49-BCCD-0FE78C5C7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80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71419-1986-3443-8BC6-04B219337770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1D513-3447-EF49-BCCD-0FE78C5C7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719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71419-1986-3443-8BC6-04B219337770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1D513-3447-EF49-BCCD-0FE78C5C7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51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77" t="8286" r="8614" b="25975"/>
          <a:stretch/>
        </p:blipFill>
        <p:spPr>
          <a:xfrm>
            <a:off x="1545465" y="1171976"/>
            <a:ext cx="6362164" cy="355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849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29651" y="334198"/>
            <a:ext cx="355898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i="1" dirty="0"/>
              <a:t>H</a:t>
            </a:r>
            <a:r>
              <a:rPr lang="en-US" sz="2200" i="1" baseline="-25000" dirty="0"/>
              <a:t>1</a:t>
            </a:r>
            <a:r>
              <a:rPr lang="en-US" sz="2200" i="1" dirty="0"/>
              <a:t>(k) = (k + 1)  % M</a:t>
            </a:r>
          </a:p>
          <a:p>
            <a:pPr algn="ctr"/>
            <a:r>
              <a:rPr lang="en-US" sz="2200" i="1" dirty="0"/>
              <a:t>H</a:t>
            </a:r>
            <a:r>
              <a:rPr lang="en-US" sz="2200" i="1" baseline="-25000" dirty="0"/>
              <a:t>2</a:t>
            </a:r>
            <a:r>
              <a:rPr lang="en-US" sz="2200" i="1" dirty="0"/>
              <a:t>(k) = (2</a:t>
            </a:r>
            <a:r>
              <a:rPr lang="en-US" sz="2200" i="1" baseline="30000" dirty="0"/>
              <a:t>k</a:t>
            </a:r>
            <a:r>
              <a:rPr lang="en-US" sz="2200" i="1" dirty="0"/>
              <a:t>) % M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401609"/>
              </p:ext>
            </p:extLst>
          </p:nvPr>
        </p:nvGraphicFramePr>
        <p:xfrm>
          <a:off x="1524004" y="1875119"/>
          <a:ext cx="1105647" cy="45606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03941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394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3941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488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700" dirty="0">
                          <a:solidFill>
                            <a:srgbClr val="000000"/>
                          </a:solidFill>
                        </a:rPr>
                        <a:t>22</a:t>
                      </a:r>
                    </a:p>
                    <a:p>
                      <a:endParaRPr 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3941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553599"/>
              </p:ext>
            </p:extLst>
          </p:nvPr>
        </p:nvGraphicFramePr>
        <p:xfrm>
          <a:off x="418357" y="1875118"/>
          <a:ext cx="1105647" cy="4519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03941">
                <a:tc>
                  <a:txBody>
                    <a:bodyPr/>
                    <a:lstStyle/>
                    <a:p>
                      <a:pPr algn="r"/>
                      <a:r>
                        <a:rPr lang="en-US" sz="3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3941">
                <a:tc>
                  <a:txBody>
                    <a:bodyPr/>
                    <a:lstStyle/>
                    <a:p>
                      <a:pPr algn="r"/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3941">
                <a:tc>
                  <a:txBody>
                    <a:bodyPr/>
                    <a:lstStyle/>
                    <a:p>
                      <a:pPr algn="r"/>
                      <a:r>
                        <a:rPr lang="en-US" sz="3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3941">
                <a:tc>
                  <a:txBody>
                    <a:bodyPr/>
                    <a:lstStyle/>
                    <a:p>
                      <a:pPr algn="r"/>
                      <a:r>
                        <a:rPr lang="en-US" sz="3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3941">
                <a:tc>
                  <a:txBody>
                    <a:bodyPr/>
                    <a:lstStyle/>
                    <a:p>
                      <a:pPr algn="r"/>
                      <a:r>
                        <a:rPr lang="en-US" sz="32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466119"/>
              </p:ext>
            </p:extLst>
          </p:nvPr>
        </p:nvGraphicFramePr>
        <p:xfrm>
          <a:off x="6188637" y="1875117"/>
          <a:ext cx="1105647" cy="46425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03941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488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  <a:p>
                      <a:endParaRPr 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3941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endParaRPr lang="en-US" sz="19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488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  <a:p>
                      <a:endParaRPr 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488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7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endParaRPr 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289756"/>
              </p:ext>
            </p:extLst>
          </p:nvPr>
        </p:nvGraphicFramePr>
        <p:xfrm>
          <a:off x="7294284" y="1875118"/>
          <a:ext cx="1105647" cy="4519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03941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3941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3941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3941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3941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24004" y="1319331"/>
            <a:ext cx="110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  <a:r>
              <a:rPr lang="en-US" baseline="-25000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88637" y="1382675"/>
            <a:ext cx="110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  <a:r>
              <a:rPr lang="en-US" baseline="-25000" dirty="0"/>
              <a:t>2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776072" y="3197412"/>
            <a:ext cx="3260165" cy="91141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2776072" y="3077881"/>
            <a:ext cx="326016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2776070" y="4216400"/>
            <a:ext cx="3260166" cy="74705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2776070" y="5325034"/>
            <a:ext cx="3260166" cy="1069789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2776072" y="5115859"/>
            <a:ext cx="326016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457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97042" y="323981"/>
            <a:ext cx="320057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/>
              <a:t>H</a:t>
            </a:r>
            <a:r>
              <a:rPr lang="en-US" sz="2200" i="1" baseline="-25000" dirty="0"/>
              <a:t>1</a:t>
            </a:r>
            <a:r>
              <a:rPr lang="en-US" sz="2200" i="1" dirty="0"/>
              <a:t>(k) = k % M</a:t>
            </a:r>
          </a:p>
          <a:p>
            <a:r>
              <a:rPr lang="en-US" sz="2200" i="1" dirty="0"/>
              <a:t>H</a:t>
            </a:r>
            <a:r>
              <a:rPr lang="en-US" sz="2200" i="1" baseline="-25000" dirty="0"/>
              <a:t>2</a:t>
            </a:r>
            <a:r>
              <a:rPr lang="en-US" sz="2200" i="1" dirty="0"/>
              <a:t>(k) = (3</a:t>
            </a:r>
            <a:r>
              <a:rPr lang="en-US" sz="2200" i="1" baseline="30000" dirty="0"/>
              <a:t>k</a:t>
            </a:r>
            <a:r>
              <a:rPr lang="en-US" sz="2200" i="1" dirty="0"/>
              <a:t>) % M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704041"/>
              </p:ext>
            </p:extLst>
          </p:nvPr>
        </p:nvGraphicFramePr>
        <p:xfrm>
          <a:off x="1524002" y="1875118"/>
          <a:ext cx="1105647" cy="46015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03941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394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3941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488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700" dirty="0">
                        <a:solidFill>
                          <a:srgbClr val="000000"/>
                        </a:solidFill>
                      </a:endParaRPr>
                    </a:p>
                    <a:p>
                      <a:endParaRPr 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394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3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766585"/>
              </p:ext>
            </p:extLst>
          </p:nvPr>
        </p:nvGraphicFramePr>
        <p:xfrm>
          <a:off x="418355" y="1875117"/>
          <a:ext cx="1105647" cy="4519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03941">
                <a:tc>
                  <a:txBody>
                    <a:bodyPr/>
                    <a:lstStyle/>
                    <a:p>
                      <a:pPr algn="r"/>
                      <a:r>
                        <a:rPr lang="en-US" sz="3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3941">
                <a:tc>
                  <a:txBody>
                    <a:bodyPr/>
                    <a:lstStyle/>
                    <a:p>
                      <a:pPr algn="r"/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3941">
                <a:tc>
                  <a:txBody>
                    <a:bodyPr/>
                    <a:lstStyle/>
                    <a:p>
                      <a:pPr algn="r"/>
                      <a:r>
                        <a:rPr lang="en-US" sz="3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3941">
                <a:tc>
                  <a:txBody>
                    <a:bodyPr/>
                    <a:lstStyle/>
                    <a:p>
                      <a:pPr algn="r"/>
                      <a:r>
                        <a:rPr lang="en-US" sz="3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3941">
                <a:tc>
                  <a:txBody>
                    <a:bodyPr/>
                    <a:lstStyle/>
                    <a:p>
                      <a:pPr algn="r"/>
                      <a:r>
                        <a:rPr lang="en-US" sz="32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391807"/>
              </p:ext>
            </p:extLst>
          </p:nvPr>
        </p:nvGraphicFramePr>
        <p:xfrm>
          <a:off x="6188635" y="1875118"/>
          <a:ext cx="1105647" cy="46425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03941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488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3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3941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488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endParaRPr 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488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7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426675"/>
              </p:ext>
            </p:extLst>
          </p:nvPr>
        </p:nvGraphicFramePr>
        <p:xfrm>
          <a:off x="7294282" y="1875117"/>
          <a:ext cx="1105647" cy="4519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03941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3941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3941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3941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3941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24002" y="1319331"/>
            <a:ext cx="110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  <a:r>
              <a:rPr lang="en-US" baseline="-25000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88635" y="1382675"/>
            <a:ext cx="110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  <a:r>
              <a:rPr lang="en-US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07824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97042" y="323981"/>
            <a:ext cx="320057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/>
              <a:t>H</a:t>
            </a:r>
            <a:r>
              <a:rPr lang="en-US" sz="2200" i="1" baseline="-25000" dirty="0"/>
              <a:t>1</a:t>
            </a:r>
            <a:r>
              <a:rPr lang="en-US" sz="2200" i="1" dirty="0"/>
              <a:t>(k) = k % M</a:t>
            </a:r>
          </a:p>
          <a:p>
            <a:r>
              <a:rPr lang="en-US" sz="2200" i="1" dirty="0"/>
              <a:t>H</a:t>
            </a:r>
            <a:r>
              <a:rPr lang="en-US" sz="2200" i="1" baseline="-25000" dirty="0"/>
              <a:t>2</a:t>
            </a:r>
            <a:r>
              <a:rPr lang="en-US" sz="2200" i="1" dirty="0"/>
              <a:t>(k) = (3</a:t>
            </a:r>
            <a:r>
              <a:rPr lang="en-US" sz="2200" i="1" baseline="30000" dirty="0"/>
              <a:t>k</a:t>
            </a:r>
            <a:r>
              <a:rPr lang="en-US" sz="2200" i="1" dirty="0"/>
              <a:t>) % M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499732"/>
              </p:ext>
            </p:extLst>
          </p:nvPr>
        </p:nvGraphicFramePr>
        <p:xfrm>
          <a:off x="1524002" y="1875118"/>
          <a:ext cx="1105647" cy="46015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03941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394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3941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488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700" dirty="0">
                        <a:solidFill>
                          <a:srgbClr val="000000"/>
                        </a:solidFill>
                      </a:endParaRPr>
                    </a:p>
                    <a:p>
                      <a:endParaRPr 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394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3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035680"/>
              </p:ext>
            </p:extLst>
          </p:nvPr>
        </p:nvGraphicFramePr>
        <p:xfrm>
          <a:off x="418355" y="1875117"/>
          <a:ext cx="1105647" cy="4519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03941">
                <a:tc>
                  <a:txBody>
                    <a:bodyPr/>
                    <a:lstStyle/>
                    <a:p>
                      <a:pPr algn="r"/>
                      <a:r>
                        <a:rPr lang="en-US" sz="3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3941">
                <a:tc>
                  <a:txBody>
                    <a:bodyPr/>
                    <a:lstStyle/>
                    <a:p>
                      <a:pPr algn="r"/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3941">
                <a:tc>
                  <a:txBody>
                    <a:bodyPr/>
                    <a:lstStyle/>
                    <a:p>
                      <a:pPr algn="r"/>
                      <a:r>
                        <a:rPr lang="en-US" sz="3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3941">
                <a:tc>
                  <a:txBody>
                    <a:bodyPr/>
                    <a:lstStyle/>
                    <a:p>
                      <a:pPr algn="r"/>
                      <a:r>
                        <a:rPr lang="en-US" sz="3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3941">
                <a:tc>
                  <a:txBody>
                    <a:bodyPr/>
                    <a:lstStyle/>
                    <a:p>
                      <a:pPr algn="r"/>
                      <a:r>
                        <a:rPr lang="en-US" sz="32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625368"/>
              </p:ext>
            </p:extLst>
          </p:nvPr>
        </p:nvGraphicFramePr>
        <p:xfrm>
          <a:off x="6188635" y="1875118"/>
          <a:ext cx="1105647" cy="46425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03941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488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3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3941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488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endParaRPr 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488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7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  <a:p>
                      <a:endParaRPr 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608106"/>
              </p:ext>
            </p:extLst>
          </p:nvPr>
        </p:nvGraphicFramePr>
        <p:xfrm>
          <a:off x="7294282" y="1875117"/>
          <a:ext cx="1105647" cy="4519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03941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3941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3941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3941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3941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24002" y="1319331"/>
            <a:ext cx="110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  <a:r>
              <a:rPr lang="en-US" baseline="-25000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88635" y="1382675"/>
            <a:ext cx="110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  <a:r>
              <a:rPr lang="en-US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41287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97042" y="323981"/>
            <a:ext cx="320057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/>
              <a:t>H</a:t>
            </a:r>
            <a:r>
              <a:rPr lang="en-US" sz="2200" i="1" baseline="-25000" dirty="0"/>
              <a:t>1</a:t>
            </a:r>
            <a:r>
              <a:rPr lang="en-US" sz="2200" i="1" dirty="0"/>
              <a:t>(k) = (2</a:t>
            </a:r>
            <a:r>
              <a:rPr lang="en-US" sz="2200" i="1" baseline="30000" dirty="0"/>
              <a:t>k</a:t>
            </a:r>
            <a:r>
              <a:rPr lang="en-US" sz="2200" i="1" dirty="0"/>
              <a:t>) % M</a:t>
            </a:r>
          </a:p>
          <a:p>
            <a:r>
              <a:rPr lang="en-US" sz="2200" i="1" dirty="0"/>
              <a:t>H</a:t>
            </a:r>
            <a:r>
              <a:rPr lang="en-US" sz="2200" i="1" baseline="-25000" dirty="0"/>
              <a:t>2</a:t>
            </a:r>
            <a:r>
              <a:rPr lang="en-US" sz="2200" i="1" dirty="0"/>
              <a:t>(k) = (k + 1) % M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253297"/>
              </p:ext>
            </p:extLst>
          </p:nvPr>
        </p:nvGraphicFramePr>
        <p:xfrm>
          <a:off x="1524002" y="1875118"/>
          <a:ext cx="1105647" cy="46015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03941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394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394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488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700" dirty="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  <a:p>
                      <a:endParaRPr 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394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  <a:p>
                      <a:endParaRPr 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45522"/>
              </p:ext>
            </p:extLst>
          </p:nvPr>
        </p:nvGraphicFramePr>
        <p:xfrm>
          <a:off x="418355" y="1875117"/>
          <a:ext cx="1105647" cy="4519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03941">
                <a:tc>
                  <a:txBody>
                    <a:bodyPr/>
                    <a:lstStyle/>
                    <a:p>
                      <a:pPr algn="r"/>
                      <a:r>
                        <a:rPr lang="en-US" sz="3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3941">
                <a:tc>
                  <a:txBody>
                    <a:bodyPr/>
                    <a:lstStyle/>
                    <a:p>
                      <a:pPr algn="r"/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3941">
                <a:tc>
                  <a:txBody>
                    <a:bodyPr/>
                    <a:lstStyle/>
                    <a:p>
                      <a:pPr algn="r"/>
                      <a:r>
                        <a:rPr lang="en-US" sz="3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3941">
                <a:tc>
                  <a:txBody>
                    <a:bodyPr/>
                    <a:lstStyle/>
                    <a:p>
                      <a:pPr algn="r"/>
                      <a:r>
                        <a:rPr lang="en-US" sz="3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3941">
                <a:tc>
                  <a:txBody>
                    <a:bodyPr/>
                    <a:lstStyle/>
                    <a:p>
                      <a:pPr algn="r"/>
                      <a:r>
                        <a:rPr lang="en-US" sz="32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859006"/>
              </p:ext>
            </p:extLst>
          </p:nvPr>
        </p:nvGraphicFramePr>
        <p:xfrm>
          <a:off x="6188635" y="1875118"/>
          <a:ext cx="1105647" cy="46425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03941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488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3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394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488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3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488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7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131706"/>
              </p:ext>
            </p:extLst>
          </p:nvPr>
        </p:nvGraphicFramePr>
        <p:xfrm>
          <a:off x="7294282" y="1875117"/>
          <a:ext cx="1105647" cy="4519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03941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3941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3941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3941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3941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24002" y="1319331"/>
            <a:ext cx="110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  <a:r>
              <a:rPr lang="en-US" baseline="-25000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88635" y="1382675"/>
            <a:ext cx="110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  <a:r>
              <a:rPr lang="en-US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37270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97042" y="323981"/>
            <a:ext cx="320057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/>
              <a:t>H</a:t>
            </a:r>
            <a:r>
              <a:rPr lang="en-US" sz="2200" i="1" baseline="-25000" dirty="0"/>
              <a:t>1</a:t>
            </a:r>
            <a:r>
              <a:rPr lang="en-US" sz="2200" i="1" dirty="0"/>
              <a:t>(k) = (2</a:t>
            </a:r>
            <a:r>
              <a:rPr lang="en-US" sz="2200" i="1" baseline="30000" dirty="0"/>
              <a:t>k</a:t>
            </a:r>
            <a:r>
              <a:rPr lang="en-US" sz="2200" i="1" dirty="0"/>
              <a:t>) % M</a:t>
            </a:r>
          </a:p>
          <a:p>
            <a:r>
              <a:rPr lang="en-US" sz="2200" i="1" dirty="0"/>
              <a:t>H</a:t>
            </a:r>
            <a:r>
              <a:rPr lang="en-US" sz="2200" i="1" baseline="-25000" dirty="0"/>
              <a:t>2</a:t>
            </a:r>
            <a:r>
              <a:rPr lang="en-US" sz="2200" i="1" dirty="0"/>
              <a:t>(k) = (k + 1) % M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515772"/>
              </p:ext>
            </p:extLst>
          </p:nvPr>
        </p:nvGraphicFramePr>
        <p:xfrm>
          <a:off x="1524002" y="1875118"/>
          <a:ext cx="1105647" cy="46015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03941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394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394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488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700" dirty="0">
                          <a:solidFill>
                            <a:srgbClr val="000000"/>
                          </a:solidFill>
                        </a:rPr>
                        <a:t>7</a:t>
                      </a:r>
                    </a:p>
                    <a:p>
                      <a:endParaRPr 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394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  <a:p>
                      <a:endParaRPr 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701881"/>
              </p:ext>
            </p:extLst>
          </p:nvPr>
        </p:nvGraphicFramePr>
        <p:xfrm>
          <a:off x="418355" y="1875117"/>
          <a:ext cx="1105647" cy="4519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03941">
                <a:tc>
                  <a:txBody>
                    <a:bodyPr/>
                    <a:lstStyle/>
                    <a:p>
                      <a:pPr algn="r"/>
                      <a:r>
                        <a:rPr lang="en-US" sz="3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3941">
                <a:tc>
                  <a:txBody>
                    <a:bodyPr/>
                    <a:lstStyle/>
                    <a:p>
                      <a:pPr algn="r"/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3941">
                <a:tc>
                  <a:txBody>
                    <a:bodyPr/>
                    <a:lstStyle/>
                    <a:p>
                      <a:pPr algn="r"/>
                      <a:r>
                        <a:rPr lang="en-US" sz="3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3941">
                <a:tc>
                  <a:txBody>
                    <a:bodyPr/>
                    <a:lstStyle/>
                    <a:p>
                      <a:pPr algn="r"/>
                      <a:r>
                        <a:rPr lang="en-US" sz="3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3941">
                <a:tc>
                  <a:txBody>
                    <a:bodyPr/>
                    <a:lstStyle/>
                    <a:p>
                      <a:pPr algn="r"/>
                      <a:r>
                        <a:rPr lang="en-US" sz="32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284529"/>
              </p:ext>
            </p:extLst>
          </p:nvPr>
        </p:nvGraphicFramePr>
        <p:xfrm>
          <a:off x="6188635" y="1875118"/>
          <a:ext cx="1105647" cy="46834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03941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488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3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394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488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  <a:p>
                      <a:endParaRPr 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488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7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  <a:p>
                      <a:endParaRPr 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440634"/>
              </p:ext>
            </p:extLst>
          </p:nvPr>
        </p:nvGraphicFramePr>
        <p:xfrm>
          <a:off x="7294282" y="1875117"/>
          <a:ext cx="1105647" cy="4519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03941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3941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3941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3941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3941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24002" y="1319331"/>
            <a:ext cx="110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  <a:r>
              <a:rPr lang="en-US" baseline="-25000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88635" y="1382675"/>
            <a:ext cx="110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  <a:r>
              <a:rPr lang="en-US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98281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5666</TotalTime>
  <Words>186</Words>
  <Application>Microsoft Macintosh PowerPoint</Application>
  <PresentationFormat>On-screen Show (4:3)</PresentationFormat>
  <Paragraphs>94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Brain Corporation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Liz Izhikevich</dc:creator>
  <cp:lastModifiedBy>Microsoft Office User</cp:lastModifiedBy>
  <cp:revision>14</cp:revision>
  <dcterms:created xsi:type="dcterms:W3CDTF">2016-09-02T18:44:24Z</dcterms:created>
  <dcterms:modified xsi:type="dcterms:W3CDTF">2018-05-08T23:18:58Z</dcterms:modified>
</cp:coreProperties>
</file>