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8D57-03CD-2047-8A43-1E9B5E4E370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810A-5743-9041-B8DF-A8B7352C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8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8D57-03CD-2047-8A43-1E9B5E4E370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810A-5743-9041-B8DF-A8B7352C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8D57-03CD-2047-8A43-1E9B5E4E370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810A-5743-9041-B8DF-A8B7352C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8D57-03CD-2047-8A43-1E9B5E4E370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810A-5743-9041-B8DF-A8B7352C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8D57-03CD-2047-8A43-1E9B5E4E370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810A-5743-9041-B8DF-A8B7352C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8D57-03CD-2047-8A43-1E9B5E4E3705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810A-5743-9041-B8DF-A8B7352C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8D57-03CD-2047-8A43-1E9B5E4E3705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810A-5743-9041-B8DF-A8B7352C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8D57-03CD-2047-8A43-1E9B5E4E3705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810A-5743-9041-B8DF-A8B7352C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8D57-03CD-2047-8A43-1E9B5E4E3705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810A-5743-9041-B8DF-A8B7352C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8D57-03CD-2047-8A43-1E9B5E4E3705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810A-5743-9041-B8DF-A8B7352C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8D57-03CD-2047-8A43-1E9B5E4E3705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810A-5743-9041-B8DF-A8B7352C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8D57-03CD-2047-8A43-1E9B5E4E3705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810A-5743-9041-B8DF-A8B7352C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3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6879"/>
              </p:ext>
            </p:extLst>
          </p:nvPr>
        </p:nvGraphicFramePr>
        <p:xfrm>
          <a:off x="1212109" y="1066140"/>
          <a:ext cx="415299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Kammy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Anjali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Alicia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Nadah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23713"/>
              </p:ext>
            </p:extLst>
          </p:nvPr>
        </p:nvGraphicFramePr>
        <p:xfrm>
          <a:off x="1212109" y="700380"/>
          <a:ext cx="415299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40608"/>
              </p:ext>
            </p:extLst>
          </p:nvPr>
        </p:nvGraphicFramePr>
        <p:xfrm>
          <a:off x="1212109" y="2103213"/>
          <a:ext cx="415299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49917"/>
              </p:ext>
            </p:extLst>
          </p:nvPr>
        </p:nvGraphicFramePr>
        <p:xfrm>
          <a:off x="1212109" y="1737453"/>
          <a:ext cx="415299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2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71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979674"/>
              </p:ext>
            </p:extLst>
          </p:nvPr>
        </p:nvGraphicFramePr>
        <p:xfrm>
          <a:off x="2299405" y="484175"/>
          <a:ext cx="6219795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908903" y="785948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60226" y="785948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27152" y="796897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704948" y="798424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917054" y="785948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57265" y="1385424"/>
            <a:ext cx="231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&lt;Alicia, C&gt;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77473" y="2362294"/>
            <a:ext cx="231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&lt;Anjali, D&gt;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423260" y="1762818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60639" y="1385424"/>
            <a:ext cx="231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&lt;Nadah, A&gt;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10547" y="1385424"/>
            <a:ext cx="231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&lt;Kammy, A&gt;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682" y="473433"/>
            <a:ext cx="27263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Grade Book: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0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09023"/>
              </p:ext>
            </p:extLst>
          </p:nvPr>
        </p:nvGraphicFramePr>
        <p:xfrm>
          <a:off x="2181585" y="484175"/>
          <a:ext cx="6219795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791083" y="785948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042406" y="785948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09332" y="796897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587128" y="798424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799234" y="785948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9445" y="1200782"/>
            <a:ext cx="2312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Alicia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59653" y="2196684"/>
            <a:ext cx="2312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Anjali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05440" y="1762818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42819" y="1200782"/>
            <a:ext cx="2312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Nadah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2727" y="1200782"/>
            <a:ext cx="2312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Kammy </a:t>
            </a:r>
          </a:p>
          <a:p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26959"/>
              </p:ext>
            </p:extLst>
          </p:nvPr>
        </p:nvGraphicFramePr>
        <p:xfrm>
          <a:off x="2181585" y="3208542"/>
          <a:ext cx="6219795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2791083" y="3510315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042406" y="3510315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309332" y="3521264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87128" y="3522791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799234" y="3510315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60043" y="4013023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787715" y="4575059"/>
            <a:ext cx="6736" cy="59947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49939" y="5015733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78292" y="4013023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49352" y="4013023"/>
            <a:ext cx="6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9561" y="473433"/>
            <a:ext cx="22866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Students: 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6509" y="3091904"/>
            <a:ext cx="1969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Grades: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53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Microsoft Office User</cp:lastModifiedBy>
  <cp:revision>8</cp:revision>
  <dcterms:created xsi:type="dcterms:W3CDTF">2016-09-01T21:20:44Z</dcterms:created>
  <dcterms:modified xsi:type="dcterms:W3CDTF">2018-05-08T23:20:58Z</dcterms:modified>
</cp:coreProperties>
</file>