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2" r:id="rId6"/>
    <p:sldId id="263" r:id="rId7"/>
    <p:sldId id="266" r:id="rId8"/>
    <p:sldId id="264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5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9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5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4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6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2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5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4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0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848EA-1330-4482-9267-AB3643ACFD86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1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52" y="0"/>
            <a:ext cx="5251466" cy="687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45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94587" y="620109"/>
            <a:ext cx="2606565" cy="44143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2" idx="0"/>
            <a:endCxn id="2" idx="2"/>
          </p:cNvCxnSpPr>
          <p:nvPr/>
        </p:nvCxnSpPr>
        <p:spPr>
          <a:xfrm>
            <a:off x="6597870" y="620109"/>
            <a:ext cx="0" cy="44143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6" idx="0"/>
            <a:endCxn id="26" idx="2"/>
          </p:cNvCxnSpPr>
          <p:nvPr/>
        </p:nvCxnSpPr>
        <p:spPr>
          <a:xfrm>
            <a:off x="5961994" y="620109"/>
            <a:ext cx="0" cy="44143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7" idx="0"/>
            <a:endCxn id="27" idx="2"/>
          </p:cNvCxnSpPr>
          <p:nvPr/>
        </p:nvCxnSpPr>
        <p:spPr>
          <a:xfrm>
            <a:off x="7223236" y="620109"/>
            <a:ext cx="0" cy="44143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56" idx="0"/>
          </p:cNvCxnSpPr>
          <p:nvPr/>
        </p:nvCxnSpPr>
        <p:spPr>
          <a:xfrm flipH="1">
            <a:off x="6597870" y="847929"/>
            <a:ext cx="966951" cy="8817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94587" y="1059352"/>
            <a:ext cx="677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294587" y="1729722"/>
            <a:ext cx="2606565" cy="44143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6" idx="0"/>
            <a:endCxn id="56" idx="2"/>
          </p:cNvCxnSpPr>
          <p:nvPr/>
        </p:nvCxnSpPr>
        <p:spPr>
          <a:xfrm>
            <a:off x="6597870" y="1729722"/>
            <a:ext cx="0" cy="44143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961994" y="1729722"/>
            <a:ext cx="0" cy="44143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223236" y="1729722"/>
            <a:ext cx="0" cy="44143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906113" y="2839335"/>
            <a:ext cx="2606565" cy="44143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4209396" y="2839335"/>
            <a:ext cx="0" cy="44143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573520" y="2839335"/>
            <a:ext cx="0" cy="44143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834762" y="2839335"/>
            <a:ext cx="0" cy="44143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0"/>
          </p:cNvCxnSpPr>
          <p:nvPr/>
        </p:nvCxnSpPr>
        <p:spPr>
          <a:xfrm flipH="1">
            <a:off x="4209396" y="1979945"/>
            <a:ext cx="1483456" cy="859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635765" y="2839335"/>
            <a:ext cx="2606565" cy="44143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>
            <a:off x="8939048" y="2839335"/>
            <a:ext cx="0" cy="44143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303172" y="2839335"/>
            <a:ext cx="0" cy="44143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9564414" y="2839335"/>
            <a:ext cx="0" cy="44143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67" idx="0"/>
          </p:cNvCxnSpPr>
          <p:nvPr/>
        </p:nvCxnSpPr>
        <p:spPr>
          <a:xfrm>
            <a:off x="6881652" y="1979945"/>
            <a:ext cx="2057396" cy="859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646274" y="3951140"/>
            <a:ext cx="2606565" cy="441435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8949557" y="3951140"/>
            <a:ext cx="0" cy="441435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313681" y="3951140"/>
            <a:ext cx="0" cy="441435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9574923" y="3951140"/>
            <a:ext cx="0" cy="441435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74" idx="0"/>
          </p:cNvCxnSpPr>
          <p:nvPr/>
        </p:nvCxnSpPr>
        <p:spPr>
          <a:xfrm>
            <a:off x="7966841" y="3074257"/>
            <a:ext cx="982716" cy="8768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298775" y="3951140"/>
            <a:ext cx="2606565" cy="441435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/>
          <p:nvPr/>
        </p:nvCxnSpPr>
        <p:spPr>
          <a:xfrm>
            <a:off x="2602058" y="3951140"/>
            <a:ext cx="0" cy="441435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966182" y="3951140"/>
            <a:ext cx="0" cy="441435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27424" y="3951140"/>
            <a:ext cx="0" cy="441435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83" idx="0"/>
          </p:cNvCxnSpPr>
          <p:nvPr/>
        </p:nvCxnSpPr>
        <p:spPr>
          <a:xfrm flipH="1">
            <a:off x="2602058" y="3076449"/>
            <a:ext cx="667034" cy="8746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4498613" y="3951140"/>
            <a:ext cx="2606565" cy="441435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/>
          <p:nvPr/>
        </p:nvCxnSpPr>
        <p:spPr>
          <a:xfrm>
            <a:off x="5801896" y="3951140"/>
            <a:ext cx="0" cy="441435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166020" y="3951140"/>
            <a:ext cx="0" cy="441435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427262" y="3951140"/>
            <a:ext cx="0" cy="441435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89" idx="0"/>
          </p:cNvCxnSpPr>
          <p:nvPr/>
        </p:nvCxnSpPr>
        <p:spPr>
          <a:xfrm>
            <a:off x="4488105" y="3076449"/>
            <a:ext cx="1313791" cy="8746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C321E1D-5EB0-E445-88D9-11CBF290B0BF}"/>
              </a:ext>
            </a:extLst>
          </p:cNvPr>
          <p:cNvSpPr txBox="1"/>
          <p:nvPr/>
        </p:nvSpPr>
        <p:spPr>
          <a:xfrm>
            <a:off x="5961994" y="1057984"/>
            <a:ext cx="6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7D77D4-1F9F-A54B-9433-BCEA80F7CF3D}"/>
              </a:ext>
            </a:extLst>
          </p:cNvPr>
          <p:cNvSpPr txBox="1"/>
          <p:nvPr/>
        </p:nvSpPr>
        <p:spPr>
          <a:xfrm>
            <a:off x="6597869" y="1059351"/>
            <a:ext cx="625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3E9CF0-02F2-8442-BA83-4AEC409262D4}"/>
              </a:ext>
            </a:extLst>
          </p:cNvPr>
          <p:cNvSpPr txBox="1"/>
          <p:nvPr/>
        </p:nvSpPr>
        <p:spPr>
          <a:xfrm>
            <a:off x="7223234" y="1057984"/>
            <a:ext cx="67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BE8724-F031-8247-B98A-C499CE32B2D8}"/>
              </a:ext>
            </a:extLst>
          </p:cNvPr>
          <p:cNvSpPr txBox="1"/>
          <p:nvPr/>
        </p:nvSpPr>
        <p:spPr>
          <a:xfrm>
            <a:off x="5294587" y="2169788"/>
            <a:ext cx="677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4B97B8A-1BD7-6D4E-A95C-0B1CFE434CE9}"/>
              </a:ext>
            </a:extLst>
          </p:cNvPr>
          <p:cNvSpPr txBox="1"/>
          <p:nvPr/>
        </p:nvSpPr>
        <p:spPr>
          <a:xfrm>
            <a:off x="5961994" y="2168420"/>
            <a:ext cx="6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8EAB6F-22E8-E74C-A6ED-1226FB5CC17E}"/>
              </a:ext>
            </a:extLst>
          </p:cNvPr>
          <p:cNvSpPr txBox="1"/>
          <p:nvPr/>
        </p:nvSpPr>
        <p:spPr>
          <a:xfrm>
            <a:off x="6597869" y="2169787"/>
            <a:ext cx="625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B42127-29BE-6D44-8121-E5C8AEA664C8}"/>
              </a:ext>
            </a:extLst>
          </p:cNvPr>
          <p:cNvSpPr txBox="1"/>
          <p:nvPr/>
        </p:nvSpPr>
        <p:spPr>
          <a:xfrm>
            <a:off x="7223234" y="2168420"/>
            <a:ext cx="67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CC94AA2-93D9-BF44-84C5-26834E70AA67}"/>
              </a:ext>
            </a:extLst>
          </p:cNvPr>
          <p:cNvSpPr txBox="1"/>
          <p:nvPr/>
        </p:nvSpPr>
        <p:spPr>
          <a:xfrm>
            <a:off x="2910174" y="3280769"/>
            <a:ext cx="677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9D9C88-44E5-CE43-B571-E8D4A96408C3}"/>
              </a:ext>
            </a:extLst>
          </p:cNvPr>
          <p:cNvSpPr txBox="1"/>
          <p:nvPr/>
        </p:nvSpPr>
        <p:spPr>
          <a:xfrm>
            <a:off x="3577581" y="3279401"/>
            <a:ext cx="6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79B1BA-B357-5844-A700-D8DED698F832}"/>
              </a:ext>
            </a:extLst>
          </p:cNvPr>
          <p:cNvSpPr txBox="1"/>
          <p:nvPr/>
        </p:nvSpPr>
        <p:spPr>
          <a:xfrm>
            <a:off x="4213456" y="3280768"/>
            <a:ext cx="625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491C12-FD83-6F4E-9FAD-C3C759822F51}"/>
              </a:ext>
            </a:extLst>
          </p:cNvPr>
          <p:cNvSpPr txBox="1"/>
          <p:nvPr/>
        </p:nvSpPr>
        <p:spPr>
          <a:xfrm>
            <a:off x="4838821" y="3279401"/>
            <a:ext cx="67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C44245B-CD56-3048-B685-3D5011C923C3}"/>
              </a:ext>
            </a:extLst>
          </p:cNvPr>
          <p:cNvSpPr txBox="1"/>
          <p:nvPr/>
        </p:nvSpPr>
        <p:spPr>
          <a:xfrm>
            <a:off x="7646276" y="3279401"/>
            <a:ext cx="677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B125DF-53A1-FB4B-B303-27CFD3D913E5}"/>
              </a:ext>
            </a:extLst>
          </p:cNvPr>
          <p:cNvSpPr txBox="1"/>
          <p:nvPr/>
        </p:nvSpPr>
        <p:spPr>
          <a:xfrm>
            <a:off x="8313683" y="3278033"/>
            <a:ext cx="6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3D0A76-154E-4547-8652-6D795E4297BA}"/>
              </a:ext>
            </a:extLst>
          </p:cNvPr>
          <p:cNvSpPr txBox="1"/>
          <p:nvPr/>
        </p:nvSpPr>
        <p:spPr>
          <a:xfrm>
            <a:off x="8949558" y="3279400"/>
            <a:ext cx="625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FBE08E-3297-EA4B-B466-06839B36BABA}"/>
              </a:ext>
            </a:extLst>
          </p:cNvPr>
          <p:cNvSpPr txBox="1"/>
          <p:nvPr/>
        </p:nvSpPr>
        <p:spPr>
          <a:xfrm>
            <a:off x="9574923" y="3278033"/>
            <a:ext cx="67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A361E1A-2DF8-874A-BF66-05D1BA85CA69}"/>
              </a:ext>
            </a:extLst>
          </p:cNvPr>
          <p:cNvSpPr txBox="1"/>
          <p:nvPr/>
        </p:nvSpPr>
        <p:spPr>
          <a:xfrm>
            <a:off x="1298776" y="4413427"/>
            <a:ext cx="677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D54D806-08D0-6042-9ED1-025431C43598}"/>
              </a:ext>
            </a:extLst>
          </p:cNvPr>
          <p:cNvSpPr txBox="1"/>
          <p:nvPr/>
        </p:nvSpPr>
        <p:spPr>
          <a:xfrm>
            <a:off x="1966183" y="4412059"/>
            <a:ext cx="6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2AEF8CF-9719-6049-A804-18CAE7C8C342}"/>
              </a:ext>
            </a:extLst>
          </p:cNvPr>
          <p:cNvSpPr txBox="1"/>
          <p:nvPr/>
        </p:nvSpPr>
        <p:spPr>
          <a:xfrm>
            <a:off x="2602058" y="4413426"/>
            <a:ext cx="625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A0612D-3CE8-6F49-B213-B4D25BC628AA}"/>
              </a:ext>
            </a:extLst>
          </p:cNvPr>
          <p:cNvSpPr txBox="1"/>
          <p:nvPr/>
        </p:nvSpPr>
        <p:spPr>
          <a:xfrm>
            <a:off x="3227423" y="4412059"/>
            <a:ext cx="67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B4C5C82-30AC-534E-A246-25AB4A92323E}"/>
              </a:ext>
            </a:extLst>
          </p:cNvPr>
          <p:cNvSpPr txBox="1"/>
          <p:nvPr/>
        </p:nvSpPr>
        <p:spPr>
          <a:xfrm>
            <a:off x="4498614" y="4412059"/>
            <a:ext cx="677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D0B9306-8C11-8444-ACE4-9B6A2ED02440}"/>
              </a:ext>
            </a:extLst>
          </p:cNvPr>
          <p:cNvSpPr txBox="1"/>
          <p:nvPr/>
        </p:nvSpPr>
        <p:spPr>
          <a:xfrm>
            <a:off x="5166021" y="4410691"/>
            <a:ext cx="6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32816C0-A0B4-BB4A-B0B1-CB4CBFB7C58C}"/>
              </a:ext>
            </a:extLst>
          </p:cNvPr>
          <p:cNvSpPr txBox="1"/>
          <p:nvPr/>
        </p:nvSpPr>
        <p:spPr>
          <a:xfrm>
            <a:off x="5801896" y="4412058"/>
            <a:ext cx="625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3F51EE0-E3AB-B445-A37D-B3C1DE9585FA}"/>
              </a:ext>
            </a:extLst>
          </p:cNvPr>
          <p:cNvSpPr txBox="1"/>
          <p:nvPr/>
        </p:nvSpPr>
        <p:spPr>
          <a:xfrm>
            <a:off x="6427261" y="4410691"/>
            <a:ext cx="67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6BA5B4C-EF45-084E-AC84-65A34849A75A}"/>
              </a:ext>
            </a:extLst>
          </p:cNvPr>
          <p:cNvSpPr txBox="1"/>
          <p:nvPr/>
        </p:nvSpPr>
        <p:spPr>
          <a:xfrm>
            <a:off x="7635766" y="4412059"/>
            <a:ext cx="677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5B000B0-FBD4-B847-974E-19D821AC66DC}"/>
              </a:ext>
            </a:extLst>
          </p:cNvPr>
          <p:cNvSpPr txBox="1"/>
          <p:nvPr/>
        </p:nvSpPr>
        <p:spPr>
          <a:xfrm>
            <a:off x="8303173" y="4410691"/>
            <a:ext cx="6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A5240D5-388C-5F47-99D9-D2755078A4BE}"/>
              </a:ext>
            </a:extLst>
          </p:cNvPr>
          <p:cNvSpPr txBox="1"/>
          <p:nvPr/>
        </p:nvSpPr>
        <p:spPr>
          <a:xfrm>
            <a:off x="8939048" y="4412058"/>
            <a:ext cx="625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D0C1608-01B3-414B-9352-28A69D08F116}"/>
              </a:ext>
            </a:extLst>
          </p:cNvPr>
          <p:cNvSpPr txBox="1"/>
          <p:nvPr/>
        </p:nvSpPr>
        <p:spPr>
          <a:xfrm>
            <a:off x="9564413" y="4410691"/>
            <a:ext cx="67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79725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00033" y="141667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4" idx="3"/>
            <a:endCxn id="11" idx="7"/>
          </p:cNvCxnSpPr>
          <p:nvPr/>
        </p:nvCxnSpPr>
        <p:spPr>
          <a:xfrm flipH="1">
            <a:off x="4121991" y="2043265"/>
            <a:ext cx="1087434" cy="751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5"/>
            <a:endCxn id="13" idx="1"/>
          </p:cNvCxnSpPr>
          <p:nvPr/>
        </p:nvCxnSpPr>
        <p:spPr>
          <a:xfrm>
            <a:off x="5737616" y="2043265"/>
            <a:ext cx="1196826" cy="751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84408" y="2687209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825050" y="268720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92297" y="2043265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75199" y="2043265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cxnSp>
        <p:nvCxnSpPr>
          <p:cNvPr id="19" name="Straight Arrow Connector 18"/>
          <p:cNvCxnSpPr>
            <a:stCxn id="11" idx="3"/>
            <a:endCxn id="20" idx="7"/>
          </p:cNvCxnSpPr>
          <p:nvPr/>
        </p:nvCxnSpPr>
        <p:spPr>
          <a:xfrm flipH="1">
            <a:off x="3162311" y="3313799"/>
            <a:ext cx="431489" cy="751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524728" y="3957743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44896" y="3313799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cxnSp>
        <p:nvCxnSpPr>
          <p:cNvPr id="37" name="Straight Arrow Connector 36"/>
          <p:cNvCxnSpPr>
            <a:stCxn id="13" idx="3"/>
            <a:endCxn id="38" idx="7"/>
          </p:cNvCxnSpPr>
          <p:nvPr/>
        </p:nvCxnSpPr>
        <p:spPr>
          <a:xfrm flipH="1">
            <a:off x="6492614" y="3313799"/>
            <a:ext cx="441828" cy="751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855031" y="3957743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75199" y="3313799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cxnSp>
        <p:nvCxnSpPr>
          <p:cNvPr id="41" name="Straight Arrow Connector 40"/>
          <p:cNvCxnSpPr>
            <a:stCxn id="13" idx="5"/>
            <a:endCxn id="42" idx="1"/>
          </p:cNvCxnSpPr>
          <p:nvPr/>
        </p:nvCxnSpPr>
        <p:spPr>
          <a:xfrm>
            <a:off x="7462633" y="3313799"/>
            <a:ext cx="343607" cy="751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696848" y="3957743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85746" y="3313799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0171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00033" y="64942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4" idx="4"/>
            <a:endCxn id="11" idx="0"/>
          </p:cNvCxnSpPr>
          <p:nvPr/>
        </p:nvCxnSpPr>
        <p:spPr>
          <a:xfrm flipH="1">
            <a:off x="5473520" y="1383516"/>
            <a:ext cx="1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00032" y="186556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73519" y="1333578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cxnSp>
        <p:nvCxnSpPr>
          <p:cNvPr id="19" name="Straight Arrow Connector 18"/>
          <p:cNvCxnSpPr>
            <a:stCxn id="11" idx="3"/>
            <a:endCxn id="20" idx="0"/>
          </p:cNvCxnSpPr>
          <p:nvPr/>
        </p:nvCxnSpPr>
        <p:spPr>
          <a:xfrm flipH="1">
            <a:off x="4726545" y="2492157"/>
            <a:ext cx="482879" cy="589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353057" y="308171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26544" y="2338053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cxnSp>
        <p:nvCxnSpPr>
          <p:cNvPr id="35" name="Straight Arrow Connector 34"/>
          <p:cNvCxnSpPr>
            <a:stCxn id="11" idx="5"/>
            <a:endCxn id="36" idx="0"/>
          </p:cNvCxnSpPr>
          <p:nvPr/>
        </p:nvCxnSpPr>
        <p:spPr>
          <a:xfrm>
            <a:off x="5737615" y="2492157"/>
            <a:ext cx="482880" cy="589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847007" y="308171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01780" y="2338053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cxnSp>
        <p:nvCxnSpPr>
          <p:cNvPr id="44" name="Straight Arrow Connector 43"/>
          <p:cNvCxnSpPr>
            <a:stCxn id="20" idx="3"/>
          </p:cNvCxnSpPr>
          <p:nvPr/>
        </p:nvCxnSpPr>
        <p:spPr>
          <a:xfrm flipH="1">
            <a:off x="3979570" y="3708304"/>
            <a:ext cx="482879" cy="5991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606081" y="4307426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79568" y="3563765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</a:t>
            </a:r>
          </a:p>
        </p:txBody>
      </p:sp>
      <p:cxnSp>
        <p:nvCxnSpPr>
          <p:cNvPr id="47" name="Straight Arrow Connector 46"/>
          <p:cNvCxnSpPr>
            <a:stCxn id="20" idx="5"/>
          </p:cNvCxnSpPr>
          <p:nvPr/>
        </p:nvCxnSpPr>
        <p:spPr>
          <a:xfrm>
            <a:off x="4990640" y="3708304"/>
            <a:ext cx="482879" cy="5991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100031" y="4307426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54804" y="3563765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cxnSp>
        <p:nvCxnSpPr>
          <p:cNvPr id="53" name="Straight Arrow Connector 52"/>
          <p:cNvCxnSpPr>
            <a:stCxn id="36" idx="5"/>
            <a:endCxn id="54" idx="0"/>
          </p:cNvCxnSpPr>
          <p:nvPr/>
        </p:nvCxnSpPr>
        <p:spPr>
          <a:xfrm>
            <a:off x="6484590" y="3708304"/>
            <a:ext cx="504204" cy="5991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615306" y="4307426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70079" y="3563765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90162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52943" y="1017283"/>
            <a:ext cx="746975" cy="73409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4" idx="4"/>
            <a:endCxn id="11" idx="0"/>
          </p:cNvCxnSpPr>
          <p:nvPr/>
        </p:nvCxnSpPr>
        <p:spPr>
          <a:xfrm flipH="1">
            <a:off x="1826430" y="1751379"/>
            <a:ext cx="1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452942" y="223343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26429" y="1701441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cxnSp>
        <p:nvCxnSpPr>
          <p:cNvPr id="53" name="Straight Arrow Connector 52"/>
          <p:cNvCxnSpPr>
            <a:stCxn id="11" idx="4"/>
            <a:endCxn id="54" idx="0"/>
          </p:cNvCxnSpPr>
          <p:nvPr/>
        </p:nvCxnSpPr>
        <p:spPr>
          <a:xfrm>
            <a:off x="1826430" y="2967526"/>
            <a:ext cx="0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452942" y="344957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6429" y="2905773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</a:p>
        </p:txBody>
      </p:sp>
      <p:cxnSp>
        <p:nvCxnSpPr>
          <p:cNvPr id="23" name="Straight Arrow Connector 22"/>
          <p:cNvCxnSpPr>
            <a:stCxn id="54" idx="4"/>
            <a:endCxn id="24" idx="0"/>
          </p:cNvCxnSpPr>
          <p:nvPr/>
        </p:nvCxnSpPr>
        <p:spPr>
          <a:xfrm>
            <a:off x="1826430" y="4183673"/>
            <a:ext cx="0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452942" y="4665724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26428" y="4142504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518631" y="3161097"/>
            <a:ext cx="1342438" cy="2518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8631" y="2637877"/>
            <a:ext cx="86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te</a:t>
            </a:r>
          </a:p>
        </p:txBody>
      </p:sp>
      <p:sp>
        <p:nvSpPr>
          <p:cNvPr id="31" name="Oval 30"/>
          <p:cNvSpPr/>
          <p:nvPr/>
        </p:nvSpPr>
        <p:spPr>
          <a:xfrm>
            <a:off x="4179783" y="101728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3" idx="4"/>
            <a:endCxn id="43" idx="0"/>
          </p:cNvCxnSpPr>
          <p:nvPr/>
        </p:nvCxnSpPr>
        <p:spPr>
          <a:xfrm flipH="1">
            <a:off x="4553270" y="1751379"/>
            <a:ext cx="1" cy="4820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179782" y="2233430"/>
            <a:ext cx="746975" cy="73409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53269" y="1701441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37" name="Straight Arrow Connector 36"/>
          <p:cNvCxnSpPr>
            <a:stCxn id="43" idx="4"/>
          </p:cNvCxnSpPr>
          <p:nvPr/>
        </p:nvCxnSpPr>
        <p:spPr>
          <a:xfrm>
            <a:off x="4553270" y="2967526"/>
            <a:ext cx="0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179782" y="344957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53269" y="2905773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553270" y="4183673"/>
            <a:ext cx="0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179782" y="4665724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53268" y="4142504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190695" y="3161097"/>
            <a:ext cx="1342438" cy="2518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190695" y="2637877"/>
            <a:ext cx="86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dirty="0">
                <a:solidFill>
                  <a:srgbClr val="FF0000"/>
                </a:solidFill>
              </a:rPr>
              <a:t>t</a:t>
            </a:r>
            <a:r>
              <a:rPr lang="en-US" sz="2800" dirty="0"/>
              <a:t>e</a:t>
            </a:r>
          </a:p>
        </p:txBody>
      </p:sp>
      <p:sp>
        <p:nvSpPr>
          <p:cNvPr id="52" name="Oval 51"/>
          <p:cNvSpPr/>
          <p:nvPr/>
        </p:nvSpPr>
        <p:spPr>
          <a:xfrm>
            <a:off x="6851847" y="101728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7225334" y="1751379"/>
            <a:ext cx="1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851846" y="223343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25333" y="1701441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7225334" y="2967526"/>
            <a:ext cx="0" cy="4820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851846" y="3449577"/>
            <a:ext cx="746975" cy="73409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25333" y="2905773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7225334" y="4183673"/>
            <a:ext cx="0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851846" y="4665724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25332" y="4142504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7862757" y="3161097"/>
            <a:ext cx="1342438" cy="2518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862757" y="2637877"/>
            <a:ext cx="86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at</a:t>
            </a:r>
            <a:r>
              <a:rPr lang="en-US" sz="28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67" name="Oval 66"/>
          <p:cNvSpPr/>
          <p:nvPr/>
        </p:nvSpPr>
        <p:spPr>
          <a:xfrm>
            <a:off x="9523909" y="101728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9897396" y="1751379"/>
            <a:ext cx="1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9523908" y="223343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897395" y="1701441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9897396" y="2967526"/>
            <a:ext cx="0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9523908" y="344957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897395" y="2905773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9897396" y="4183673"/>
            <a:ext cx="0" cy="4820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9523908" y="4665724"/>
            <a:ext cx="746975" cy="734096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897394" y="4142504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9199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8847" y="1017283"/>
            <a:ext cx="746975" cy="73409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4" idx="4"/>
            <a:endCxn id="11" idx="0"/>
          </p:cNvCxnSpPr>
          <p:nvPr/>
        </p:nvCxnSpPr>
        <p:spPr>
          <a:xfrm flipH="1">
            <a:off x="712334" y="1751379"/>
            <a:ext cx="1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38846" y="223343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33" y="1701441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cxnSp>
        <p:nvCxnSpPr>
          <p:cNvPr id="53" name="Straight Arrow Connector 52"/>
          <p:cNvCxnSpPr>
            <a:stCxn id="11" idx="4"/>
            <a:endCxn id="54" idx="0"/>
          </p:cNvCxnSpPr>
          <p:nvPr/>
        </p:nvCxnSpPr>
        <p:spPr>
          <a:xfrm>
            <a:off x="712334" y="2967526"/>
            <a:ext cx="0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38846" y="344957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2333" y="2905773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</a:p>
        </p:txBody>
      </p:sp>
      <p:cxnSp>
        <p:nvCxnSpPr>
          <p:cNvPr id="23" name="Straight Arrow Connector 22"/>
          <p:cNvCxnSpPr>
            <a:stCxn id="54" idx="4"/>
            <a:endCxn id="24" idx="0"/>
          </p:cNvCxnSpPr>
          <p:nvPr/>
        </p:nvCxnSpPr>
        <p:spPr>
          <a:xfrm>
            <a:off x="712334" y="4183673"/>
            <a:ext cx="0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38846" y="4665724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2332" y="4142504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404535" y="3161097"/>
            <a:ext cx="1342438" cy="2518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04535" y="2637877"/>
            <a:ext cx="86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te</a:t>
            </a:r>
          </a:p>
        </p:txBody>
      </p:sp>
      <p:sp>
        <p:nvSpPr>
          <p:cNvPr id="31" name="Oval 30"/>
          <p:cNvSpPr/>
          <p:nvPr/>
        </p:nvSpPr>
        <p:spPr>
          <a:xfrm>
            <a:off x="3065687" y="101728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3" idx="4"/>
            <a:endCxn id="43" idx="0"/>
          </p:cNvCxnSpPr>
          <p:nvPr/>
        </p:nvCxnSpPr>
        <p:spPr>
          <a:xfrm flipH="1">
            <a:off x="3439174" y="1751379"/>
            <a:ext cx="1" cy="4820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065686" y="2233430"/>
            <a:ext cx="746975" cy="73409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39173" y="1701441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37" name="Straight Arrow Connector 36"/>
          <p:cNvCxnSpPr>
            <a:stCxn id="43" idx="4"/>
          </p:cNvCxnSpPr>
          <p:nvPr/>
        </p:nvCxnSpPr>
        <p:spPr>
          <a:xfrm>
            <a:off x="3439174" y="2967526"/>
            <a:ext cx="0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065686" y="344957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39173" y="2905773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174" y="4183673"/>
            <a:ext cx="0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065686" y="4665724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39172" y="4142504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076599" y="3161097"/>
            <a:ext cx="1342438" cy="2518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076599" y="2637877"/>
            <a:ext cx="86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dirty="0">
                <a:solidFill>
                  <a:srgbClr val="FF0000"/>
                </a:solidFill>
              </a:rPr>
              <a:t>t</a:t>
            </a:r>
            <a:r>
              <a:rPr lang="en-US" sz="2800" dirty="0"/>
              <a:t>e</a:t>
            </a:r>
          </a:p>
        </p:txBody>
      </p:sp>
      <p:sp>
        <p:nvSpPr>
          <p:cNvPr id="52" name="Oval 51"/>
          <p:cNvSpPr/>
          <p:nvPr/>
        </p:nvSpPr>
        <p:spPr>
          <a:xfrm>
            <a:off x="5737751" y="101728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6111238" y="1751379"/>
            <a:ext cx="1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737750" y="223343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111237" y="1701441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111238" y="2967526"/>
            <a:ext cx="0" cy="4820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737750" y="3449577"/>
            <a:ext cx="746975" cy="73409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11237" y="2905773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111238" y="4183673"/>
            <a:ext cx="0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5737750" y="4665724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236" y="4142504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748661" y="3161097"/>
            <a:ext cx="1342438" cy="2518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748661" y="2637877"/>
            <a:ext cx="86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at</a:t>
            </a:r>
            <a:r>
              <a:rPr lang="en-US" sz="28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67" name="Oval 66"/>
          <p:cNvSpPr/>
          <p:nvPr/>
        </p:nvSpPr>
        <p:spPr>
          <a:xfrm>
            <a:off x="8409813" y="101728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8783300" y="1751379"/>
            <a:ext cx="1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8409812" y="223343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783299" y="1701441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8783300" y="2967526"/>
            <a:ext cx="0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8409812" y="344957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783299" y="2905773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8783300" y="4183673"/>
            <a:ext cx="0" cy="4820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8409812" y="4665724"/>
            <a:ext cx="746975" cy="734096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783298" y="4142504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9420723" y="3161097"/>
            <a:ext cx="1342438" cy="2518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420723" y="2637877"/>
            <a:ext cx="86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ate</a:t>
            </a:r>
          </a:p>
        </p:txBody>
      </p:sp>
      <p:sp>
        <p:nvSpPr>
          <p:cNvPr id="77" name="Oval 76"/>
          <p:cNvSpPr/>
          <p:nvPr/>
        </p:nvSpPr>
        <p:spPr>
          <a:xfrm>
            <a:off x="11081875" y="101728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11455362" y="1751379"/>
            <a:ext cx="1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081874" y="223343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455361" y="1701441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11455362" y="2967526"/>
            <a:ext cx="0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11081874" y="344957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1455361" y="2905773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1455362" y="4183673"/>
            <a:ext cx="0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11081874" y="466572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1455360" y="4142504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007177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8847" y="1017283"/>
            <a:ext cx="746975" cy="73409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4" idx="4"/>
            <a:endCxn id="11" idx="0"/>
          </p:cNvCxnSpPr>
          <p:nvPr/>
        </p:nvCxnSpPr>
        <p:spPr>
          <a:xfrm flipH="1">
            <a:off x="712334" y="1751379"/>
            <a:ext cx="1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38846" y="223343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33" y="1701441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cxnSp>
        <p:nvCxnSpPr>
          <p:cNvPr id="53" name="Straight Arrow Connector 52"/>
          <p:cNvCxnSpPr>
            <a:stCxn id="11" idx="4"/>
            <a:endCxn id="54" idx="0"/>
          </p:cNvCxnSpPr>
          <p:nvPr/>
        </p:nvCxnSpPr>
        <p:spPr>
          <a:xfrm>
            <a:off x="712334" y="2967526"/>
            <a:ext cx="0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38846" y="344957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2333" y="2905773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</a:p>
        </p:txBody>
      </p:sp>
      <p:cxnSp>
        <p:nvCxnSpPr>
          <p:cNvPr id="23" name="Straight Arrow Connector 22"/>
          <p:cNvCxnSpPr>
            <a:stCxn id="54" idx="4"/>
            <a:endCxn id="24" idx="0"/>
          </p:cNvCxnSpPr>
          <p:nvPr/>
        </p:nvCxnSpPr>
        <p:spPr>
          <a:xfrm>
            <a:off x="712334" y="4183673"/>
            <a:ext cx="0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38846" y="466572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2332" y="4142504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404535" y="3161097"/>
            <a:ext cx="1342438" cy="2518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04535" y="2637877"/>
            <a:ext cx="86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nt</a:t>
            </a:r>
          </a:p>
        </p:txBody>
      </p:sp>
      <p:sp>
        <p:nvSpPr>
          <p:cNvPr id="31" name="Oval 30"/>
          <p:cNvSpPr/>
          <p:nvPr/>
        </p:nvSpPr>
        <p:spPr>
          <a:xfrm>
            <a:off x="3065687" y="101728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3" idx="4"/>
            <a:endCxn id="43" idx="0"/>
          </p:cNvCxnSpPr>
          <p:nvPr/>
        </p:nvCxnSpPr>
        <p:spPr>
          <a:xfrm flipH="1">
            <a:off x="3439174" y="1751379"/>
            <a:ext cx="1" cy="4820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065686" y="2233430"/>
            <a:ext cx="746975" cy="73409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39173" y="1701441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37" name="Straight Arrow Connector 36"/>
          <p:cNvCxnSpPr>
            <a:stCxn id="43" idx="4"/>
          </p:cNvCxnSpPr>
          <p:nvPr/>
        </p:nvCxnSpPr>
        <p:spPr>
          <a:xfrm>
            <a:off x="3439174" y="2967526"/>
            <a:ext cx="0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065686" y="344957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39173" y="2905773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174" y="4183673"/>
            <a:ext cx="0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065686" y="466572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39172" y="4142504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076599" y="3161097"/>
            <a:ext cx="1342438" cy="2518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076599" y="2637877"/>
            <a:ext cx="86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dirty="0">
                <a:solidFill>
                  <a:srgbClr val="FF0000"/>
                </a:solidFill>
              </a:rPr>
              <a:t>n</a:t>
            </a:r>
            <a:r>
              <a:rPr lang="en-US" sz="2800" dirty="0"/>
              <a:t>t</a:t>
            </a:r>
          </a:p>
        </p:txBody>
      </p:sp>
      <p:sp>
        <p:nvSpPr>
          <p:cNvPr id="52" name="Oval 51"/>
          <p:cNvSpPr/>
          <p:nvPr/>
        </p:nvSpPr>
        <p:spPr>
          <a:xfrm>
            <a:off x="6294799" y="101728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6668286" y="1751379"/>
            <a:ext cx="1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294798" y="223343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68285" y="1701441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cxnSp>
        <p:nvCxnSpPr>
          <p:cNvPr id="59" name="Straight Arrow Connector 58"/>
          <p:cNvCxnSpPr>
            <a:stCxn id="57" idx="3"/>
            <a:endCxn id="60" idx="0"/>
          </p:cNvCxnSpPr>
          <p:nvPr/>
        </p:nvCxnSpPr>
        <p:spPr>
          <a:xfrm flipH="1">
            <a:off x="6080667" y="2860020"/>
            <a:ext cx="323523" cy="5895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707179" y="3449577"/>
            <a:ext cx="746975" cy="73409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51883" y="2790769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7917533" y="3161097"/>
            <a:ext cx="1342438" cy="2518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917533" y="2637877"/>
            <a:ext cx="86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</a:t>
            </a:r>
            <a:r>
              <a:rPr lang="en-US" sz="2800" dirty="0">
                <a:solidFill>
                  <a:srgbClr val="FF0000"/>
                </a:solidFill>
              </a:rPr>
              <a:t>t</a:t>
            </a:r>
          </a:p>
        </p:txBody>
      </p:sp>
      <p:cxnSp>
        <p:nvCxnSpPr>
          <p:cNvPr id="87" name="Straight Arrow Connector 86"/>
          <p:cNvCxnSpPr>
            <a:stCxn id="57" idx="5"/>
            <a:endCxn id="88" idx="0"/>
          </p:cNvCxnSpPr>
          <p:nvPr/>
        </p:nvCxnSpPr>
        <p:spPr>
          <a:xfrm>
            <a:off x="6932381" y="2860020"/>
            <a:ext cx="272028" cy="589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6830921" y="344957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204408" y="2905773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7204409" y="4183673"/>
            <a:ext cx="0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830921" y="466572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204407" y="4142504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sp>
        <p:nvSpPr>
          <p:cNvPr id="93" name="Oval 92"/>
          <p:cNvSpPr/>
          <p:nvPr/>
        </p:nvSpPr>
        <p:spPr>
          <a:xfrm>
            <a:off x="10060031" y="101728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 flipH="1">
            <a:off x="10433518" y="1751379"/>
            <a:ext cx="1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10060030" y="223343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433517" y="1701441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9845899" y="2860020"/>
            <a:ext cx="323523" cy="589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9472411" y="344957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717115" y="2790769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0697613" y="2860020"/>
            <a:ext cx="272028" cy="589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10596153" y="344957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0969640" y="2905773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0969641" y="4183673"/>
            <a:ext cx="0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10596153" y="466572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969639" y="4142504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106" name="Straight Arrow Connector 105"/>
          <p:cNvCxnSpPr>
            <a:stCxn id="98" idx="4"/>
            <a:endCxn id="107" idx="0"/>
          </p:cNvCxnSpPr>
          <p:nvPr/>
        </p:nvCxnSpPr>
        <p:spPr>
          <a:xfrm>
            <a:off x="9845899" y="4183673"/>
            <a:ext cx="0" cy="5005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9472411" y="4684247"/>
            <a:ext cx="746975" cy="734096"/>
          </a:xfrm>
          <a:prstGeom prst="ellipse">
            <a:avLst/>
          </a:prstGeom>
          <a:solidFill>
            <a:srgbClr val="FF0000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581960" y="4161027"/>
            <a:ext cx="26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13477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54036" y="2502056"/>
            <a:ext cx="746975" cy="73409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177749" y="3392324"/>
            <a:ext cx="1342438" cy="2518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77749" y="2869104"/>
            <a:ext cx="86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FF0000"/>
                </a:solidFill>
              </a:rPr>
              <a:t>a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933494" y="250205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3" idx="4"/>
          </p:cNvCxnSpPr>
          <p:nvPr/>
        </p:nvCxnSpPr>
        <p:spPr>
          <a:xfrm flipH="1">
            <a:off x="7306981" y="3236152"/>
            <a:ext cx="1" cy="4820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933493" y="3718203"/>
            <a:ext cx="746975" cy="73409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06980" y="3186214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46827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00033" y="64942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4" idx="5"/>
            <a:endCxn id="11" idx="1"/>
          </p:cNvCxnSpPr>
          <p:nvPr/>
        </p:nvCxnSpPr>
        <p:spPr>
          <a:xfrm>
            <a:off x="5737616" y="1276010"/>
            <a:ext cx="1712735" cy="697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340959" y="1865567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61936" y="1146879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cxnSp>
        <p:nvCxnSpPr>
          <p:cNvPr id="19" name="Straight Arrow Connector 18"/>
          <p:cNvCxnSpPr>
            <a:stCxn id="11" idx="3"/>
            <a:endCxn id="20" idx="0"/>
          </p:cNvCxnSpPr>
          <p:nvPr/>
        </p:nvCxnSpPr>
        <p:spPr>
          <a:xfrm flipH="1">
            <a:off x="6967472" y="2492157"/>
            <a:ext cx="482879" cy="589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593984" y="308171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67471" y="2338053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35" name="Straight Arrow Connector 34"/>
          <p:cNvCxnSpPr>
            <a:stCxn id="11" idx="5"/>
            <a:endCxn id="36" idx="0"/>
          </p:cNvCxnSpPr>
          <p:nvPr/>
        </p:nvCxnSpPr>
        <p:spPr>
          <a:xfrm>
            <a:off x="7978542" y="2492157"/>
            <a:ext cx="482880" cy="589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087934" y="308171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42707" y="2338053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cxnSp>
        <p:nvCxnSpPr>
          <p:cNvPr id="44" name="Straight Arrow Connector 43"/>
          <p:cNvCxnSpPr>
            <a:stCxn id="20" idx="3"/>
          </p:cNvCxnSpPr>
          <p:nvPr/>
        </p:nvCxnSpPr>
        <p:spPr>
          <a:xfrm flipH="1">
            <a:off x="6220497" y="3708304"/>
            <a:ext cx="482879" cy="5991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847008" y="4307426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20495" y="3563765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47" name="Straight Arrow Connector 46"/>
          <p:cNvCxnSpPr>
            <a:stCxn id="20" idx="5"/>
          </p:cNvCxnSpPr>
          <p:nvPr/>
        </p:nvCxnSpPr>
        <p:spPr>
          <a:xfrm>
            <a:off x="7231567" y="3708304"/>
            <a:ext cx="482879" cy="5991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340958" y="4307426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95731" y="3563765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</a:p>
        </p:txBody>
      </p:sp>
      <p:cxnSp>
        <p:nvCxnSpPr>
          <p:cNvPr id="53" name="Straight Arrow Connector 52"/>
          <p:cNvCxnSpPr>
            <a:stCxn id="36" idx="5"/>
            <a:endCxn id="54" idx="0"/>
          </p:cNvCxnSpPr>
          <p:nvPr/>
        </p:nvCxnSpPr>
        <p:spPr>
          <a:xfrm>
            <a:off x="8725517" y="3708304"/>
            <a:ext cx="504204" cy="5991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856233" y="430742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911006" y="3563765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</a:t>
            </a:r>
          </a:p>
        </p:txBody>
      </p:sp>
      <p:sp>
        <p:nvSpPr>
          <p:cNvPr id="22" name="Oval 21"/>
          <p:cNvSpPr/>
          <p:nvPr/>
        </p:nvSpPr>
        <p:spPr>
          <a:xfrm>
            <a:off x="3162562" y="186556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31" idx="3"/>
          </p:cNvCxnSpPr>
          <p:nvPr/>
        </p:nvCxnSpPr>
        <p:spPr>
          <a:xfrm flipH="1">
            <a:off x="2789075" y="2492157"/>
            <a:ext cx="482879" cy="589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15587" y="3081714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89074" y="2338053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</a:t>
            </a:r>
          </a:p>
        </p:txBody>
      </p:sp>
      <p:cxnSp>
        <p:nvCxnSpPr>
          <p:cNvPr id="26" name="Straight Arrow Connector 25"/>
          <p:cNvCxnSpPr>
            <a:stCxn id="31" idx="5"/>
          </p:cNvCxnSpPr>
          <p:nvPr/>
        </p:nvCxnSpPr>
        <p:spPr>
          <a:xfrm>
            <a:off x="3800145" y="2492157"/>
            <a:ext cx="482880" cy="589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909537" y="308171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64310" y="2338053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042100" y="3708304"/>
            <a:ext cx="482879" cy="5991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668611" y="430742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42098" y="3563765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053170" y="3708304"/>
            <a:ext cx="482879" cy="5991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2561" y="4307426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17334" y="3563765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547120" y="3708304"/>
            <a:ext cx="504204" cy="5991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677836" y="4307426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32609" y="3563765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</a:t>
            </a:r>
          </a:p>
        </p:txBody>
      </p:sp>
      <p:cxnSp>
        <p:nvCxnSpPr>
          <p:cNvPr id="42" name="Straight Arrow Connector 41"/>
          <p:cNvCxnSpPr>
            <a:stCxn id="4" idx="3"/>
            <a:endCxn id="22" idx="7"/>
          </p:cNvCxnSpPr>
          <p:nvPr/>
        </p:nvCxnSpPr>
        <p:spPr>
          <a:xfrm flipH="1">
            <a:off x="3800145" y="1276010"/>
            <a:ext cx="1409280" cy="697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03169" y="1146879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31181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00033" y="64942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4" idx="4"/>
            <a:endCxn id="11" idx="0"/>
          </p:cNvCxnSpPr>
          <p:nvPr/>
        </p:nvCxnSpPr>
        <p:spPr>
          <a:xfrm flipH="1">
            <a:off x="5473520" y="1383516"/>
            <a:ext cx="1" cy="482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00032" y="186556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73519" y="1333578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</a:p>
        </p:txBody>
      </p:sp>
      <p:cxnSp>
        <p:nvCxnSpPr>
          <p:cNvPr id="19" name="Straight Arrow Connector 18"/>
          <p:cNvCxnSpPr>
            <a:stCxn id="11" idx="3"/>
            <a:endCxn id="20" idx="0"/>
          </p:cNvCxnSpPr>
          <p:nvPr/>
        </p:nvCxnSpPr>
        <p:spPr>
          <a:xfrm flipH="1">
            <a:off x="4726545" y="2492157"/>
            <a:ext cx="482879" cy="589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353057" y="308171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26544" y="2338053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cxnSp>
        <p:nvCxnSpPr>
          <p:cNvPr id="35" name="Straight Arrow Connector 34"/>
          <p:cNvCxnSpPr>
            <a:stCxn id="11" idx="5"/>
            <a:endCxn id="36" idx="0"/>
          </p:cNvCxnSpPr>
          <p:nvPr/>
        </p:nvCxnSpPr>
        <p:spPr>
          <a:xfrm>
            <a:off x="5737615" y="2492157"/>
            <a:ext cx="482880" cy="589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847007" y="308171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01780" y="2338053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cxnSp>
        <p:nvCxnSpPr>
          <p:cNvPr id="44" name="Straight Arrow Connector 43"/>
          <p:cNvCxnSpPr>
            <a:stCxn id="20" idx="3"/>
          </p:cNvCxnSpPr>
          <p:nvPr/>
        </p:nvCxnSpPr>
        <p:spPr>
          <a:xfrm flipH="1">
            <a:off x="3979570" y="3708304"/>
            <a:ext cx="482879" cy="5991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606081" y="4307426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79568" y="3563765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cxnSp>
        <p:nvCxnSpPr>
          <p:cNvPr id="47" name="Straight Arrow Connector 46"/>
          <p:cNvCxnSpPr>
            <a:stCxn id="20" idx="5"/>
          </p:cNvCxnSpPr>
          <p:nvPr/>
        </p:nvCxnSpPr>
        <p:spPr>
          <a:xfrm>
            <a:off x="4990640" y="3708304"/>
            <a:ext cx="482879" cy="5991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100031" y="4307426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54804" y="3563765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cxnSp>
        <p:nvCxnSpPr>
          <p:cNvPr id="53" name="Straight Arrow Connector 52"/>
          <p:cNvCxnSpPr>
            <a:stCxn id="36" idx="5"/>
            <a:endCxn id="54" idx="0"/>
          </p:cNvCxnSpPr>
          <p:nvPr/>
        </p:nvCxnSpPr>
        <p:spPr>
          <a:xfrm>
            <a:off x="6484590" y="3708304"/>
            <a:ext cx="504204" cy="5991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615306" y="4307426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70079" y="3563765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7531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111</Words>
  <Application>Microsoft Macintosh PowerPoint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Microsoft Office User</cp:lastModifiedBy>
  <cp:revision>58</cp:revision>
  <dcterms:created xsi:type="dcterms:W3CDTF">2016-06-13T22:04:59Z</dcterms:created>
  <dcterms:modified xsi:type="dcterms:W3CDTF">2018-05-08T23:30:08Z</dcterms:modified>
</cp:coreProperties>
</file>