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5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9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5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4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6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2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4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48EA-1330-4482-9267-AB3643ACFD8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1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39" y="0"/>
            <a:ext cx="6208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6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00033" y="165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5473520" y="900040"/>
            <a:ext cx="1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00032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9" name="Straight Arrow Connector 18"/>
          <p:cNvCxnSpPr>
            <a:stCxn id="54" idx="5"/>
            <a:endCxn id="20" idx="0"/>
          </p:cNvCxnSpPr>
          <p:nvPr/>
        </p:nvCxnSpPr>
        <p:spPr>
          <a:xfrm>
            <a:off x="7188783" y="2909518"/>
            <a:ext cx="852154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67449" y="3341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35" name="Straight Arrow Connector 34"/>
          <p:cNvCxnSpPr>
            <a:stCxn id="4" idx="5"/>
            <a:endCxn id="36" idx="0"/>
          </p:cNvCxnSpPr>
          <p:nvPr/>
        </p:nvCxnSpPr>
        <p:spPr>
          <a:xfrm>
            <a:off x="5737616" y="792534"/>
            <a:ext cx="1187072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51200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53" name="Straight Arrow Connector 52"/>
          <p:cNvCxnSpPr>
            <a:stCxn id="36" idx="4"/>
            <a:endCxn id="54" idx="0"/>
          </p:cNvCxnSpPr>
          <p:nvPr/>
        </p:nvCxnSpPr>
        <p:spPr>
          <a:xfrm>
            <a:off x="6924688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551200" y="2282928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4" name="Straight Arrow Connector 23"/>
          <p:cNvCxnSpPr>
            <a:stCxn id="11" idx="4"/>
            <a:endCxn id="25" idx="0"/>
          </p:cNvCxnSpPr>
          <p:nvPr/>
        </p:nvCxnSpPr>
        <p:spPr>
          <a:xfrm>
            <a:off x="5473520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00032" y="22829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9" name="Straight Arrow Connector 28"/>
          <p:cNvCxnSpPr>
            <a:stCxn id="25" idx="4"/>
            <a:endCxn id="30" idx="0"/>
          </p:cNvCxnSpPr>
          <p:nvPr/>
        </p:nvCxnSpPr>
        <p:spPr>
          <a:xfrm flipH="1">
            <a:off x="5470846" y="3017024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97358" y="334142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0" name="Straight Arrow Connector 49"/>
          <p:cNvCxnSpPr>
            <a:stCxn id="20" idx="4"/>
            <a:endCxn id="51" idx="0"/>
          </p:cNvCxnSpPr>
          <p:nvPr/>
        </p:nvCxnSpPr>
        <p:spPr>
          <a:xfrm>
            <a:off x="8040937" y="4075516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667449" y="43902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56" name="Straight Arrow Connector 55"/>
          <p:cNvCxnSpPr>
            <a:stCxn id="51" idx="4"/>
            <a:endCxn id="57" idx="0"/>
          </p:cNvCxnSpPr>
          <p:nvPr/>
        </p:nvCxnSpPr>
        <p:spPr>
          <a:xfrm>
            <a:off x="8040937" y="5124381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667449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9" name="Straight Arrow Connector 58"/>
          <p:cNvCxnSpPr>
            <a:stCxn id="51" idx="3"/>
            <a:endCxn id="60" idx="0"/>
          </p:cNvCxnSpPr>
          <p:nvPr/>
        </p:nvCxnSpPr>
        <p:spPr>
          <a:xfrm flipH="1">
            <a:off x="6920476" y="5016875"/>
            <a:ext cx="856365" cy="422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546988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0162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00033" y="165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5473520" y="900040"/>
            <a:ext cx="1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00032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9" name="Straight Arrow Connector 18"/>
          <p:cNvCxnSpPr>
            <a:stCxn id="54" idx="5"/>
            <a:endCxn id="20" idx="0"/>
          </p:cNvCxnSpPr>
          <p:nvPr/>
        </p:nvCxnSpPr>
        <p:spPr>
          <a:xfrm>
            <a:off x="7188783" y="2909518"/>
            <a:ext cx="852154" cy="431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67449" y="3341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35" name="Straight Arrow Connector 34"/>
          <p:cNvCxnSpPr>
            <a:stCxn id="4" idx="5"/>
            <a:endCxn id="36" idx="0"/>
          </p:cNvCxnSpPr>
          <p:nvPr/>
        </p:nvCxnSpPr>
        <p:spPr>
          <a:xfrm>
            <a:off x="5737616" y="792534"/>
            <a:ext cx="1187072" cy="431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51200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53" name="Straight Arrow Connector 52"/>
          <p:cNvCxnSpPr>
            <a:stCxn id="36" idx="4"/>
            <a:endCxn id="54" idx="0"/>
          </p:cNvCxnSpPr>
          <p:nvPr/>
        </p:nvCxnSpPr>
        <p:spPr>
          <a:xfrm>
            <a:off x="6924688" y="1958532"/>
            <a:ext cx="0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551200" y="2282928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4" name="Straight Arrow Connector 23"/>
          <p:cNvCxnSpPr>
            <a:stCxn id="11" idx="4"/>
            <a:endCxn id="25" idx="0"/>
          </p:cNvCxnSpPr>
          <p:nvPr/>
        </p:nvCxnSpPr>
        <p:spPr>
          <a:xfrm>
            <a:off x="5473520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00032" y="22829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9" name="Straight Arrow Connector 28"/>
          <p:cNvCxnSpPr>
            <a:stCxn id="25" idx="4"/>
            <a:endCxn id="30" idx="0"/>
          </p:cNvCxnSpPr>
          <p:nvPr/>
        </p:nvCxnSpPr>
        <p:spPr>
          <a:xfrm flipH="1">
            <a:off x="5470846" y="3017024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97358" y="334142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0" name="Straight Arrow Connector 49"/>
          <p:cNvCxnSpPr>
            <a:stCxn id="20" idx="4"/>
            <a:endCxn id="51" idx="0"/>
          </p:cNvCxnSpPr>
          <p:nvPr/>
        </p:nvCxnSpPr>
        <p:spPr>
          <a:xfrm>
            <a:off x="8040937" y="4075516"/>
            <a:ext cx="0" cy="3147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667449" y="43902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56" name="Straight Arrow Connector 55"/>
          <p:cNvCxnSpPr>
            <a:stCxn id="51" idx="4"/>
            <a:endCxn id="57" idx="0"/>
          </p:cNvCxnSpPr>
          <p:nvPr/>
        </p:nvCxnSpPr>
        <p:spPr>
          <a:xfrm>
            <a:off x="8040937" y="5124381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667449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9" name="Straight Arrow Connector 58"/>
          <p:cNvCxnSpPr>
            <a:stCxn id="51" idx="3"/>
            <a:endCxn id="60" idx="0"/>
          </p:cNvCxnSpPr>
          <p:nvPr/>
        </p:nvCxnSpPr>
        <p:spPr>
          <a:xfrm flipH="1">
            <a:off x="6920476" y="5016875"/>
            <a:ext cx="856365" cy="4222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546988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2950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00033" y="165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5473520" y="900040"/>
            <a:ext cx="1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00032" y="1224436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4" idx="5"/>
            <a:endCxn id="20" idx="0"/>
          </p:cNvCxnSpPr>
          <p:nvPr/>
        </p:nvCxnSpPr>
        <p:spPr>
          <a:xfrm>
            <a:off x="7188783" y="2909518"/>
            <a:ext cx="852154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67449" y="3341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35" name="Straight Arrow Connector 34"/>
          <p:cNvCxnSpPr>
            <a:stCxn id="4" idx="5"/>
            <a:endCxn id="36" idx="0"/>
          </p:cNvCxnSpPr>
          <p:nvPr/>
        </p:nvCxnSpPr>
        <p:spPr>
          <a:xfrm>
            <a:off x="5737616" y="792534"/>
            <a:ext cx="1187072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51200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53" name="Straight Arrow Connector 52"/>
          <p:cNvCxnSpPr>
            <a:stCxn id="36" idx="4"/>
            <a:endCxn id="54" idx="0"/>
          </p:cNvCxnSpPr>
          <p:nvPr/>
        </p:nvCxnSpPr>
        <p:spPr>
          <a:xfrm>
            <a:off x="6924688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551200" y="2282928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4" name="Straight Arrow Connector 23"/>
          <p:cNvCxnSpPr>
            <a:stCxn id="11" idx="4"/>
            <a:endCxn id="25" idx="0"/>
          </p:cNvCxnSpPr>
          <p:nvPr/>
        </p:nvCxnSpPr>
        <p:spPr>
          <a:xfrm>
            <a:off x="5473520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00032" y="22829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9" name="Straight Arrow Connector 28"/>
          <p:cNvCxnSpPr>
            <a:stCxn id="25" idx="4"/>
            <a:endCxn id="30" idx="0"/>
          </p:cNvCxnSpPr>
          <p:nvPr/>
        </p:nvCxnSpPr>
        <p:spPr>
          <a:xfrm flipH="1">
            <a:off x="5470846" y="3017024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97358" y="334142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0" name="Straight Arrow Connector 49"/>
          <p:cNvCxnSpPr>
            <a:stCxn id="20" idx="4"/>
            <a:endCxn id="51" idx="0"/>
          </p:cNvCxnSpPr>
          <p:nvPr/>
        </p:nvCxnSpPr>
        <p:spPr>
          <a:xfrm>
            <a:off x="8040937" y="4075516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667449" y="43902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56" name="Straight Arrow Connector 55"/>
          <p:cNvCxnSpPr>
            <a:stCxn id="51" idx="4"/>
            <a:endCxn id="57" idx="0"/>
          </p:cNvCxnSpPr>
          <p:nvPr/>
        </p:nvCxnSpPr>
        <p:spPr>
          <a:xfrm>
            <a:off x="8040937" y="5124381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667449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9" name="Straight Arrow Connector 58"/>
          <p:cNvCxnSpPr>
            <a:stCxn id="51" idx="3"/>
            <a:endCxn id="60" idx="0"/>
          </p:cNvCxnSpPr>
          <p:nvPr/>
        </p:nvCxnSpPr>
        <p:spPr>
          <a:xfrm flipH="1">
            <a:off x="6920476" y="5016875"/>
            <a:ext cx="856365" cy="422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546988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6659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52585" y="119595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5526072" y="1930054"/>
            <a:ext cx="1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52584" y="225445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Arrow Connector 18"/>
          <p:cNvCxnSpPr>
            <a:stCxn id="54" idx="4"/>
            <a:endCxn id="20" idx="0"/>
          </p:cNvCxnSpPr>
          <p:nvPr/>
        </p:nvCxnSpPr>
        <p:spPr>
          <a:xfrm>
            <a:off x="6977240" y="4047038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603752" y="437143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5" name="Straight Arrow Connector 34"/>
          <p:cNvCxnSpPr>
            <a:stCxn id="4" idx="5"/>
            <a:endCxn id="36" idx="0"/>
          </p:cNvCxnSpPr>
          <p:nvPr/>
        </p:nvCxnSpPr>
        <p:spPr>
          <a:xfrm>
            <a:off x="5790168" y="1822548"/>
            <a:ext cx="1187072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603752" y="225445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53" name="Straight Arrow Connector 52"/>
          <p:cNvCxnSpPr>
            <a:stCxn id="36" idx="4"/>
            <a:endCxn id="54" idx="0"/>
          </p:cNvCxnSpPr>
          <p:nvPr/>
        </p:nvCxnSpPr>
        <p:spPr>
          <a:xfrm>
            <a:off x="6977240" y="2988546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603752" y="33129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1" idx="4"/>
            <a:endCxn id="25" idx="0"/>
          </p:cNvCxnSpPr>
          <p:nvPr/>
        </p:nvCxnSpPr>
        <p:spPr>
          <a:xfrm>
            <a:off x="5526072" y="2988546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152584" y="33129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9" name="Straight Arrow Connector 28"/>
          <p:cNvCxnSpPr>
            <a:stCxn id="25" idx="4"/>
            <a:endCxn id="30" idx="0"/>
          </p:cNvCxnSpPr>
          <p:nvPr/>
        </p:nvCxnSpPr>
        <p:spPr>
          <a:xfrm flipH="1">
            <a:off x="5523398" y="4047038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149910" y="437143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1" name="Oval 50"/>
          <p:cNvSpPr/>
          <p:nvPr/>
        </p:nvSpPr>
        <p:spPr>
          <a:xfrm>
            <a:off x="8054919" y="331294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6" name="Straight Arrow Connector 55"/>
          <p:cNvCxnSpPr>
            <a:stCxn id="60" idx="4"/>
            <a:endCxn id="57" idx="0"/>
          </p:cNvCxnSpPr>
          <p:nvPr/>
        </p:nvCxnSpPr>
        <p:spPr>
          <a:xfrm flipH="1">
            <a:off x="4072230" y="4047038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698742" y="437143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59" name="Straight Arrow Connector 58"/>
          <p:cNvCxnSpPr>
            <a:stCxn id="11" idx="3"/>
            <a:endCxn id="60" idx="0"/>
          </p:cNvCxnSpPr>
          <p:nvPr/>
        </p:nvCxnSpPr>
        <p:spPr>
          <a:xfrm flipH="1">
            <a:off x="4074904" y="2881040"/>
            <a:ext cx="1187072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701416" y="3312942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1" name="Straight Arrow Connector 30"/>
          <p:cNvCxnSpPr>
            <a:stCxn id="36" idx="5"/>
            <a:endCxn id="51" idx="0"/>
          </p:cNvCxnSpPr>
          <p:nvPr/>
        </p:nvCxnSpPr>
        <p:spPr>
          <a:xfrm>
            <a:off x="7241335" y="2881040"/>
            <a:ext cx="1187072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1" idx="4"/>
            <a:endCxn id="33" idx="0"/>
          </p:cNvCxnSpPr>
          <p:nvPr/>
        </p:nvCxnSpPr>
        <p:spPr>
          <a:xfrm>
            <a:off x="8428407" y="4047038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054919" y="4371434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5628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26819" y="165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1700306" y="900040"/>
            <a:ext cx="1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326818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9" name="Straight Arrow Connector 18"/>
          <p:cNvCxnSpPr>
            <a:stCxn id="54" idx="5"/>
            <a:endCxn id="20" idx="0"/>
          </p:cNvCxnSpPr>
          <p:nvPr/>
        </p:nvCxnSpPr>
        <p:spPr>
          <a:xfrm>
            <a:off x="3415569" y="2909518"/>
            <a:ext cx="852154" cy="431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894235" y="3341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35" name="Straight Arrow Connector 34"/>
          <p:cNvCxnSpPr>
            <a:stCxn id="4" idx="5"/>
            <a:endCxn id="36" idx="0"/>
          </p:cNvCxnSpPr>
          <p:nvPr/>
        </p:nvCxnSpPr>
        <p:spPr>
          <a:xfrm>
            <a:off x="1964402" y="792534"/>
            <a:ext cx="1187072" cy="431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777986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53" name="Straight Arrow Connector 52"/>
          <p:cNvCxnSpPr>
            <a:stCxn id="36" idx="4"/>
            <a:endCxn id="54" idx="0"/>
          </p:cNvCxnSpPr>
          <p:nvPr/>
        </p:nvCxnSpPr>
        <p:spPr>
          <a:xfrm>
            <a:off x="3151474" y="1958532"/>
            <a:ext cx="0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777986" y="2282928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4" name="Straight Arrow Connector 23"/>
          <p:cNvCxnSpPr>
            <a:stCxn id="11" idx="4"/>
            <a:endCxn id="25" idx="0"/>
          </p:cNvCxnSpPr>
          <p:nvPr/>
        </p:nvCxnSpPr>
        <p:spPr>
          <a:xfrm>
            <a:off x="1700306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326818" y="22829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9" name="Straight Arrow Connector 28"/>
          <p:cNvCxnSpPr>
            <a:stCxn id="25" idx="4"/>
            <a:endCxn id="30" idx="0"/>
          </p:cNvCxnSpPr>
          <p:nvPr/>
        </p:nvCxnSpPr>
        <p:spPr>
          <a:xfrm flipH="1">
            <a:off x="1697632" y="3017024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324144" y="334142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0" name="Straight Arrow Connector 49"/>
          <p:cNvCxnSpPr>
            <a:stCxn id="20" idx="4"/>
            <a:endCxn id="51" idx="0"/>
          </p:cNvCxnSpPr>
          <p:nvPr/>
        </p:nvCxnSpPr>
        <p:spPr>
          <a:xfrm>
            <a:off x="4267723" y="4075516"/>
            <a:ext cx="0" cy="3147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894235" y="43902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56" name="Straight Arrow Connector 55"/>
          <p:cNvCxnSpPr>
            <a:stCxn id="51" idx="4"/>
            <a:endCxn id="57" idx="0"/>
          </p:cNvCxnSpPr>
          <p:nvPr/>
        </p:nvCxnSpPr>
        <p:spPr>
          <a:xfrm>
            <a:off x="4267723" y="5124381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894235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9" name="Straight Arrow Connector 58"/>
          <p:cNvCxnSpPr>
            <a:stCxn id="51" idx="3"/>
            <a:endCxn id="60" idx="0"/>
          </p:cNvCxnSpPr>
          <p:nvPr/>
        </p:nvCxnSpPr>
        <p:spPr>
          <a:xfrm flipH="1">
            <a:off x="3147262" y="5016875"/>
            <a:ext cx="856365" cy="4222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773774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803751" y="3017024"/>
            <a:ext cx="1775725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786943" y="165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6" name="Straight Arrow Connector 25"/>
          <p:cNvCxnSpPr>
            <a:stCxn id="27" idx="4"/>
            <a:endCxn id="38" idx="0"/>
          </p:cNvCxnSpPr>
          <p:nvPr/>
        </p:nvCxnSpPr>
        <p:spPr>
          <a:xfrm flipH="1">
            <a:off x="7160430" y="900040"/>
            <a:ext cx="1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6942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8" name="Straight Arrow Connector 27"/>
          <p:cNvCxnSpPr>
            <a:endCxn id="47" idx="0"/>
          </p:cNvCxnSpPr>
          <p:nvPr/>
        </p:nvCxnSpPr>
        <p:spPr>
          <a:xfrm>
            <a:off x="8875693" y="2909518"/>
            <a:ext cx="852154" cy="431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9354359" y="3341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32" name="Straight Arrow Connector 31"/>
          <p:cNvCxnSpPr>
            <a:stCxn id="27" idx="5"/>
          </p:cNvCxnSpPr>
          <p:nvPr/>
        </p:nvCxnSpPr>
        <p:spPr>
          <a:xfrm>
            <a:off x="7424526" y="792534"/>
            <a:ext cx="1187072" cy="431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238110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611598" y="1958532"/>
            <a:ext cx="0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38110" y="2282928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8" name="Straight Arrow Connector 37"/>
          <p:cNvCxnSpPr>
            <a:stCxn id="38" idx="4"/>
          </p:cNvCxnSpPr>
          <p:nvPr/>
        </p:nvCxnSpPr>
        <p:spPr>
          <a:xfrm>
            <a:off x="7160430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786942" y="22829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7157756" y="3017024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784268" y="334142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42" name="Straight Arrow Connector 41"/>
          <p:cNvCxnSpPr>
            <a:stCxn id="47" idx="4"/>
          </p:cNvCxnSpPr>
          <p:nvPr/>
        </p:nvCxnSpPr>
        <p:spPr>
          <a:xfrm>
            <a:off x="9727847" y="4075516"/>
            <a:ext cx="0" cy="3147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54359" y="43902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9727847" y="5124381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9354359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607386" y="5016875"/>
            <a:ext cx="856365" cy="4222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233898" y="543915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5721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69164" y="165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1542651" y="900040"/>
            <a:ext cx="1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169163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9" name="Straight Arrow Connector 18"/>
          <p:cNvCxnSpPr>
            <a:stCxn id="54" idx="5"/>
            <a:endCxn id="20" idx="0"/>
          </p:cNvCxnSpPr>
          <p:nvPr/>
        </p:nvCxnSpPr>
        <p:spPr>
          <a:xfrm>
            <a:off x="3257914" y="2909518"/>
            <a:ext cx="852154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36580" y="3341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35" name="Straight Arrow Connector 34"/>
          <p:cNvCxnSpPr>
            <a:stCxn id="4" idx="5"/>
            <a:endCxn id="36" idx="0"/>
          </p:cNvCxnSpPr>
          <p:nvPr/>
        </p:nvCxnSpPr>
        <p:spPr>
          <a:xfrm>
            <a:off x="1806747" y="792534"/>
            <a:ext cx="1187072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620331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53" name="Straight Arrow Connector 52"/>
          <p:cNvCxnSpPr>
            <a:stCxn id="36" idx="4"/>
            <a:endCxn id="54" idx="0"/>
          </p:cNvCxnSpPr>
          <p:nvPr/>
        </p:nvCxnSpPr>
        <p:spPr>
          <a:xfrm>
            <a:off x="2993819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620331" y="2282928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4" name="Straight Arrow Connector 23"/>
          <p:cNvCxnSpPr>
            <a:stCxn id="11" idx="4"/>
            <a:endCxn id="25" idx="0"/>
          </p:cNvCxnSpPr>
          <p:nvPr/>
        </p:nvCxnSpPr>
        <p:spPr>
          <a:xfrm>
            <a:off x="1542651" y="1958532"/>
            <a:ext cx="0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169163" y="2282928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9" name="Straight Arrow Connector 28"/>
          <p:cNvCxnSpPr>
            <a:stCxn id="25" idx="4"/>
            <a:endCxn id="30" idx="0"/>
          </p:cNvCxnSpPr>
          <p:nvPr/>
        </p:nvCxnSpPr>
        <p:spPr>
          <a:xfrm flipH="1">
            <a:off x="1539977" y="3017024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166489" y="334142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0" name="Straight Arrow Connector 49"/>
          <p:cNvCxnSpPr>
            <a:stCxn id="20" idx="4"/>
            <a:endCxn id="51" idx="0"/>
          </p:cNvCxnSpPr>
          <p:nvPr/>
        </p:nvCxnSpPr>
        <p:spPr>
          <a:xfrm>
            <a:off x="4110068" y="4075516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736580" y="43902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56" name="Straight Arrow Connector 55"/>
          <p:cNvCxnSpPr>
            <a:stCxn id="51" idx="4"/>
            <a:endCxn id="57" idx="0"/>
          </p:cNvCxnSpPr>
          <p:nvPr/>
        </p:nvCxnSpPr>
        <p:spPr>
          <a:xfrm>
            <a:off x="4110068" y="5124381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36580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59" name="Straight Arrow Connector 58"/>
          <p:cNvCxnSpPr>
            <a:stCxn id="51" idx="3"/>
            <a:endCxn id="60" idx="0"/>
          </p:cNvCxnSpPr>
          <p:nvPr/>
        </p:nvCxnSpPr>
        <p:spPr>
          <a:xfrm flipH="1">
            <a:off x="2989607" y="5016875"/>
            <a:ext cx="856365" cy="422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616119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646096" y="3017024"/>
            <a:ext cx="1775725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932571" y="16594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6" name="Straight Arrow Connector 25"/>
          <p:cNvCxnSpPr>
            <a:stCxn id="27" idx="4"/>
            <a:endCxn id="38" idx="0"/>
          </p:cNvCxnSpPr>
          <p:nvPr/>
        </p:nvCxnSpPr>
        <p:spPr>
          <a:xfrm flipH="1">
            <a:off x="8306058" y="900040"/>
            <a:ext cx="1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932570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8" name="Straight Arrow Connector 27"/>
          <p:cNvCxnSpPr>
            <a:endCxn id="47" idx="0"/>
          </p:cNvCxnSpPr>
          <p:nvPr/>
        </p:nvCxnSpPr>
        <p:spPr>
          <a:xfrm>
            <a:off x="10021321" y="2909518"/>
            <a:ext cx="852154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499987" y="3341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32" name="Straight Arrow Connector 31"/>
          <p:cNvCxnSpPr>
            <a:stCxn id="27" idx="5"/>
          </p:cNvCxnSpPr>
          <p:nvPr/>
        </p:nvCxnSpPr>
        <p:spPr>
          <a:xfrm>
            <a:off x="8570154" y="792534"/>
            <a:ext cx="1187072" cy="43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383738" y="12244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757226" y="1958532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383738" y="2282928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8" name="Straight Arrow Connector 37"/>
          <p:cNvCxnSpPr>
            <a:stCxn id="38" idx="4"/>
          </p:cNvCxnSpPr>
          <p:nvPr/>
        </p:nvCxnSpPr>
        <p:spPr>
          <a:xfrm>
            <a:off x="8306058" y="1958532"/>
            <a:ext cx="0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932570" y="22829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8303384" y="3017024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929896" y="334142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42" name="Straight Arrow Connector 41"/>
          <p:cNvCxnSpPr>
            <a:stCxn id="47" idx="4"/>
          </p:cNvCxnSpPr>
          <p:nvPr/>
        </p:nvCxnSpPr>
        <p:spPr>
          <a:xfrm>
            <a:off x="10873475" y="4075516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499987" y="439028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0873475" y="5124381"/>
            <a:ext cx="0" cy="3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0499987" y="5439150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9753014" y="5016875"/>
            <a:ext cx="856365" cy="422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9379526" y="543915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2" name="Oval 51"/>
          <p:cNvSpPr/>
          <p:nvPr/>
        </p:nvSpPr>
        <p:spPr>
          <a:xfrm>
            <a:off x="6477391" y="334142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5" name="Straight Arrow Connector 54"/>
          <p:cNvCxnSpPr>
            <a:stCxn id="39" idx="3"/>
            <a:endCxn id="52" idx="0"/>
          </p:cNvCxnSpPr>
          <p:nvPr/>
        </p:nvCxnSpPr>
        <p:spPr>
          <a:xfrm flipH="1">
            <a:off x="6850879" y="2909518"/>
            <a:ext cx="1191083" cy="431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4"/>
            <a:endCxn id="61" idx="0"/>
          </p:cNvCxnSpPr>
          <p:nvPr/>
        </p:nvCxnSpPr>
        <p:spPr>
          <a:xfrm>
            <a:off x="6850879" y="4075516"/>
            <a:ext cx="0" cy="324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477391" y="4399912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3616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23730" y="113289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" name="Straight Arrow Connector 4"/>
          <p:cNvCxnSpPr>
            <a:stCxn id="4" idx="4"/>
            <a:endCxn id="11" idx="0"/>
          </p:cNvCxnSpPr>
          <p:nvPr/>
        </p:nvCxnSpPr>
        <p:spPr>
          <a:xfrm flipH="1">
            <a:off x="7197217" y="1866992"/>
            <a:ext cx="1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823729" y="219138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24" name="Straight Arrow Connector 23"/>
          <p:cNvCxnSpPr>
            <a:stCxn id="11" idx="4"/>
            <a:endCxn id="25" idx="0"/>
          </p:cNvCxnSpPr>
          <p:nvPr/>
        </p:nvCxnSpPr>
        <p:spPr>
          <a:xfrm>
            <a:off x="7197217" y="2925484"/>
            <a:ext cx="0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823729" y="32498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9" name="Straight Arrow Connector 28"/>
          <p:cNvCxnSpPr>
            <a:stCxn id="25" idx="4"/>
            <a:endCxn id="30" idx="0"/>
          </p:cNvCxnSpPr>
          <p:nvPr/>
        </p:nvCxnSpPr>
        <p:spPr>
          <a:xfrm flipH="1">
            <a:off x="7194543" y="3983976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821055" y="4308372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6" name="Straight Arrow Connector 55"/>
          <p:cNvCxnSpPr>
            <a:stCxn id="60" idx="4"/>
            <a:endCxn id="57" idx="0"/>
          </p:cNvCxnSpPr>
          <p:nvPr/>
        </p:nvCxnSpPr>
        <p:spPr>
          <a:xfrm flipH="1">
            <a:off x="4419071" y="3983976"/>
            <a:ext cx="2674" cy="324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045583" y="4308372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9" name="Straight Arrow Connector 58"/>
          <p:cNvCxnSpPr>
            <a:stCxn id="11" idx="3"/>
            <a:endCxn id="60" idx="7"/>
          </p:cNvCxnSpPr>
          <p:nvPr/>
        </p:nvCxnSpPr>
        <p:spPr>
          <a:xfrm flipH="1">
            <a:off x="4685840" y="2817978"/>
            <a:ext cx="2247281" cy="539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048257" y="324988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val 16"/>
          <p:cNvSpPr/>
          <p:nvPr/>
        </p:nvSpPr>
        <p:spPr>
          <a:xfrm>
            <a:off x="5431981" y="4308372"/>
            <a:ext cx="746975" cy="73409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60" idx="5"/>
            <a:endCxn id="17" idx="1"/>
          </p:cNvCxnSpPr>
          <p:nvPr/>
        </p:nvCxnSpPr>
        <p:spPr>
          <a:xfrm>
            <a:off x="4685840" y="3876470"/>
            <a:ext cx="855533" cy="539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33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90</Words>
  <Application>Microsoft Macintosh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Microsoft Office User</cp:lastModifiedBy>
  <cp:revision>92</cp:revision>
  <dcterms:created xsi:type="dcterms:W3CDTF">2016-06-13T22:04:59Z</dcterms:created>
  <dcterms:modified xsi:type="dcterms:W3CDTF">2018-05-08T23:32:29Z</dcterms:modified>
</cp:coreProperties>
</file>