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3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CC67-5970-4D38-BCD6-A5FE23A66C8D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E0515-5A1E-4E91-8631-0B5AD77E1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30" idx="5"/>
            <a:endCxn id="41" idx="0"/>
          </p:cNvCxnSpPr>
          <p:nvPr/>
        </p:nvCxnSpPr>
        <p:spPr>
          <a:xfrm>
            <a:off x="7870224" y="2775214"/>
            <a:ext cx="66986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" idx="5"/>
            <a:endCxn id="21" idx="0"/>
          </p:cNvCxnSpPr>
          <p:nvPr/>
        </p:nvCxnSpPr>
        <p:spPr>
          <a:xfrm>
            <a:off x="4652652" y="2775214"/>
            <a:ext cx="69844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C4BAF6C-6574-B14C-8EDE-0326B969963D}"/>
              </a:ext>
            </a:extLst>
          </p:cNvPr>
          <p:cNvSpPr/>
          <p:nvPr/>
        </p:nvSpPr>
        <p:spPr>
          <a:xfrm>
            <a:off x="4977607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5E9C1-7EE7-0442-8E6A-F6856F0D9B6E}"/>
              </a:ext>
            </a:extLst>
          </p:cNvPr>
          <p:cNvSpPr/>
          <p:nvPr/>
        </p:nvSpPr>
        <p:spPr>
          <a:xfrm>
            <a:off x="5935239" y="45487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867916-8BF1-FA42-80CE-128DFB582C3D}"/>
              </a:ext>
            </a:extLst>
          </p:cNvPr>
          <p:cNvSpPr/>
          <p:nvPr/>
        </p:nvSpPr>
        <p:spPr>
          <a:xfrm>
            <a:off x="4130808" y="45487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35AFF0-A57D-8A4C-86AC-8B80FB9551F2}"/>
              </a:ext>
            </a:extLst>
          </p:cNvPr>
          <p:cNvCxnSpPr>
            <a:stCxn id="21" idx="3"/>
            <a:endCxn id="25" idx="0"/>
          </p:cNvCxnSpPr>
          <p:nvPr/>
        </p:nvCxnSpPr>
        <p:spPr>
          <a:xfrm flipH="1">
            <a:off x="4504296" y="3975277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C2D585-1577-F14A-B223-6202592250DB}"/>
              </a:ext>
            </a:extLst>
          </p:cNvPr>
          <p:cNvCxnSpPr>
            <a:stCxn id="21" idx="5"/>
            <a:endCxn id="22" idx="0"/>
          </p:cNvCxnSpPr>
          <p:nvPr/>
        </p:nvCxnSpPr>
        <p:spPr>
          <a:xfrm>
            <a:off x="5615190" y="3975277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BB04498-4293-8C44-BDC0-3055A7240B51}"/>
              </a:ext>
            </a:extLst>
          </p:cNvPr>
          <p:cNvSpPr/>
          <p:nvPr/>
        </p:nvSpPr>
        <p:spPr>
          <a:xfrm>
            <a:off x="8166596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8462406-77B4-9E4A-B9CE-C8604CAC18DD}"/>
              </a:ext>
            </a:extLst>
          </p:cNvPr>
          <p:cNvSpPr/>
          <p:nvPr/>
        </p:nvSpPr>
        <p:spPr>
          <a:xfrm>
            <a:off x="7319797" y="45487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3FB09C-0BE0-4A4E-B4DA-90D1A55B3848}"/>
              </a:ext>
            </a:extLst>
          </p:cNvPr>
          <p:cNvCxnSpPr>
            <a:stCxn id="41" idx="3"/>
            <a:endCxn id="42" idx="0"/>
          </p:cNvCxnSpPr>
          <p:nvPr/>
        </p:nvCxnSpPr>
        <p:spPr>
          <a:xfrm flipH="1">
            <a:off x="7693285" y="3975277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2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615190" y="94856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Oval 29"/>
          <p:cNvSpPr/>
          <p:nvPr/>
        </p:nvSpPr>
        <p:spPr>
          <a:xfrm>
            <a:off x="7232641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4015069" y="214862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388557" y="1575151"/>
            <a:ext cx="13360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6252773" y="1575151"/>
            <a:ext cx="135335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166596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6362165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6735653" y="2775214"/>
            <a:ext cx="6063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7870224" y="2775214"/>
            <a:ext cx="66986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72701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3168270" y="334868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Straight Arrow Connector 18"/>
          <p:cNvCxnSpPr>
            <a:stCxn id="31" idx="3"/>
            <a:endCxn id="18" idx="0"/>
          </p:cNvCxnSpPr>
          <p:nvPr/>
        </p:nvCxnSpPr>
        <p:spPr>
          <a:xfrm flipH="1">
            <a:off x="3541758" y="2775214"/>
            <a:ext cx="582703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1" idx="5"/>
            <a:endCxn id="17" idx="0"/>
          </p:cNvCxnSpPr>
          <p:nvPr/>
        </p:nvCxnSpPr>
        <p:spPr>
          <a:xfrm>
            <a:off x="4652652" y="2775214"/>
            <a:ext cx="693537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68931" y="45442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flipH="1">
            <a:off x="2742419" y="3975277"/>
            <a:ext cx="535243" cy="568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278650" y="4548750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Straight Arrow Connector 26"/>
          <p:cNvCxnSpPr>
            <a:stCxn id="37" idx="5"/>
            <a:endCxn id="26" idx="0"/>
          </p:cNvCxnSpPr>
          <p:nvPr/>
        </p:nvCxnSpPr>
        <p:spPr>
          <a:xfrm>
            <a:off x="6999748" y="3975277"/>
            <a:ext cx="65239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135445" y="45442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2" name="Straight Arrow Connector 31"/>
          <p:cNvCxnSpPr>
            <a:stCxn id="36" idx="5"/>
            <a:endCxn id="29" idx="0"/>
          </p:cNvCxnSpPr>
          <p:nvPr/>
        </p:nvCxnSpPr>
        <p:spPr>
          <a:xfrm>
            <a:off x="8804179" y="3975277"/>
            <a:ext cx="704754" cy="568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39865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0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9865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5847008" y="178372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483" y="1365158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20" name="Oval 19"/>
          <p:cNvSpPr/>
          <p:nvPr/>
        </p:nvSpPr>
        <p:spPr>
          <a:xfrm>
            <a:off x="2612263" y="1437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32713" y="138644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</a:p>
        </p:txBody>
      </p:sp>
      <p:sp>
        <p:nvSpPr>
          <p:cNvPr id="28" name="Oval 27"/>
          <p:cNvSpPr/>
          <p:nvPr/>
        </p:nvSpPr>
        <p:spPr>
          <a:xfrm>
            <a:off x="8886423" y="1437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8888648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971826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8059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>
            <a:off x="9259911" y="2172054"/>
            <a:ext cx="2225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8432521" y="2064548"/>
            <a:ext cx="56329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9524006" y="206454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6873" y="138644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55" name="Oval 54"/>
          <p:cNvSpPr/>
          <p:nvPr/>
        </p:nvSpPr>
        <p:spPr>
          <a:xfrm>
            <a:off x="7267898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8014873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6520922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/>
          <p:cNvCxnSpPr>
            <a:stCxn id="55" idx="3"/>
            <a:endCxn id="58" idx="0"/>
          </p:cNvCxnSpPr>
          <p:nvPr/>
        </p:nvCxnSpPr>
        <p:spPr>
          <a:xfrm flipH="1">
            <a:off x="6894410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7" idx="0"/>
          </p:cNvCxnSpPr>
          <p:nvPr/>
        </p:nvCxnSpPr>
        <p:spPr>
          <a:xfrm>
            <a:off x="7905481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88348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E.</a:t>
            </a:r>
          </a:p>
        </p:txBody>
      </p:sp>
      <p:sp>
        <p:nvSpPr>
          <p:cNvPr id="65" name="Oval 64"/>
          <p:cNvSpPr/>
          <p:nvPr/>
        </p:nvSpPr>
        <p:spPr>
          <a:xfrm>
            <a:off x="3642414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4389389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Oval 66"/>
          <p:cNvSpPr/>
          <p:nvPr/>
        </p:nvSpPr>
        <p:spPr>
          <a:xfrm>
            <a:off x="2895438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8" name="Straight Arrow Connector 67"/>
          <p:cNvCxnSpPr>
            <a:stCxn id="65" idx="3"/>
            <a:endCxn id="67" idx="0"/>
          </p:cNvCxnSpPr>
          <p:nvPr/>
        </p:nvCxnSpPr>
        <p:spPr>
          <a:xfrm flipH="1">
            <a:off x="3268926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6" idx="0"/>
          </p:cNvCxnSpPr>
          <p:nvPr/>
        </p:nvCxnSpPr>
        <p:spPr>
          <a:xfrm>
            <a:off x="4279997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062864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  <p:cxnSp>
        <p:nvCxnSpPr>
          <p:cNvPr id="71" name="Straight Arrow Connector 70"/>
          <p:cNvCxnSpPr>
            <a:stCxn id="66" idx="2"/>
            <a:endCxn id="67" idx="6"/>
          </p:cNvCxnSpPr>
          <p:nvPr/>
        </p:nvCxnSpPr>
        <p:spPr>
          <a:xfrm flipH="1">
            <a:off x="3642413" y="5295362"/>
            <a:ext cx="746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80339" y="15538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282564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11217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445294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>
            <a:off x="5653827" y="2287964"/>
            <a:ext cx="2225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826437" y="2180458"/>
            <a:ext cx="56329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5917922" y="218045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55510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5685148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6058636" y="3380521"/>
            <a:ext cx="16293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6749762" y="3380521"/>
            <a:ext cx="179236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7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649274" y="26872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3783248" y="3643463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6292647" y="267862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3783248" y="17751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Straight Arrow Connector 31"/>
          <p:cNvCxnSpPr>
            <a:stCxn id="28" idx="3"/>
            <a:endCxn id="29" idx="7"/>
          </p:cNvCxnSpPr>
          <p:nvPr/>
        </p:nvCxnSpPr>
        <p:spPr>
          <a:xfrm flipH="1">
            <a:off x="4420831" y="3313799"/>
            <a:ext cx="337835" cy="43717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1"/>
            <a:endCxn id="31" idx="5"/>
          </p:cNvCxnSpPr>
          <p:nvPr/>
        </p:nvCxnSpPr>
        <p:spPr>
          <a:xfrm flipH="1" flipV="1">
            <a:off x="4420831" y="2401727"/>
            <a:ext cx="337835" cy="392988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6"/>
            <a:endCxn id="30" idx="2"/>
          </p:cNvCxnSpPr>
          <p:nvPr/>
        </p:nvCxnSpPr>
        <p:spPr>
          <a:xfrm flipV="1">
            <a:off x="5396249" y="3045670"/>
            <a:ext cx="896398" cy="858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60817" y="177513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7160816" y="364149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8" name="Straight Arrow Connector 37"/>
          <p:cNvCxnSpPr>
            <a:stCxn id="30" idx="5"/>
            <a:endCxn id="37" idx="1"/>
          </p:cNvCxnSpPr>
          <p:nvPr/>
        </p:nvCxnSpPr>
        <p:spPr>
          <a:xfrm>
            <a:off x="6930230" y="3305212"/>
            <a:ext cx="339978" cy="443789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7"/>
            <a:endCxn id="36" idx="3"/>
          </p:cNvCxnSpPr>
          <p:nvPr/>
        </p:nvCxnSpPr>
        <p:spPr>
          <a:xfrm flipV="1">
            <a:off x="6930230" y="2401727"/>
            <a:ext cx="339979" cy="38440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2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1968500"/>
            <a:ext cx="63500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0"/>
            <a:ext cx="860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0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85714" y="690983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Cherry</a:t>
            </a:r>
          </a:p>
        </p:txBody>
      </p:sp>
      <p:cxnSp>
        <p:nvCxnSpPr>
          <p:cNvPr id="8" name="Straight Arrow Connector 7"/>
          <p:cNvCxnSpPr>
            <a:stCxn id="4" idx="4"/>
          </p:cNvCxnSpPr>
          <p:nvPr/>
        </p:nvCxnSpPr>
        <p:spPr>
          <a:xfrm>
            <a:off x="5313649" y="1425079"/>
            <a:ext cx="0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3" idx="3"/>
            <a:endCxn id="39" idx="0"/>
          </p:cNvCxnSpPr>
          <p:nvPr/>
        </p:nvCxnSpPr>
        <p:spPr>
          <a:xfrm flipH="1">
            <a:off x="3469823" y="2490442"/>
            <a:ext cx="1046255" cy="600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341888" y="4291172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Mango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3469823" y="3825205"/>
            <a:ext cx="0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35223" y="3091109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Lemon</a:t>
            </a:r>
          </a:p>
        </p:txBody>
      </p:sp>
      <p:cxnSp>
        <p:nvCxnSpPr>
          <p:cNvPr id="28" name="Straight Arrow Connector 27"/>
          <p:cNvCxnSpPr>
            <a:stCxn id="43" idx="5"/>
            <a:endCxn id="27" idx="0"/>
          </p:cNvCxnSpPr>
          <p:nvPr/>
        </p:nvCxnSpPr>
        <p:spPr>
          <a:xfrm>
            <a:off x="6111219" y="2490442"/>
            <a:ext cx="1451939" cy="600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35223" y="4291172"/>
            <a:ext cx="2255870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Imbe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29" idx="0"/>
          </p:cNvCxnSpPr>
          <p:nvPr/>
        </p:nvCxnSpPr>
        <p:spPr>
          <a:xfrm>
            <a:off x="7563158" y="3825205"/>
            <a:ext cx="0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1888" y="3091109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Nectarine</a:t>
            </a:r>
          </a:p>
        </p:txBody>
      </p:sp>
      <p:sp>
        <p:nvSpPr>
          <p:cNvPr id="43" name="Oval 42"/>
          <p:cNvSpPr/>
          <p:nvPr/>
        </p:nvSpPr>
        <p:spPr>
          <a:xfrm>
            <a:off x="4185714" y="1863852"/>
            <a:ext cx="2255869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66420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280339" y="155386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6112179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594618" y="275393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4968106" y="2180458"/>
            <a:ext cx="42162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5917922" y="218045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75678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5544434" y="395399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38" name="Straight Arrow Connector 37"/>
          <p:cNvCxnSpPr>
            <a:stCxn id="30" idx="3"/>
            <a:endCxn id="37" idx="0"/>
          </p:cNvCxnSpPr>
          <p:nvPr/>
        </p:nvCxnSpPr>
        <p:spPr>
          <a:xfrm flipH="1">
            <a:off x="5917922" y="3380521"/>
            <a:ext cx="303649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36" idx="0"/>
          </p:cNvCxnSpPr>
          <p:nvPr/>
        </p:nvCxnSpPr>
        <p:spPr>
          <a:xfrm>
            <a:off x="6749762" y="3380521"/>
            <a:ext cx="39940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07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003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398653" y="1416675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0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9865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5847008" y="1783723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7"/>
          </p:cNvCxnSpPr>
          <p:nvPr/>
        </p:nvCxnSpPr>
        <p:spPr>
          <a:xfrm flipH="1">
            <a:off x="5737616" y="2043265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20483" y="1365158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32713" y="1386441"/>
            <a:ext cx="160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A.</a:t>
            </a:r>
            <a:r>
              <a:rPr lang="en-US" sz="2400" dirty="0"/>
              <a:t> (empty)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8886423" y="143795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8888648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971826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8059033" y="263802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2" name="Straight Arrow Connector 31"/>
          <p:cNvCxnSpPr>
            <a:stCxn id="28" idx="4"/>
            <a:endCxn id="29" idx="0"/>
          </p:cNvCxnSpPr>
          <p:nvPr/>
        </p:nvCxnSpPr>
        <p:spPr>
          <a:xfrm>
            <a:off x="9259911" y="2172054"/>
            <a:ext cx="2225" cy="465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3"/>
            <a:endCxn id="31" idx="0"/>
          </p:cNvCxnSpPr>
          <p:nvPr/>
        </p:nvCxnSpPr>
        <p:spPr>
          <a:xfrm flipH="1">
            <a:off x="8432521" y="2064548"/>
            <a:ext cx="563294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0" idx="0"/>
          </p:cNvCxnSpPr>
          <p:nvPr/>
        </p:nvCxnSpPr>
        <p:spPr>
          <a:xfrm>
            <a:off x="9524006" y="2064548"/>
            <a:ext cx="567745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306873" y="1386441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C.</a:t>
            </a:r>
          </a:p>
        </p:txBody>
      </p:sp>
      <p:sp>
        <p:nvSpPr>
          <p:cNvPr id="55" name="Oval 54"/>
          <p:cNvSpPr/>
          <p:nvPr/>
        </p:nvSpPr>
        <p:spPr>
          <a:xfrm>
            <a:off x="7267898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8014873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6520922" y="4928314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/>
          <p:cNvCxnSpPr>
            <a:stCxn id="55" idx="3"/>
            <a:endCxn id="58" idx="0"/>
          </p:cNvCxnSpPr>
          <p:nvPr/>
        </p:nvCxnSpPr>
        <p:spPr>
          <a:xfrm flipH="1">
            <a:off x="6894410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7" idx="0"/>
          </p:cNvCxnSpPr>
          <p:nvPr/>
        </p:nvCxnSpPr>
        <p:spPr>
          <a:xfrm>
            <a:off x="7905481" y="4354841"/>
            <a:ext cx="482880" cy="573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88348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E.</a:t>
            </a:r>
          </a:p>
        </p:txBody>
      </p:sp>
      <p:sp>
        <p:nvSpPr>
          <p:cNvPr id="65" name="Oval 64"/>
          <p:cNvSpPr/>
          <p:nvPr/>
        </p:nvSpPr>
        <p:spPr>
          <a:xfrm>
            <a:off x="3642414" y="3728251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62864" y="3676734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19963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92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16</cp:revision>
  <dcterms:created xsi:type="dcterms:W3CDTF">2016-06-13T21:56:19Z</dcterms:created>
  <dcterms:modified xsi:type="dcterms:W3CDTF">2018-05-08T02:33:45Z</dcterms:modified>
</cp:coreProperties>
</file>