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57" r:id="rId4"/>
    <p:sldId id="258" r:id="rId5"/>
    <p:sldId id="265" r:id="rId6"/>
    <p:sldId id="264" r:id="rId7"/>
    <p:sldId id="267" r:id="rId8"/>
    <p:sldId id="274" r:id="rId9"/>
    <p:sldId id="275" r:id="rId10"/>
    <p:sldId id="276" r:id="rId11"/>
    <p:sldId id="268" r:id="rId12"/>
    <p:sldId id="269" r:id="rId13"/>
    <p:sldId id="270" r:id="rId14"/>
    <p:sldId id="271" r:id="rId15"/>
    <p:sldId id="279" r:id="rId16"/>
    <p:sldId id="278" r:id="rId17"/>
    <p:sldId id="28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N Moshiri" initials="ANM" lastIdx="0" clrIdx="0">
    <p:extLst/>
  </p:cmAuthor>
  <p:cmAuthor id="2" name="Alexander N Moshiri" initials="A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952500"/>
            <a:ext cx="780440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66437" y="11174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675966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1049454" y="1744058"/>
            <a:ext cx="10263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2604020" y="1744058"/>
            <a:ext cx="115879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9325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2796585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3170073" y="2777911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86586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4026908" y="2777911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9230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9081" y="1851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19230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8610" y="2885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5362" y="2904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4582717" y="4434039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22" name="Straight Arrow Connector 21"/>
          <p:cNvCxnSpPr>
            <a:stCxn id="20" idx="5"/>
            <a:endCxn id="16" idx="0"/>
          </p:cNvCxnSpPr>
          <p:nvPr/>
        </p:nvCxnSpPr>
        <p:spPr>
          <a:xfrm>
            <a:off x="4624169" y="3919270"/>
            <a:ext cx="33203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5361" y="516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Oval 23"/>
          <p:cNvSpPr/>
          <p:nvPr/>
        </p:nvSpPr>
        <p:spPr>
          <a:xfrm rot="1961032">
            <a:off x="1649366" y="1107595"/>
            <a:ext cx="2874144" cy="19742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27998" y="303529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80431" y="11174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7289960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0" name="Straight Arrow Connector 29"/>
          <p:cNvCxnSpPr>
            <a:stCxn id="34" idx="3"/>
          </p:cNvCxnSpPr>
          <p:nvPr/>
        </p:nvCxnSpPr>
        <p:spPr>
          <a:xfrm flipH="1">
            <a:off x="7663448" y="1744058"/>
            <a:ext cx="10263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4" idx="5"/>
          </p:cNvCxnSpPr>
          <p:nvPr/>
        </p:nvCxnSpPr>
        <p:spPr>
          <a:xfrm>
            <a:off x="9218014" y="1744058"/>
            <a:ext cx="115879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03319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7" name="Straight Arrow Connector 36"/>
          <p:cNvCxnSpPr>
            <a:stCxn id="28" idx="5"/>
            <a:endCxn id="59" idx="0"/>
          </p:cNvCxnSpPr>
          <p:nvPr/>
        </p:nvCxnSpPr>
        <p:spPr>
          <a:xfrm>
            <a:off x="7927543" y="2777911"/>
            <a:ext cx="513923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00580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640902" y="2777911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823224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03075" y="1851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2604" y="2885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29356" y="2904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6576163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>
            <a:stCxn id="28" idx="3"/>
            <a:endCxn id="52" idx="0"/>
          </p:cNvCxnSpPr>
          <p:nvPr/>
        </p:nvCxnSpPr>
        <p:spPr>
          <a:xfrm flipH="1">
            <a:off x="6949651" y="2777911"/>
            <a:ext cx="44970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98807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9" name="Oval 58"/>
          <p:cNvSpPr/>
          <p:nvPr/>
        </p:nvSpPr>
        <p:spPr>
          <a:xfrm>
            <a:off x="8067978" y="3254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90623" y="398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2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305151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562593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2936081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5151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200176" y="3862151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27795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5237" y="396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2529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2126" y="3602608"/>
            <a:ext cx="1721005" cy="1"/>
          </a:xfrm>
          <a:prstGeom prst="straightConnector1">
            <a:avLst/>
          </a:prstGeom>
          <a:ln w="165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6871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535244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16"/>
          <p:cNvCxnSpPr>
            <a:stCxn id="15" idx="5"/>
            <a:endCxn id="16" idx="0"/>
          </p:cNvCxnSpPr>
          <p:nvPr/>
        </p:nvCxnSpPr>
        <p:spPr>
          <a:xfrm>
            <a:off x="6406297" y="2827534"/>
            <a:ext cx="502435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68714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>
            <a:stCxn id="16" idx="3"/>
            <a:endCxn id="18" idx="0"/>
          </p:cNvCxnSpPr>
          <p:nvPr/>
        </p:nvCxnSpPr>
        <p:spPr>
          <a:xfrm flipH="1">
            <a:off x="6142202" y="3862151"/>
            <a:ext cx="502434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358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57888" y="39642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609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71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734148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991590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3365078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34148" y="399931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629173" y="3483778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6792" y="4733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234" y="358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526" y="2565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22622" y="3224235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45924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303366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6" name="Straight Arrow Connector 25"/>
          <p:cNvCxnSpPr>
            <a:stCxn id="24" idx="3"/>
            <a:endCxn id="25" idx="0"/>
          </p:cNvCxnSpPr>
          <p:nvPr/>
        </p:nvCxnSpPr>
        <p:spPr>
          <a:xfrm flipH="1">
            <a:off x="676854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19411" y="322423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3400924">
            <a:off x="2600034" y="3080192"/>
            <a:ext cx="2297382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7220" y="18225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164662" y="28571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38150" y="2449159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7687" y="400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3" name="Straight Arrow Connector 32"/>
          <p:cNvCxnSpPr>
            <a:stCxn id="30" idx="3"/>
            <a:endCxn id="32" idx="0"/>
          </p:cNvCxnSpPr>
          <p:nvPr/>
        </p:nvCxnSpPr>
        <p:spPr>
          <a:xfrm flipH="1">
            <a:off x="5791175" y="3483776"/>
            <a:ext cx="482879" cy="52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40331" y="47424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2041" y="35858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4598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10174" y="322423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18387033">
            <a:off x="5807083" y="1998049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3195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0487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1" name="Oval 40"/>
          <p:cNvSpPr/>
          <p:nvPr/>
        </p:nvSpPr>
        <p:spPr>
          <a:xfrm>
            <a:off x="9850977" y="18019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9108419" y="28365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481907" y="2428547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38355" y="2544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31063" y="357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6" name="Oval 45"/>
          <p:cNvSpPr/>
          <p:nvPr/>
        </p:nvSpPr>
        <p:spPr>
          <a:xfrm>
            <a:off x="10626947" y="28517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488560" y="2428547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849591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461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4507736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4423200" y="3103733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3038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26214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3399702" y="3103733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859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4507736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4423200" y="3103733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3038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3026214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3399702" y="3103733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859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27982" y="4721930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5145319" y="4245092"/>
            <a:ext cx="356151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0626" y="5456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679316" y="2491865"/>
            <a:ext cx="1105550" cy="31211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79316" y="2801487"/>
            <a:ext cx="998337" cy="1181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2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85609" y="132767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2129938" y="23615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2503426" y="1954266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4023192" y="1954266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05542" y="23615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08253" y="20617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2582" y="309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31579" y="3114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852057" y="35028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2767521" y="2988119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4702" y="423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370535" y="35028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1744023" y="2988119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3180" y="423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8222" y="4644247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3489640" y="4129478"/>
            <a:ext cx="36207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0866" y="5378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Oval 34"/>
          <p:cNvSpPr/>
          <p:nvPr/>
        </p:nvSpPr>
        <p:spPr>
          <a:xfrm rot="2639963">
            <a:off x="1386420" y="2443531"/>
            <a:ext cx="2874144" cy="1866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085039" y="38699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3936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7828265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1" name="Straight Arrow Connector 40"/>
          <p:cNvCxnSpPr>
            <a:stCxn id="42" idx="3"/>
            <a:endCxn id="44" idx="0"/>
          </p:cNvCxnSpPr>
          <p:nvPr/>
        </p:nvCxnSpPr>
        <p:spPr>
          <a:xfrm flipH="1">
            <a:off x="8201753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2" idx="5"/>
          </p:cNvCxnSpPr>
          <p:nvPr/>
        </p:nvCxnSpPr>
        <p:spPr>
          <a:xfrm>
            <a:off x="9721519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203869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06580" y="205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50909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29906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8550384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8" name="Straight Arrow Connector 47"/>
          <p:cNvCxnSpPr>
            <a:stCxn id="44" idx="5"/>
          </p:cNvCxnSpPr>
          <p:nvPr/>
        </p:nvCxnSpPr>
        <p:spPr>
          <a:xfrm>
            <a:off x="8465848" y="2985980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73029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7068862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H="1">
            <a:off x="7442350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91507" y="423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60" name="Oval 59"/>
          <p:cNvSpPr/>
          <p:nvPr/>
        </p:nvSpPr>
        <p:spPr>
          <a:xfrm>
            <a:off x="6274641" y="46041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Straight Arrow Connector 60"/>
          <p:cNvCxnSpPr>
            <a:stCxn id="50" idx="3"/>
          </p:cNvCxnSpPr>
          <p:nvPr/>
        </p:nvCxnSpPr>
        <p:spPr>
          <a:xfrm flipH="1">
            <a:off x="6648130" y="4127339"/>
            <a:ext cx="530124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97286" y="5338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798972" y="1325537"/>
            <a:ext cx="2124901" cy="1953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1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 flipV="1">
            <a:off x="5085039" y="38699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18860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2163189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1" name="Straight Arrow Connector 40"/>
          <p:cNvCxnSpPr>
            <a:stCxn id="42" idx="3"/>
            <a:endCxn id="44" idx="0"/>
          </p:cNvCxnSpPr>
          <p:nvPr/>
        </p:nvCxnSpPr>
        <p:spPr>
          <a:xfrm flipH="1">
            <a:off x="2536677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2" idx="5"/>
          </p:cNvCxnSpPr>
          <p:nvPr/>
        </p:nvCxnSpPr>
        <p:spPr>
          <a:xfrm>
            <a:off x="4056443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38793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1504" y="205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85833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64830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2885308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8" name="Straight Arrow Connector 47"/>
          <p:cNvCxnSpPr>
            <a:stCxn id="44" idx="5"/>
          </p:cNvCxnSpPr>
          <p:nvPr/>
        </p:nvCxnSpPr>
        <p:spPr>
          <a:xfrm>
            <a:off x="2800772" y="2985980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07953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1403786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H="1">
            <a:off x="1777274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26431" y="423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60" name="Oval 59"/>
          <p:cNvSpPr/>
          <p:nvPr/>
        </p:nvSpPr>
        <p:spPr>
          <a:xfrm>
            <a:off x="609565" y="46041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Straight Arrow Connector 60"/>
          <p:cNvCxnSpPr>
            <a:stCxn id="50" idx="3"/>
          </p:cNvCxnSpPr>
          <p:nvPr/>
        </p:nvCxnSpPr>
        <p:spPr>
          <a:xfrm flipH="1">
            <a:off x="983054" y="4127339"/>
            <a:ext cx="530124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2210" y="5338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 rot="19234354">
            <a:off x="1742054" y="1493529"/>
            <a:ext cx="2869007" cy="1585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174332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7918661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292149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811915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94265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96976" y="2059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41305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520302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6" name="Oval 65"/>
          <p:cNvSpPr/>
          <p:nvPr/>
        </p:nvSpPr>
        <p:spPr>
          <a:xfrm>
            <a:off x="9606031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7" name="Straight Arrow Connector 66"/>
          <p:cNvCxnSpPr>
            <a:stCxn id="58" idx="3"/>
            <a:endCxn id="66" idx="0"/>
          </p:cNvCxnSpPr>
          <p:nvPr/>
        </p:nvCxnSpPr>
        <p:spPr>
          <a:xfrm flipH="1">
            <a:off x="9979519" y="2985980"/>
            <a:ext cx="42413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8676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9" name="Oval 68"/>
          <p:cNvSpPr/>
          <p:nvPr/>
        </p:nvSpPr>
        <p:spPr>
          <a:xfrm>
            <a:off x="7159258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532746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81903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75" name="Straight Arrow Connector 74"/>
          <p:cNvCxnSpPr>
            <a:stCxn id="58" idx="5"/>
            <a:endCxn id="76" idx="0"/>
          </p:cNvCxnSpPr>
          <p:nvPr/>
        </p:nvCxnSpPr>
        <p:spPr>
          <a:xfrm>
            <a:off x="10931848" y="2985980"/>
            <a:ext cx="482880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1041240" y="346281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267277" y="4215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846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7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0836" y="549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3382" y="5488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552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99977" y="4348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9200" y="43502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29171" y="32120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326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375932" y="13917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4459879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4833367" y="2018365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1985" y="24256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6013515" y="2018365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867139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4240627" y="3052218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5714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5097462" y="3052218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4199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9" name="Straight Arrow Connector 38"/>
          <p:cNvCxnSpPr>
            <a:stCxn id="95" idx="5"/>
            <a:endCxn id="38" idx="0"/>
          </p:cNvCxnSpPr>
          <p:nvPr/>
        </p:nvCxnSpPr>
        <p:spPr>
          <a:xfrm>
            <a:off x="6929568" y="3052218"/>
            <a:ext cx="58591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681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4" name="Straight Arrow Connector 43"/>
          <p:cNvCxnSpPr>
            <a:stCxn id="38" idx="3"/>
            <a:endCxn id="43" idx="0"/>
          </p:cNvCxnSpPr>
          <p:nvPr/>
        </p:nvCxnSpPr>
        <p:spPr>
          <a:xfrm flipH="1">
            <a:off x="7020298" y="4193577"/>
            <a:ext cx="23108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8833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>
            <a:stCxn id="99" idx="3"/>
            <a:endCxn id="51" idx="0"/>
          </p:cNvCxnSpPr>
          <p:nvPr/>
        </p:nvCxnSpPr>
        <p:spPr>
          <a:xfrm flipH="1">
            <a:off x="4861818" y="4193577"/>
            <a:ext cx="30471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78331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Straight Arrow Connector 53"/>
          <p:cNvCxnSpPr>
            <a:stCxn id="99" idx="5"/>
            <a:endCxn id="53" idx="0"/>
          </p:cNvCxnSpPr>
          <p:nvPr/>
        </p:nvCxnSpPr>
        <p:spPr>
          <a:xfrm>
            <a:off x="5694723" y="4193577"/>
            <a:ext cx="35709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09410" y="5403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2319" y="5402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9454" y="5402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29368" y="426629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9784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4102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759" y="31183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1394" y="3118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92679" y="20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36399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4667" y="262720"/>
            <a:ext cx="84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36" name="Oval 35"/>
          <p:cNvSpPr/>
          <p:nvPr/>
        </p:nvSpPr>
        <p:spPr>
          <a:xfrm>
            <a:off x="2814216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7" name="Straight Arrow Connector 36"/>
          <p:cNvCxnSpPr>
            <a:stCxn id="20" idx="3"/>
            <a:endCxn id="36" idx="0"/>
          </p:cNvCxnSpPr>
          <p:nvPr/>
        </p:nvCxnSpPr>
        <p:spPr>
          <a:xfrm flipH="1">
            <a:off x="3187704" y="940827"/>
            <a:ext cx="458087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67241" y="24127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2" name="Straight Arrow Connector 41"/>
          <p:cNvCxnSpPr>
            <a:stCxn id="36" idx="3"/>
            <a:endCxn id="41" idx="0"/>
          </p:cNvCxnSpPr>
          <p:nvPr/>
        </p:nvCxnSpPr>
        <p:spPr>
          <a:xfrm flipH="1">
            <a:off x="2440729" y="2012476"/>
            <a:ext cx="482879" cy="40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13070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759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49" name="Oval 48"/>
          <p:cNvSpPr/>
          <p:nvPr/>
        </p:nvSpPr>
        <p:spPr>
          <a:xfrm>
            <a:off x="7166095" y="13480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0" name="Straight Arrow Connector 49"/>
          <p:cNvCxnSpPr>
            <a:stCxn id="45" idx="3"/>
            <a:endCxn id="49" idx="0"/>
          </p:cNvCxnSpPr>
          <p:nvPr/>
        </p:nvCxnSpPr>
        <p:spPr>
          <a:xfrm flipH="1">
            <a:off x="7539583" y="940827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03205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01473" y="3387999"/>
            <a:ext cx="75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78" name="Oval 77"/>
          <p:cNvSpPr/>
          <p:nvPr/>
        </p:nvSpPr>
        <p:spPr>
          <a:xfrm>
            <a:off x="2587152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9" name="Straight Arrow Connector 78"/>
          <p:cNvCxnSpPr>
            <a:stCxn id="74" idx="3"/>
            <a:endCxn id="78" idx="0"/>
          </p:cNvCxnSpPr>
          <p:nvPr/>
        </p:nvCxnSpPr>
        <p:spPr>
          <a:xfrm flipH="1">
            <a:off x="2960640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19258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81" name="Straight Arrow Connector 80"/>
          <p:cNvCxnSpPr>
            <a:stCxn id="74" idx="5"/>
            <a:endCxn id="80" idx="0"/>
          </p:cNvCxnSpPr>
          <p:nvPr/>
        </p:nvCxnSpPr>
        <p:spPr>
          <a:xfrm>
            <a:off x="4140788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6063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83" name="Straight Arrow Connector 82"/>
          <p:cNvCxnSpPr>
            <a:stCxn id="78" idx="5"/>
            <a:endCxn id="82" idx="0"/>
          </p:cNvCxnSpPr>
          <p:nvPr/>
        </p:nvCxnSpPr>
        <p:spPr>
          <a:xfrm>
            <a:off x="3224735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45771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85" name="Straight Arrow Connector 84"/>
          <p:cNvCxnSpPr>
            <a:stCxn id="80" idx="3"/>
            <a:endCxn id="84" idx="0"/>
          </p:cNvCxnSpPr>
          <p:nvPr/>
        </p:nvCxnSpPr>
        <p:spPr>
          <a:xfrm flipH="1">
            <a:off x="4419259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13070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11338" y="3387999"/>
            <a:ext cx="75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sp>
        <p:nvSpPr>
          <p:cNvPr id="93" name="Oval 92"/>
          <p:cNvSpPr/>
          <p:nvPr/>
        </p:nvSpPr>
        <p:spPr>
          <a:xfrm>
            <a:off x="6997017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7370505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829123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8550653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04277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6777765" y="5099959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59427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7634600" y="5099959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902338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1630261" y="25371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2477433" y="201660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5"/>
            <a:endCxn id="3" idx="0"/>
          </p:cNvCxnSpPr>
          <p:nvPr/>
        </p:nvCxnSpPr>
        <p:spPr>
          <a:xfrm>
            <a:off x="3749510" y="2016602"/>
            <a:ext cx="521468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3768252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0" idx="5"/>
            <a:endCxn id="35" idx="0"/>
          </p:cNvCxnSpPr>
          <p:nvPr/>
        </p:nvCxnSpPr>
        <p:spPr>
          <a:xfrm>
            <a:off x="2477433" y="3369752"/>
            <a:ext cx="502726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2477433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0" idx="3"/>
            <a:endCxn id="41" idx="0"/>
          </p:cNvCxnSpPr>
          <p:nvPr/>
        </p:nvCxnSpPr>
        <p:spPr>
          <a:xfrm flipH="1">
            <a:off x="1205356" y="336975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702630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145606" y="2723747"/>
            <a:ext cx="1442434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44534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9277006" y="25912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4" name="Straight Arrow Connector 73"/>
          <p:cNvCxnSpPr>
            <a:stCxn id="72" idx="5"/>
            <a:endCxn id="73" idx="1"/>
          </p:cNvCxnSpPr>
          <p:nvPr/>
        </p:nvCxnSpPr>
        <p:spPr>
          <a:xfrm>
            <a:off x="8891706" y="2016602"/>
            <a:ext cx="530652" cy="71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77" idx="0"/>
          </p:cNvCxnSpPr>
          <p:nvPr/>
        </p:nvCxnSpPr>
        <p:spPr>
          <a:xfrm flipH="1">
            <a:off x="7462669" y="2016602"/>
            <a:ext cx="727217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6959943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3" idx="5"/>
            <a:endCxn id="79" idx="0"/>
          </p:cNvCxnSpPr>
          <p:nvPr/>
        </p:nvCxnSpPr>
        <p:spPr>
          <a:xfrm>
            <a:off x="10124178" y="3423783"/>
            <a:ext cx="499944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>
            <a:off x="10121396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3" idx="3"/>
            <a:endCxn id="81" idx="0"/>
          </p:cNvCxnSpPr>
          <p:nvPr/>
        </p:nvCxnSpPr>
        <p:spPr>
          <a:xfrm flipH="1">
            <a:off x="8988085" y="3423783"/>
            <a:ext cx="434273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8485359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145607" y="3621961"/>
            <a:ext cx="1442433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5606" y="1836282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Right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45606" y="3820235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0642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00808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4289935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4598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87306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03" name="Oval 102"/>
          <p:cNvSpPr/>
          <p:nvPr/>
        </p:nvSpPr>
        <p:spPr>
          <a:xfrm>
            <a:off x="3917686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4291174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40330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6285363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791775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3" name="Oval 112"/>
          <p:cNvSpPr/>
          <p:nvPr/>
        </p:nvSpPr>
        <p:spPr>
          <a:xfrm>
            <a:off x="8049217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422705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979153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1861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9567745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9429358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790389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7357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836227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5225354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42639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5" name="Oval 94"/>
          <p:cNvSpPr/>
          <p:nvPr/>
        </p:nvSpPr>
        <p:spPr>
          <a:xfrm>
            <a:off x="5600081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973569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30017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22725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03" name="Oval 102"/>
          <p:cNvSpPr/>
          <p:nvPr/>
        </p:nvSpPr>
        <p:spPr>
          <a:xfrm>
            <a:off x="4853105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5226593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75749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7220782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72719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3" name="Oval 112"/>
          <p:cNvSpPr/>
          <p:nvPr/>
        </p:nvSpPr>
        <p:spPr>
          <a:xfrm>
            <a:off x="8984636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9358124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91457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207280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10503164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10364777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725808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2762756" y="321020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2" name="Straight Arrow Connector 31"/>
          <p:cNvCxnSpPr>
            <a:stCxn id="34" idx="5"/>
          </p:cNvCxnSpPr>
          <p:nvPr/>
        </p:nvCxnSpPr>
        <p:spPr>
          <a:xfrm>
            <a:off x="2608455" y="2806553"/>
            <a:ext cx="527789" cy="403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5400" y="394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Oval 36"/>
          <p:cNvSpPr/>
          <p:nvPr/>
        </p:nvSpPr>
        <p:spPr>
          <a:xfrm>
            <a:off x="486376" y="424919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 flipH="1">
            <a:off x="859864" y="3841170"/>
            <a:ext cx="47784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020" y="498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04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92505" y="148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796128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69616" y="211192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30088" y="211192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55073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6962333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35821" y="314577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52334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92656" y="314577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5149" y="221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8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8772" y="3253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81110" y="32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2138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92505" y="148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796128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69616" y="211192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30088" y="211192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55073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6962333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35821" y="314577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52334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92656" y="314577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5149" y="221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8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8772" y="3253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81110" y="32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748465" y="4801901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22" name="Straight Arrow Connector 21"/>
          <p:cNvCxnSpPr>
            <a:stCxn id="20" idx="5"/>
            <a:endCxn id="16" idx="0"/>
          </p:cNvCxnSpPr>
          <p:nvPr/>
        </p:nvCxnSpPr>
        <p:spPr>
          <a:xfrm>
            <a:off x="8789917" y="4287132"/>
            <a:ext cx="33203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71109" y="5535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0395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295</Words>
  <Application>Microsoft Macintosh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97</cp:revision>
  <dcterms:created xsi:type="dcterms:W3CDTF">2016-06-13T22:00:30Z</dcterms:created>
  <dcterms:modified xsi:type="dcterms:W3CDTF">2018-05-08T03:13:51Z</dcterms:modified>
</cp:coreProperties>
</file>