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1" r:id="rId19"/>
    <p:sldId id="274" r:id="rId20"/>
    <p:sldId id="275" r:id="rId21"/>
    <p:sldId id="282" r:id="rId22"/>
    <p:sldId id="276" r:id="rId23"/>
    <p:sldId id="277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5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7173-9AA1-474B-ABB1-E852060A19C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14388" y="731997"/>
            <a:ext cx="15507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Size: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000" dirty="0" smtClean="0"/>
              <a:t>256B- 8KB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16KB-64KB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1MB-4MB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4GB-256GB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500GB+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HUGE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943" y="731997"/>
            <a:ext cx="19918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Access Time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000" dirty="0" smtClean="0"/>
              <a:t>0.25ns – 1ns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1ns – 5ns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5ns – 25ns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25ns – 100ns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3ms – 10ms 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10ms  – 2000ms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5844" y="4312302"/>
            <a:ext cx="5694653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(The Cloud)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6289" y="3727526"/>
            <a:ext cx="4505159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Hard Disk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29344" y="3142750"/>
            <a:ext cx="3850105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Main Memory (RAM)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7545" y="2556848"/>
            <a:ext cx="3141579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L2 Cache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8173" y="1972072"/>
            <a:ext cx="2753895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L1 Cache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70384" y="1387296"/>
            <a:ext cx="1751262" cy="5847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51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5156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98115"/>
              </p:ext>
            </p:extLst>
          </p:nvPr>
        </p:nvGraphicFramePr>
        <p:xfrm>
          <a:off x="2433105" y="39611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58382"/>
              </p:ext>
            </p:extLst>
          </p:nvPr>
        </p:nvGraphicFramePr>
        <p:xfrm>
          <a:off x="2439931" y="1569904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001646" y="1313200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21381" y="1313200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32700" y="146202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032700" y="29817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7251"/>
              </p:ext>
            </p:extLst>
          </p:nvPr>
        </p:nvGraphicFramePr>
        <p:xfrm>
          <a:off x="2357403" y="37248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61094"/>
              </p:ext>
            </p:extLst>
          </p:nvPr>
        </p:nvGraphicFramePr>
        <p:xfrm>
          <a:off x="3001646" y="293530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50992"/>
              </p:ext>
            </p:extLst>
          </p:nvPr>
        </p:nvGraphicFramePr>
        <p:xfrm>
          <a:off x="3633597" y="3724825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2629472" y="3479546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3521381" y="3479545"/>
            <a:ext cx="656354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32700" y="309640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2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489395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11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84126"/>
              </p:ext>
            </p:extLst>
          </p:nvPr>
        </p:nvGraphicFramePr>
        <p:xfrm>
          <a:off x="2629472" y="114918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0907"/>
              </p:ext>
            </p:extLst>
          </p:nvPr>
        </p:nvGraphicFramePr>
        <p:xfrm>
          <a:off x="3273715" y="35966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901541" y="903910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3793450" y="903909"/>
            <a:ext cx="729316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886"/>
              </p:ext>
            </p:extLst>
          </p:nvPr>
        </p:nvGraphicFramePr>
        <p:xfrm>
          <a:off x="3702401" y="11491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7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248081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12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1988"/>
              </p:ext>
            </p:extLst>
          </p:nvPr>
        </p:nvGraphicFramePr>
        <p:xfrm>
          <a:off x="2057090" y="117989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48619"/>
              </p:ext>
            </p:extLst>
          </p:nvPr>
        </p:nvGraphicFramePr>
        <p:xfrm>
          <a:off x="2801438" y="2480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329159" y="792326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0"/>
          </p:cNvCxnSpPr>
          <p:nvPr/>
        </p:nvCxnSpPr>
        <p:spPr>
          <a:xfrm>
            <a:off x="3345576" y="792326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636603" y="240532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636603" y="42790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707648" y="405560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79825"/>
              </p:ext>
            </p:extLst>
          </p:nvPr>
        </p:nvGraphicFramePr>
        <p:xfrm>
          <a:off x="2962213" y="117989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64927"/>
              </p:ext>
            </p:extLst>
          </p:nvPr>
        </p:nvGraphicFramePr>
        <p:xfrm>
          <a:off x="2057091" y="299028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90639"/>
              </p:ext>
            </p:extLst>
          </p:nvPr>
        </p:nvGraphicFramePr>
        <p:xfrm>
          <a:off x="2801439" y="205847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2329160" y="2602719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0"/>
          </p:cNvCxnSpPr>
          <p:nvPr/>
        </p:nvCxnSpPr>
        <p:spPr>
          <a:xfrm>
            <a:off x="3345577" y="2602719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10710"/>
              </p:ext>
            </p:extLst>
          </p:nvPr>
        </p:nvGraphicFramePr>
        <p:xfrm>
          <a:off x="2962214" y="2990288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4062122" y="264152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12601" y="264152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5605949" y="63003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676996" y="25514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52966"/>
              </p:ext>
            </p:extLst>
          </p:nvPr>
        </p:nvGraphicFramePr>
        <p:xfrm>
          <a:off x="2026437" y="1215006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880"/>
              </p:ext>
            </p:extLst>
          </p:nvPr>
        </p:nvGraphicFramePr>
        <p:xfrm>
          <a:off x="2770785" y="28319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2298506" y="827437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0"/>
          </p:cNvCxnSpPr>
          <p:nvPr/>
        </p:nvCxnSpPr>
        <p:spPr>
          <a:xfrm>
            <a:off x="3314923" y="827437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24739"/>
              </p:ext>
            </p:extLst>
          </p:nvPr>
        </p:nvGraphicFramePr>
        <p:xfrm>
          <a:off x="2931560" y="1215006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4042140" y="816549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81949" y="816549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07380"/>
              </p:ext>
            </p:extLst>
          </p:nvPr>
        </p:nvGraphicFramePr>
        <p:xfrm>
          <a:off x="1882991" y="348329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882991" y="3095722"/>
            <a:ext cx="687585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2" idx="0"/>
          </p:cNvCxnSpPr>
          <p:nvPr/>
        </p:nvCxnSpPr>
        <p:spPr>
          <a:xfrm>
            <a:off x="3664395" y="3095722"/>
            <a:ext cx="643272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7484"/>
              </p:ext>
            </p:extLst>
          </p:nvPr>
        </p:nvGraphicFramePr>
        <p:xfrm>
          <a:off x="3763529" y="3483291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34604"/>
              </p:ext>
            </p:extLst>
          </p:nvPr>
        </p:nvGraphicFramePr>
        <p:xfrm>
          <a:off x="2570575" y="2551477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47911"/>
              </p:ext>
            </p:extLst>
          </p:nvPr>
        </p:nvGraphicFramePr>
        <p:xfrm>
          <a:off x="2847419" y="348329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>
            <a:off x="3117485" y="3095722"/>
            <a:ext cx="200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9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248081"/>
            <a:ext cx="2167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Current Tree: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4628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71794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32646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7150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75365"/>
              </p:ext>
            </p:extLst>
          </p:nvPr>
        </p:nvGraphicFramePr>
        <p:xfrm>
          <a:off x="5121512" y="1294281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2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7442960" y="240532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442960" y="42790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8264"/>
              </p:ext>
            </p:extLst>
          </p:nvPr>
        </p:nvGraphicFramePr>
        <p:xfrm>
          <a:off x="4849445" y="1294281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90662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69769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77396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63087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Insert: </a:t>
            </a:r>
            <a:r>
              <a:rPr lang="en-US" sz="3200" dirty="0" smtClean="0">
                <a:solidFill>
                  <a:srgbClr val="00B050"/>
                </a:solidFill>
              </a:rPr>
              <a:t>16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51438"/>
              </p:ext>
            </p:extLst>
          </p:nvPr>
        </p:nvGraphicFramePr>
        <p:xfrm>
          <a:off x="4781324" y="3162257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46151"/>
              </p:ext>
            </p:extLst>
          </p:nvPr>
        </p:nvGraphicFramePr>
        <p:xfrm>
          <a:off x="3160905" y="22876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66019"/>
              </p:ext>
            </p:extLst>
          </p:nvPr>
        </p:nvGraphicFramePr>
        <p:xfrm>
          <a:off x="3105975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09048"/>
              </p:ext>
            </p:extLst>
          </p:nvPr>
        </p:nvGraphicFramePr>
        <p:xfrm>
          <a:off x="2200152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90574"/>
              </p:ext>
            </p:extLst>
          </p:nvPr>
        </p:nvGraphicFramePr>
        <p:xfrm>
          <a:off x="4036976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2472221" y="28319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3378044" y="28319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4237187" y="28505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1324" y="2831921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32097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73756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4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>
            <a:off x="7442960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52543"/>
              </p:ext>
            </p:extLst>
          </p:nvPr>
        </p:nvGraphicFramePr>
        <p:xfrm>
          <a:off x="5964469" y="1294281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5936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96437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09640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15877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0"/>
          </p:cNvCxnSpPr>
          <p:nvPr/>
        </p:nvCxnSpPr>
        <p:spPr>
          <a:xfrm>
            <a:off x="5413894" y="982587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85699"/>
              </p:ext>
            </p:extLst>
          </p:nvPr>
        </p:nvGraphicFramePr>
        <p:xfrm>
          <a:off x="4869756" y="41969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3691"/>
              </p:ext>
            </p:extLst>
          </p:nvPr>
        </p:nvGraphicFramePr>
        <p:xfrm>
          <a:off x="4917800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917800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7442960" y="227299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large!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1679"/>
              </p:ext>
            </p:extLst>
          </p:nvPr>
        </p:nvGraphicFramePr>
        <p:xfrm>
          <a:off x="5896348" y="3117559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6891"/>
              </p:ext>
            </p:extLst>
          </p:nvPr>
        </p:nvGraphicFramePr>
        <p:xfrm>
          <a:off x="3160905" y="2242977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7279"/>
              </p:ext>
            </p:extLst>
          </p:nvPr>
        </p:nvGraphicFramePr>
        <p:xfrm>
          <a:off x="3105975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12130"/>
              </p:ext>
            </p:extLst>
          </p:nvPr>
        </p:nvGraphicFramePr>
        <p:xfrm>
          <a:off x="2200152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99918"/>
              </p:ext>
            </p:extLst>
          </p:nvPr>
        </p:nvGraphicFramePr>
        <p:xfrm>
          <a:off x="4036976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472221" y="2787223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0"/>
          </p:cNvCxnSpPr>
          <p:nvPr/>
        </p:nvCxnSpPr>
        <p:spPr>
          <a:xfrm flipH="1">
            <a:off x="3378044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4237187" y="2805865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0"/>
          </p:cNvCxnSpPr>
          <p:nvPr/>
        </p:nvCxnSpPr>
        <p:spPr>
          <a:xfrm>
            <a:off x="5345773" y="2805865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4157"/>
              </p:ext>
            </p:extLst>
          </p:nvPr>
        </p:nvGraphicFramePr>
        <p:xfrm>
          <a:off x="4801635" y="224297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533"/>
              </p:ext>
            </p:extLst>
          </p:nvPr>
        </p:nvGraphicFramePr>
        <p:xfrm>
          <a:off x="4849679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849679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3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ular Callout 27"/>
          <p:cNvSpPr/>
          <p:nvPr/>
        </p:nvSpPr>
        <p:spPr>
          <a:xfrm>
            <a:off x="7430545" y="608794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37587"/>
              </p:ext>
            </p:extLst>
          </p:nvPr>
        </p:nvGraphicFramePr>
        <p:xfrm>
          <a:off x="5952054" y="1453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35696"/>
              </p:ext>
            </p:extLst>
          </p:nvPr>
        </p:nvGraphicFramePr>
        <p:xfrm>
          <a:off x="3216611" y="5787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9212"/>
              </p:ext>
            </p:extLst>
          </p:nvPr>
        </p:nvGraphicFramePr>
        <p:xfrm>
          <a:off x="3161681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4437"/>
              </p:ext>
            </p:extLst>
          </p:nvPr>
        </p:nvGraphicFramePr>
        <p:xfrm>
          <a:off x="2255858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1797"/>
              </p:ext>
            </p:extLst>
          </p:nvPr>
        </p:nvGraphicFramePr>
        <p:xfrm>
          <a:off x="4092682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2527927" y="11230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 flipH="1">
            <a:off x="3433750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6" idx="0"/>
          </p:cNvCxnSpPr>
          <p:nvPr/>
        </p:nvCxnSpPr>
        <p:spPr>
          <a:xfrm>
            <a:off x="4292893" y="11416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9" idx="0"/>
          </p:cNvCxnSpPr>
          <p:nvPr/>
        </p:nvCxnSpPr>
        <p:spPr>
          <a:xfrm>
            <a:off x="5401479" y="1141663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10878"/>
              </p:ext>
            </p:extLst>
          </p:nvPr>
        </p:nvGraphicFramePr>
        <p:xfrm>
          <a:off x="4857341" y="578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92681"/>
              </p:ext>
            </p:extLst>
          </p:nvPr>
        </p:nvGraphicFramePr>
        <p:xfrm>
          <a:off x="4905385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905385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46708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292893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430545" y="348784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01652"/>
              </p:ext>
            </p:extLst>
          </p:nvPr>
        </p:nvGraphicFramePr>
        <p:xfrm>
          <a:off x="5952054" y="4332408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25669"/>
              </p:ext>
            </p:extLst>
          </p:nvPr>
        </p:nvGraphicFramePr>
        <p:xfrm>
          <a:off x="4636820" y="34578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70327"/>
              </p:ext>
            </p:extLst>
          </p:nvPr>
        </p:nvGraphicFramePr>
        <p:xfrm>
          <a:off x="3161681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55875"/>
              </p:ext>
            </p:extLst>
          </p:nvPr>
        </p:nvGraphicFramePr>
        <p:xfrm>
          <a:off x="2255858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09762"/>
              </p:ext>
            </p:extLst>
          </p:nvPr>
        </p:nvGraphicFramePr>
        <p:xfrm>
          <a:off x="4092682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4002071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4002071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4020714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4002071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69507"/>
              </p:ext>
            </p:extLst>
          </p:nvPr>
        </p:nvGraphicFramePr>
        <p:xfrm>
          <a:off x="4905385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>
            <a:stCxn id="35" idx="2"/>
            <a:endCxn id="67" idx="0"/>
          </p:cNvCxnSpPr>
          <p:nvPr/>
        </p:nvCxnSpPr>
        <p:spPr>
          <a:xfrm flipH="1">
            <a:off x="5177454" y="4002071"/>
            <a:ext cx="627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72280"/>
              </p:ext>
            </p:extLst>
          </p:nvPr>
        </p:nvGraphicFramePr>
        <p:xfrm>
          <a:off x="2944542" y="3457826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48931"/>
              </p:ext>
            </p:extLst>
          </p:nvPr>
        </p:nvGraphicFramePr>
        <p:xfrm>
          <a:off x="3820613" y="258935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3133599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3133599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9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01029"/>
              </p:ext>
            </p:extLst>
          </p:nvPr>
        </p:nvGraphicFramePr>
        <p:xfrm>
          <a:off x="1641350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40648"/>
              </p:ext>
            </p:extLst>
          </p:nvPr>
        </p:nvGraphicFramePr>
        <p:xfrm>
          <a:off x="558841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20720"/>
              </p:ext>
            </p:extLst>
          </p:nvPr>
        </p:nvGraphicFramePr>
        <p:xfrm>
          <a:off x="2813324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3" idx="0"/>
          </p:cNvCxnSpPr>
          <p:nvPr/>
        </p:nvCxnSpPr>
        <p:spPr>
          <a:xfrm flipH="1">
            <a:off x="832296" y="1694656"/>
            <a:ext cx="521123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447239" y="1694656"/>
            <a:ext cx="912995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84023"/>
              </p:ext>
            </p:extLst>
          </p:nvPr>
        </p:nvGraphicFramePr>
        <p:xfrm>
          <a:off x="1353419" y="115041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2" idx="0"/>
          </p:cNvCxnSpPr>
          <p:nvPr/>
        </p:nvCxnSpPr>
        <p:spPr>
          <a:xfrm>
            <a:off x="1900329" y="1694656"/>
            <a:ext cx="14476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87720" y="724609"/>
            <a:ext cx="372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20, 2 , 22 , 23 , 27 , 30</a:t>
            </a:r>
          </a:p>
          <a:p>
            <a:r>
              <a:rPr lang="en-US" dirty="0" smtClean="0"/>
              <a:t>23, 2, 20, 22, 20, 27</a:t>
            </a:r>
          </a:p>
          <a:p>
            <a:r>
              <a:rPr lang="en-US" dirty="0" smtClean="0"/>
              <a:t>2, 22, 27, 23 , 30, 20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1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0105"/>
              </p:ext>
            </p:extLst>
          </p:nvPr>
        </p:nvGraphicFramePr>
        <p:xfrm>
          <a:off x="5952054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2397"/>
              </p:ext>
            </p:extLst>
          </p:nvPr>
        </p:nvGraphicFramePr>
        <p:xfrm>
          <a:off x="4636820" y="100364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72576"/>
              </p:ext>
            </p:extLst>
          </p:nvPr>
        </p:nvGraphicFramePr>
        <p:xfrm>
          <a:off x="3161681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73293"/>
              </p:ext>
            </p:extLst>
          </p:nvPr>
        </p:nvGraphicFramePr>
        <p:xfrm>
          <a:off x="2255858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41249"/>
              </p:ext>
            </p:extLst>
          </p:nvPr>
        </p:nvGraphicFramePr>
        <p:xfrm>
          <a:off x="4092682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1547885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1547885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1566528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1547885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2"/>
            <a:endCxn id="78" idx="0"/>
          </p:cNvCxnSpPr>
          <p:nvPr/>
        </p:nvCxnSpPr>
        <p:spPr>
          <a:xfrm>
            <a:off x="5183730" y="1547885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34256"/>
              </p:ext>
            </p:extLst>
          </p:nvPr>
        </p:nvGraphicFramePr>
        <p:xfrm>
          <a:off x="2944542" y="100364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2166"/>
              </p:ext>
            </p:extLst>
          </p:nvPr>
        </p:nvGraphicFramePr>
        <p:xfrm>
          <a:off x="3820613" y="13516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679413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679413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38000" y="1756408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Delete: </a:t>
            </a:r>
            <a:r>
              <a:rPr lang="en-US" sz="3200" dirty="0" smtClean="0">
                <a:solidFill>
                  <a:srgbClr val="00B050"/>
                </a:solidFill>
              </a:rPr>
              <a:t>17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49828"/>
              </p:ext>
            </p:extLst>
          </p:nvPr>
        </p:nvGraphicFramePr>
        <p:xfrm>
          <a:off x="5952054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29046"/>
              </p:ext>
            </p:extLst>
          </p:nvPr>
        </p:nvGraphicFramePr>
        <p:xfrm>
          <a:off x="4636820" y="36605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2256"/>
              </p:ext>
            </p:extLst>
          </p:nvPr>
        </p:nvGraphicFramePr>
        <p:xfrm>
          <a:off x="3161681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74197"/>
              </p:ext>
            </p:extLst>
          </p:nvPr>
        </p:nvGraphicFramePr>
        <p:xfrm>
          <a:off x="2255858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79615"/>
              </p:ext>
            </p:extLst>
          </p:nvPr>
        </p:nvGraphicFramePr>
        <p:xfrm>
          <a:off x="4092682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527927" y="4204826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3433750" y="4204826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4364751" y="4223469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>
            <a:off x="5730640" y="4204826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79" idx="0"/>
          </p:cNvCxnSpPr>
          <p:nvPr/>
        </p:nvCxnSpPr>
        <p:spPr>
          <a:xfrm>
            <a:off x="5183730" y="4204826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54886"/>
              </p:ext>
            </p:extLst>
          </p:nvPr>
        </p:nvGraphicFramePr>
        <p:xfrm>
          <a:off x="2944542" y="3660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77754"/>
              </p:ext>
            </p:extLst>
          </p:nvPr>
        </p:nvGraphicFramePr>
        <p:xfrm>
          <a:off x="3820613" y="279210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endCxn id="66" idx="0"/>
          </p:cNvCxnSpPr>
          <p:nvPr/>
        </p:nvCxnSpPr>
        <p:spPr>
          <a:xfrm flipH="1">
            <a:off x="3216611" y="3336354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5" idx="0"/>
          </p:cNvCxnSpPr>
          <p:nvPr/>
        </p:nvCxnSpPr>
        <p:spPr>
          <a:xfrm>
            <a:off x="4364751" y="3336354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80414"/>
              </p:ext>
            </p:extLst>
          </p:nvPr>
        </p:nvGraphicFramePr>
        <p:xfrm>
          <a:off x="4760018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35919"/>
              </p:ext>
            </p:extLst>
          </p:nvPr>
        </p:nvGraphicFramePr>
        <p:xfrm>
          <a:off x="4760018" y="4535163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3118"/>
              </p:ext>
            </p:extLst>
          </p:nvPr>
        </p:nvGraphicFramePr>
        <p:xfrm>
          <a:off x="5136715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0120"/>
              </p:ext>
            </p:extLst>
          </p:nvPr>
        </p:nvGraphicFramePr>
        <p:xfrm>
          <a:off x="2333257" y="8782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09710"/>
              </p:ext>
            </p:extLst>
          </p:nvPr>
        </p:nvGraphicFramePr>
        <p:xfrm>
          <a:off x="625684" y="2198674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32934"/>
              </p:ext>
            </p:extLst>
          </p:nvPr>
        </p:nvGraphicFramePr>
        <p:xfrm>
          <a:off x="2587334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65612"/>
              </p:ext>
            </p:extLst>
          </p:nvPr>
        </p:nvGraphicFramePr>
        <p:xfrm>
          <a:off x="3427077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446049" y="1422534"/>
            <a:ext cx="887208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859884" y="1422534"/>
            <a:ext cx="19341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27077" y="1422534"/>
            <a:ext cx="546910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3973987" y="1422534"/>
            <a:ext cx="1435278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1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Delete: </a:t>
            </a:r>
            <a:r>
              <a:rPr lang="en-US" sz="3200" dirty="0" smtClean="0">
                <a:solidFill>
                  <a:srgbClr val="00B050"/>
                </a:solidFill>
              </a:rPr>
              <a:t>15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7032626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 the Empty Key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5540298" y="3855991"/>
            <a:ext cx="0" cy="709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1240"/>
              </p:ext>
            </p:extLst>
          </p:nvPr>
        </p:nvGraphicFramePr>
        <p:xfrm>
          <a:off x="5952056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02789"/>
              </p:ext>
            </p:extLst>
          </p:nvPr>
        </p:nvGraphicFramePr>
        <p:xfrm>
          <a:off x="4636822" y="101284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65036"/>
              </p:ext>
            </p:extLst>
          </p:nvPr>
        </p:nvGraphicFramePr>
        <p:xfrm>
          <a:off x="3161683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95810"/>
              </p:ext>
            </p:extLst>
          </p:nvPr>
        </p:nvGraphicFramePr>
        <p:xfrm>
          <a:off x="2255860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752"/>
              </p:ext>
            </p:extLst>
          </p:nvPr>
        </p:nvGraphicFramePr>
        <p:xfrm>
          <a:off x="4092684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4" name="Straight Arrow Connector 93"/>
          <p:cNvCxnSpPr>
            <a:endCxn id="92" idx="0"/>
          </p:cNvCxnSpPr>
          <p:nvPr/>
        </p:nvCxnSpPr>
        <p:spPr>
          <a:xfrm flipH="1">
            <a:off x="2527929" y="1557088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0"/>
          </p:cNvCxnSpPr>
          <p:nvPr/>
        </p:nvCxnSpPr>
        <p:spPr>
          <a:xfrm flipH="1">
            <a:off x="3433752" y="1557088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3" idx="0"/>
          </p:cNvCxnSpPr>
          <p:nvPr/>
        </p:nvCxnSpPr>
        <p:spPr>
          <a:xfrm flipH="1">
            <a:off x="4364753" y="1575731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9" idx="0"/>
          </p:cNvCxnSpPr>
          <p:nvPr/>
        </p:nvCxnSpPr>
        <p:spPr>
          <a:xfrm>
            <a:off x="5730642" y="1557088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2"/>
            <a:endCxn id="103" idx="0"/>
          </p:cNvCxnSpPr>
          <p:nvPr/>
        </p:nvCxnSpPr>
        <p:spPr>
          <a:xfrm>
            <a:off x="5183732" y="1557088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85565"/>
              </p:ext>
            </p:extLst>
          </p:nvPr>
        </p:nvGraphicFramePr>
        <p:xfrm>
          <a:off x="2944544" y="101284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74183"/>
              </p:ext>
            </p:extLst>
          </p:nvPr>
        </p:nvGraphicFramePr>
        <p:xfrm>
          <a:off x="3820615" y="14437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>
            <a:endCxn id="99" idx="0"/>
          </p:cNvCxnSpPr>
          <p:nvPr/>
        </p:nvCxnSpPr>
        <p:spPr>
          <a:xfrm flipH="1">
            <a:off x="3216613" y="688616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0" idx="0"/>
          </p:cNvCxnSpPr>
          <p:nvPr/>
        </p:nvCxnSpPr>
        <p:spPr>
          <a:xfrm>
            <a:off x="4364753" y="688616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89187"/>
              </p:ext>
            </p:extLst>
          </p:nvPr>
        </p:nvGraphicFramePr>
        <p:xfrm>
          <a:off x="4760020" y="1887425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5148359" y="832857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91893"/>
              </p:ext>
            </p:extLst>
          </p:nvPr>
        </p:nvGraphicFramePr>
        <p:xfrm>
          <a:off x="5952056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44413"/>
              </p:ext>
            </p:extLst>
          </p:nvPr>
        </p:nvGraphicFramePr>
        <p:xfrm>
          <a:off x="4636822" y="355477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0666"/>
              </p:ext>
            </p:extLst>
          </p:nvPr>
        </p:nvGraphicFramePr>
        <p:xfrm>
          <a:off x="3161683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14575"/>
              </p:ext>
            </p:extLst>
          </p:nvPr>
        </p:nvGraphicFramePr>
        <p:xfrm>
          <a:off x="2255860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02894"/>
              </p:ext>
            </p:extLst>
          </p:nvPr>
        </p:nvGraphicFramePr>
        <p:xfrm>
          <a:off x="4092684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29" y="409902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2" y="409902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3" y="411766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2" y="409902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2" y="4099020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3816"/>
              </p:ext>
            </p:extLst>
          </p:nvPr>
        </p:nvGraphicFramePr>
        <p:xfrm>
          <a:off x="2944544" y="3554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45430"/>
              </p:ext>
            </p:extLst>
          </p:nvPr>
        </p:nvGraphicFramePr>
        <p:xfrm>
          <a:off x="3820615" y="268630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3" y="323054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3" y="323054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28776"/>
              </p:ext>
            </p:extLst>
          </p:nvPr>
        </p:nvGraphicFramePr>
        <p:xfrm>
          <a:off x="4760020" y="4429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2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61021"/>
              </p:ext>
            </p:extLst>
          </p:nvPr>
        </p:nvGraphicFramePr>
        <p:xfrm>
          <a:off x="5952057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31339"/>
              </p:ext>
            </p:extLst>
          </p:nvPr>
        </p:nvGraphicFramePr>
        <p:xfrm>
          <a:off x="4636823" y="119564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75066"/>
              </p:ext>
            </p:extLst>
          </p:nvPr>
        </p:nvGraphicFramePr>
        <p:xfrm>
          <a:off x="316168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58315"/>
              </p:ext>
            </p:extLst>
          </p:nvPr>
        </p:nvGraphicFramePr>
        <p:xfrm>
          <a:off x="2255861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49265"/>
              </p:ext>
            </p:extLst>
          </p:nvPr>
        </p:nvGraphicFramePr>
        <p:xfrm>
          <a:off x="4092685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30" y="173989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3" y="173989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4" y="175853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3" y="173989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3" y="1739890"/>
            <a:ext cx="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02380"/>
              </p:ext>
            </p:extLst>
          </p:nvPr>
        </p:nvGraphicFramePr>
        <p:xfrm>
          <a:off x="2944545" y="119564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8048"/>
              </p:ext>
            </p:extLst>
          </p:nvPr>
        </p:nvGraphicFramePr>
        <p:xfrm>
          <a:off x="3820616" y="32717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4" y="87141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4" y="87141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46598"/>
              </p:ext>
            </p:extLst>
          </p:nvPr>
        </p:nvGraphicFramePr>
        <p:xfrm>
          <a:off x="491166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2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62329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42855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77267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 smtClean="0">
                <a:solidFill>
                  <a:srgbClr val="00B050"/>
                </a:solidFill>
              </a:rPr>
              <a:t>4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961628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77328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47374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05730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 the Empty Key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3384473" y="3867881"/>
            <a:ext cx="639446" cy="1"/>
          </a:xfrm>
          <a:prstGeom prst="straightConnector1">
            <a:avLst/>
          </a:prstGeom>
          <a:ln w="34925">
            <a:solidFill>
              <a:srgbClr val="FF0000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ular Callout 121"/>
          <p:cNvSpPr/>
          <p:nvPr/>
        </p:nvSpPr>
        <p:spPr>
          <a:xfrm>
            <a:off x="3261864" y="4116989"/>
            <a:ext cx="762055" cy="486714"/>
          </a:xfrm>
          <a:prstGeom prst="wedgeRectCallout">
            <a:avLst>
              <a:gd name="adj1" fmla="val -20878"/>
              <a:gd name="adj2" fmla="val -7101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04456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53989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9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9175" y="792326"/>
            <a:ext cx="79670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41880"/>
              </p:ext>
            </p:extLst>
          </p:nvPr>
        </p:nvGraphicFramePr>
        <p:xfrm>
          <a:off x="3715884" y="2480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90607"/>
              </p:ext>
            </p:extLst>
          </p:nvPr>
        </p:nvGraphicFramePr>
        <p:xfrm>
          <a:off x="2372265" y="1243588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66515"/>
              </p:ext>
            </p:extLst>
          </p:nvPr>
        </p:nvGraphicFramePr>
        <p:xfrm>
          <a:off x="3972250" y="124358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 flipH="1">
            <a:off x="4245705" y="792326"/>
            <a:ext cx="1708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51807" y="709928"/>
            <a:ext cx="33243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83835" y="709928"/>
            <a:ext cx="522654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0"/>
          </p:cNvCxnSpPr>
          <p:nvPr/>
        </p:nvCxnSpPr>
        <p:spPr>
          <a:xfrm flipH="1">
            <a:off x="3263352" y="2701866"/>
            <a:ext cx="452532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83870"/>
              </p:ext>
            </p:extLst>
          </p:nvPr>
        </p:nvGraphicFramePr>
        <p:xfrm>
          <a:off x="3715884" y="215762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19198"/>
              </p:ext>
            </p:extLst>
          </p:nvPr>
        </p:nvGraphicFramePr>
        <p:xfrm>
          <a:off x="2989897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76808"/>
              </p:ext>
            </p:extLst>
          </p:nvPr>
        </p:nvGraphicFramePr>
        <p:xfrm>
          <a:off x="3989339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4262794" y="2701866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90521"/>
              </p:ext>
            </p:extLst>
          </p:nvPr>
        </p:nvGraphicFramePr>
        <p:xfrm>
          <a:off x="5169698" y="123382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4809704" y="78255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89465"/>
              </p:ext>
            </p:extLst>
          </p:nvPr>
        </p:nvGraphicFramePr>
        <p:xfrm>
          <a:off x="5169698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4809704" y="2701866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3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4508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07613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60223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Delete: </a:t>
            </a:r>
            <a:r>
              <a:rPr lang="en-US" sz="3200" dirty="0" smtClean="0">
                <a:solidFill>
                  <a:srgbClr val="00B050"/>
                </a:solidFill>
              </a:rPr>
              <a:t>30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5141986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98466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09566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92386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 the Empty Key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91075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80594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3205" y="2832608"/>
            <a:ext cx="790333" cy="8210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8813" y="83285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56558"/>
              </p:ext>
            </p:extLst>
          </p:nvPr>
        </p:nvGraphicFramePr>
        <p:xfrm>
          <a:off x="3702073" y="28861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5341"/>
              </p:ext>
            </p:extLst>
          </p:nvPr>
        </p:nvGraphicFramePr>
        <p:xfrm>
          <a:off x="2371903" y="12841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0775"/>
              </p:ext>
            </p:extLst>
          </p:nvPr>
        </p:nvGraphicFramePr>
        <p:xfrm>
          <a:off x="3975529" y="1314762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48983" y="832857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3294"/>
              </p:ext>
            </p:extLst>
          </p:nvPr>
        </p:nvGraphicFramePr>
        <p:xfrm>
          <a:off x="5142078" y="128265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82084" y="83138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96157" y="1633148"/>
            <a:ext cx="87922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2918814" y="273289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27394"/>
              </p:ext>
            </p:extLst>
          </p:nvPr>
        </p:nvGraphicFramePr>
        <p:xfrm>
          <a:off x="3702074" y="218864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58995"/>
              </p:ext>
            </p:extLst>
          </p:nvPr>
        </p:nvGraphicFramePr>
        <p:xfrm>
          <a:off x="2371904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34" idx="0"/>
          </p:cNvCxnSpPr>
          <p:nvPr/>
        </p:nvCxnSpPr>
        <p:spPr>
          <a:xfrm>
            <a:off x="4248984" y="2732894"/>
            <a:ext cx="774981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91500"/>
              </p:ext>
            </p:extLst>
          </p:nvPr>
        </p:nvGraphicFramePr>
        <p:xfrm>
          <a:off x="4477055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1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829746" y="2517295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6282" y="363620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0197" y="615475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8475" y="68090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66289"/>
              </p:ext>
            </p:extLst>
          </p:nvPr>
        </p:nvGraphicFramePr>
        <p:xfrm>
          <a:off x="2333257" y="87828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48011"/>
              </p:ext>
            </p:extLst>
          </p:nvPr>
        </p:nvGraphicFramePr>
        <p:xfrm>
          <a:off x="625684" y="2198674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38820"/>
              </p:ext>
            </p:extLst>
          </p:nvPr>
        </p:nvGraphicFramePr>
        <p:xfrm>
          <a:off x="3427077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4" idx="0"/>
          </p:cNvCxnSpPr>
          <p:nvPr/>
        </p:nvCxnSpPr>
        <p:spPr>
          <a:xfrm flipH="1">
            <a:off x="1446049" y="1422534"/>
            <a:ext cx="887208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>
            <a:off x="2880167" y="1422534"/>
            <a:ext cx="1093820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8735"/>
              </p:ext>
            </p:extLst>
          </p:nvPr>
        </p:nvGraphicFramePr>
        <p:xfrm>
          <a:off x="538807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9346"/>
              </p:ext>
            </p:extLst>
          </p:nvPr>
        </p:nvGraphicFramePr>
        <p:xfrm>
          <a:off x="2291786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2883"/>
              </p:ext>
            </p:extLst>
          </p:nvPr>
        </p:nvGraphicFramePr>
        <p:xfrm>
          <a:off x="1197966" y="354306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61148"/>
              </p:ext>
            </p:extLst>
          </p:nvPr>
        </p:nvGraphicFramePr>
        <p:xfrm>
          <a:off x="2566146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35076"/>
              </p:ext>
            </p:extLst>
          </p:nvPr>
        </p:nvGraphicFramePr>
        <p:xfrm>
          <a:off x="3405889" y="354629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744876" y="2807619"/>
            <a:ext cx="54691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838696" y="2807619"/>
            <a:ext cx="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952799" y="2807619"/>
            <a:ext cx="231048" cy="7386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7667" y="2807619"/>
            <a:ext cx="3829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54898"/>
              </p:ext>
            </p:extLst>
          </p:nvPr>
        </p:nvGraphicFramePr>
        <p:xfrm>
          <a:off x="3090027" y="110498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998"/>
              </p:ext>
            </p:extLst>
          </p:nvPr>
        </p:nvGraphicFramePr>
        <p:xfrm>
          <a:off x="4183847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" idx="0"/>
          </p:cNvCxnSpPr>
          <p:nvPr/>
        </p:nvCxnSpPr>
        <p:spPr>
          <a:xfrm flipH="1">
            <a:off x="2838696" y="1649234"/>
            <a:ext cx="251331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4183847" y="1649234"/>
            <a:ext cx="54691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68220"/>
              </p:ext>
            </p:extLst>
          </p:nvPr>
        </p:nvGraphicFramePr>
        <p:xfrm>
          <a:off x="466476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>
            <a:off x="4730757" y="2807619"/>
            <a:ext cx="2065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2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0884"/>
              </p:ext>
            </p:extLst>
          </p:nvPr>
        </p:nvGraphicFramePr>
        <p:xfrm>
          <a:off x="5447482" y="219867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18825"/>
              </p:ext>
            </p:extLst>
          </p:nvPr>
        </p:nvGraphicFramePr>
        <p:xfrm>
          <a:off x="2333257" y="8782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352"/>
              </p:ext>
            </p:extLst>
          </p:nvPr>
        </p:nvGraphicFramePr>
        <p:xfrm>
          <a:off x="139265" y="2195448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73787"/>
              </p:ext>
            </p:extLst>
          </p:nvPr>
        </p:nvGraphicFramePr>
        <p:xfrm>
          <a:off x="2587334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80465"/>
              </p:ext>
            </p:extLst>
          </p:nvPr>
        </p:nvGraphicFramePr>
        <p:xfrm>
          <a:off x="3427077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959630" y="1419308"/>
            <a:ext cx="1373627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859884" y="1422534"/>
            <a:ext cx="19341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27077" y="1422534"/>
            <a:ext cx="546910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3973987" y="1425760"/>
            <a:ext cx="1746045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99837"/>
              </p:ext>
            </p:extLst>
          </p:nvPr>
        </p:nvGraphicFramePr>
        <p:xfrm>
          <a:off x="484116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04559"/>
              </p:ext>
            </p:extLst>
          </p:nvPr>
        </p:nvGraphicFramePr>
        <p:xfrm>
          <a:off x="2291786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730757" y="2807619"/>
            <a:ext cx="3829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2555"/>
              </p:ext>
            </p:extLst>
          </p:nvPr>
        </p:nvGraphicFramePr>
        <p:xfrm>
          <a:off x="3090027" y="110498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24492"/>
              </p:ext>
            </p:extLst>
          </p:nvPr>
        </p:nvGraphicFramePr>
        <p:xfrm>
          <a:off x="3636937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" idx="0"/>
          </p:cNvCxnSpPr>
          <p:nvPr/>
        </p:nvCxnSpPr>
        <p:spPr>
          <a:xfrm flipH="1">
            <a:off x="2838696" y="1649234"/>
            <a:ext cx="27255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3636937" y="1649234"/>
            <a:ext cx="54691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00504"/>
              </p:ext>
            </p:extLst>
          </p:nvPr>
        </p:nvGraphicFramePr>
        <p:xfrm>
          <a:off x="411785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>
            <a:off x="4183847" y="2807619"/>
            <a:ext cx="2065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3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125"/>
              </p:ext>
            </p:extLst>
          </p:nvPr>
        </p:nvGraphicFramePr>
        <p:xfrm>
          <a:off x="484297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76432"/>
              </p:ext>
            </p:extLst>
          </p:nvPr>
        </p:nvGraphicFramePr>
        <p:xfrm>
          <a:off x="2291786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732567" y="2807619"/>
            <a:ext cx="3829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70475"/>
              </p:ext>
            </p:extLst>
          </p:nvPr>
        </p:nvGraphicFramePr>
        <p:xfrm>
          <a:off x="3090027" y="110498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0219"/>
              </p:ext>
            </p:extLst>
          </p:nvPr>
        </p:nvGraphicFramePr>
        <p:xfrm>
          <a:off x="3638747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" idx="0"/>
          </p:cNvCxnSpPr>
          <p:nvPr/>
        </p:nvCxnSpPr>
        <p:spPr>
          <a:xfrm flipH="1">
            <a:off x="2838696" y="1649234"/>
            <a:ext cx="27255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3638747" y="1649234"/>
            <a:ext cx="54691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3807"/>
              </p:ext>
            </p:extLst>
          </p:nvPr>
        </p:nvGraphicFramePr>
        <p:xfrm>
          <a:off x="411966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>
            <a:off x="4185657" y="2807619"/>
            <a:ext cx="2065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8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462" y="323087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185" y="323087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5392" y="340542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407" y="2751855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254" y="2904255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</a:t>
            </a:r>
            <a:r>
              <a:rPr lang="en-US" sz="3200" b="1" dirty="0" smtClean="0">
                <a:solidFill>
                  <a:srgbClr val="00B050"/>
                </a:solidFill>
              </a:rPr>
              <a:t>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6-09-08 at 8.5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92" y="3004726"/>
            <a:ext cx="2847840" cy="1918337"/>
          </a:xfrm>
          <a:prstGeom prst="rect">
            <a:avLst/>
          </a:prstGeom>
        </p:spPr>
      </p:pic>
      <p:pic>
        <p:nvPicPr>
          <p:cNvPr id="14" name="Picture 13" descr="Screen Shot 2016-09-10 at 10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56" y="2904255"/>
            <a:ext cx="3101851" cy="1366823"/>
          </a:xfrm>
          <a:prstGeom prst="rect">
            <a:avLst/>
          </a:prstGeom>
        </p:spPr>
      </p:pic>
      <p:pic>
        <p:nvPicPr>
          <p:cNvPr id="15" name="Picture 14" descr="Screen Shot 2016-09-10 at 10.47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82" y="306731"/>
            <a:ext cx="2849118" cy="1604293"/>
          </a:xfrm>
          <a:prstGeom prst="rect">
            <a:avLst/>
          </a:prstGeom>
        </p:spPr>
      </p:pic>
      <p:pic>
        <p:nvPicPr>
          <p:cNvPr id="16" name="Picture 15" descr="Screen Shot 2016-09-10 at 10.49.3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8" y="340542"/>
            <a:ext cx="2117599" cy="1971413"/>
          </a:xfrm>
          <a:prstGeom prst="rect">
            <a:avLst/>
          </a:prstGeom>
        </p:spPr>
      </p:pic>
      <p:pic>
        <p:nvPicPr>
          <p:cNvPr id="17" name="Picture 16" descr="Screen Shot 2016-09-10 at 10.49.3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9" y="340542"/>
            <a:ext cx="2309045" cy="20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07914"/>
              </p:ext>
            </p:extLst>
          </p:nvPr>
        </p:nvGraphicFramePr>
        <p:xfrm>
          <a:off x="3103584" y="566230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5156" y="157602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10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35666"/>
              </p:ext>
            </p:extLst>
          </p:nvPr>
        </p:nvGraphicFramePr>
        <p:xfrm>
          <a:off x="2880167" y="157445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156" y="2568178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0484"/>
              </p:ext>
            </p:extLst>
          </p:nvPr>
        </p:nvGraphicFramePr>
        <p:xfrm>
          <a:off x="2630280" y="260870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1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467</Words>
  <Application>Microsoft Macintosh PowerPoint</Application>
  <PresentationFormat>On-screen Show (16:9)</PresentationFormat>
  <Paragraphs>341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35</cp:revision>
  <dcterms:created xsi:type="dcterms:W3CDTF">2016-09-08T23:49:12Z</dcterms:created>
  <dcterms:modified xsi:type="dcterms:W3CDTF">2016-09-11T01:46:55Z</dcterms:modified>
</cp:coreProperties>
</file>