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8" y="-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3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0E3D-3207-5742-B128-7A3BB654AB4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>
          <a:xfrm>
            <a:off x="248810" y="2702569"/>
            <a:ext cx="459929" cy="247307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65051"/>
              </p:ext>
            </p:extLst>
          </p:nvPr>
        </p:nvGraphicFramePr>
        <p:xfrm>
          <a:off x="1766261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38600"/>
              </p:ext>
            </p:extLst>
          </p:nvPr>
        </p:nvGraphicFramePr>
        <p:xfrm>
          <a:off x="555405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H="1">
            <a:off x="1100807" y="2140146"/>
            <a:ext cx="662435" cy="498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13171" y="2130905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2"/>
            <a:endCxn id="55" idx="0"/>
          </p:cNvCxnSpPr>
          <p:nvPr/>
        </p:nvCxnSpPr>
        <p:spPr>
          <a:xfrm>
            <a:off x="4627565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60852" y="2109381"/>
            <a:ext cx="386137" cy="53867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78866"/>
              </p:ext>
            </p:extLst>
          </p:nvPr>
        </p:nvGraphicFramePr>
        <p:xfrm>
          <a:off x="4080655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58895"/>
              </p:ext>
            </p:extLst>
          </p:nvPr>
        </p:nvGraphicFramePr>
        <p:xfrm>
          <a:off x="6713939" y="1710440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3" idx="0"/>
          </p:cNvCxnSpPr>
          <p:nvPr/>
        </p:nvCxnSpPr>
        <p:spPr>
          <a:xfrm flipH="1">
            <a:off x="2313171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5174476" y="1236927"/>
            <a:ext cx="1812919" cy="47351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89312"/>
              </p:ext>
            </p:extLst>
          </p:nvPr>
        </p:nvGraphicFramePr>
        <p:xfrm>
          <a:off x="6168839" y="2648057"/>
          <a:ext cx="5451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 flipH="1">
            <a:off x="6441389" y="2105715"/>
            <a:ext cx="272550" cy="5423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98655"/>
              </p:ext>
            </p:extLst>
          </p:nvPr>
        </p:nvGraphicFramePr>
        <p:xfrm>
          <a:off x="4355015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>
            <a:off x="2860083" y="2130903"/>
            <a:ext cx="487191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085839" y="2100140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4900116" y="2109382"/>
            <a:ext cx="247097" cy="52943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99175"/>
              </p:ext>
            </p:extLst>
          </p:nvPr>
        </p:nvGraphicFramePr>
        <p:xfrm>
          <a:off x="3812386" y="2638816"/>
          <a:ext cx="547815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81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4321554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545083" y="2959116"/>
            <a:ext cx="805114" cy="3498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36843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23062"/>
              </p:ext>
            </p:extLst>
          </p:nvPr>
        </p:nvGraphicFramePr>
        <p:xfrm>
          <a:off x="1763239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72596"/>
              </p:ext>
            </p:extLst>
          </p:nvPr>
        </p:nvGraphicFramePr>
        <p:xfrm>
          <a:off x="4573338" y="263881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/>
                <a:gridCol w="57387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36269"/>
              </p:ext>
            </p:extLst>
          </p:nvPr>
        </p:nvGraphicFramePr>
        <p:xfrm>
          <a:off x="7096833" y="2638816"/>
          <a:ext cx="1096842" cy="426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60753"/>
              </p:ext>
            </p:extLst>
          </p:nvPr>
        </p:nvGraphicFramePr>
        <p:xfrm>
          <a:off x="3048945" y="2638816"/>
          <a:ext cx="54691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3474339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533277" y="2962614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89246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7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73920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713390" y="2210415"/>
            <a:ext cx="14886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4775883" y="2207920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8784"/>
              </p:ext>
            </p:extLst>
          </p:nvPr>
        </p:nvGraphicFramePr>
        <p:xfrm>
          <a:off x="4202009" y="1781251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/>
                <a:gridCol w="57387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14311"/>
              </p:ext>
            </p:extLst>
          </p:nvPr>
        </p:nvGraphicFramePr>
        <p:xfrm>
          <a:off x="5800147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349757" y="2210415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83785"/>
              </p:ext>
            </p:extLst>
          </p:nvPr>
        </p:nvGraphicFramePr>
        <p:xfrm>
          <a:off x="3953583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24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10590"/>
              </p:ext>
            </p:extLst>
          </p:nvPr>
        </p:nvGraphicFramePr>
        <p:xfrm>
          <a:off x="1615398" y="2681359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Rectangular Callout 39"/>
          <p:cNvSpPr/>
          <p:nvPr/>
        </p:nvSpPr>
        <p:spPr>
          <a:xfrm>
            <a:off x="7153212" y="2981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is too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arge!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1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713390" y="2210415"/>
            <a:ext cx="14886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4775883" y="2207920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94559"/>
              </p:ext>
            </p:extLst>
          </p:nvPr>
        </p:nvGraphicFramePr>
        <p:xfrm>
          <a:off x="4202009" y="1781251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/>
                <a:gridCol w="57387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25070"/>
              </p:ext>
            </p:extLst>
          </p:nvPr>
        </p:nvGraphicFramePr>
        <p:xfrm>
          <a:off x="5800147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349757" y="2210415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99210"/>
              </p:ext>
            </p:extLst>
          </p:nvPr>
        </p:nvGraphicFramePr>
        <p:xfrm>
          <a:off x="3953583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59461"/>
              </p:ext>
            </p:extLst>
          </p:nvPr>
        </p:nvGraphicFramePr>
        <p:xfrm>
          <a:off x="1615398" y="2681359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ular Callout 13"/>
          <p:cNvSpPr/>
          <p:nvPr/>
        </p:nvSpPr>
        <p:spPr>
          <a:xfrm>
            <a:off x="7153212" y="966783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262480" y="2551199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13388" y="2551199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93884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2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7261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79194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74009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7153212" y="119319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20123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32515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93884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6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14237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03282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37615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6191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75050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7153212" y="103861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is too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arge!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93884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6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43713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96436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45794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06420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69250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20469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7153212" y="93913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501836" y="1564736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051124" y="1564736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6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464378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 flipH="1">
            <a:off x="5228422" y="2132084"/>
            <a:ext cx="443092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82747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219714" y="2132084"/>
            <a:ext cx="822300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33640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70803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45563"/>
              </p:ext>
            </p:extLst>
          </p:nvPr>
        </p:nvGraphicFramePr>
        <p:xfrm>
          <a:off x="2786479" y="1783747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75780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>
            <a:off x="3334681" y="2210415"/>
            <a:ext cx="318335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7" idx="0"/>
          </p:cNvCxnSpPr>
          <p:nvPr/>
        </p:nvCxnSpPr>
        <p:spPr>
          <a:xfrm>
            <a:off x="3619026" y="1380578"/>
            <a:ext cx="2326588" cy="3248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2"/>
            <a:endCxn id="19" idx="0"/>
          </p:cNvCxnSpPr>
          <p:nvPr/>
        </p:nvCxnSpPr>
        <p:spPr>
          <a:xfrm flipH="1">
            <a:off x="3060581" y="1380578"/>
            <a:ext cx="15243" cy="40316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28928"/>
              </p:ext>
            </p:extLst>
          </p:nvPr>
        </p:nvGraphicFramePr>
        <p:xfrm>
          <a:off x="2527622" y="953911"/>
          <a:ext cx="10964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16181"/>
              </p:ext>
            </p:extLst>
          </p:nvPr>
        </p:nvGraphicFramePr>
        <p:xfrm>
          <a:off x="5671514" y="1705416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1119729" y="1380578"/>
            <a:ext cx="1407895" cy="39400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7153212" y="93913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9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4279591" y="2210415"/>
            <a:ext cx="29024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 flipH="1">
            <a:off x="6732989" y="2132083"/>
            <a:ext cx="173679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34770"/>
              </p:ext>
            </p:extLst>
          </p:nvPr>
        </p:nvGraphicFramePr>
        <p:xfrm>
          <a:off x="7688275" y="2681358"/>
          <a:ext cx="1099947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649"/>
                <a:gridCol w="366649"/>
                <a:gridCol w="366649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7454869" y="2132083"/>
            <a:ext cx="783379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32739"/>
              </p:ext>
            </p:extLst>
          </p:nvPr>
        </p:nvGraphicFramePr>
        <p:xfrm>
          <a:off x="6180103" y="2681358"/>
          <a:ext cx="110577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591"/>
                <a:gridCol w="368591"/>
                <a:gridCol w="368591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97417"/>
              </p:ext>
            </p:extLst>
          </p:nvPr>
        </p:nvGraphicFramePr>
        <p:xfrm>
          <a:off x="3904733" y="2681358"/>
          <a:ext cx="749716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858"/>
                <a:gridCol w="374858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50872"/>
              </p:ext>
            </p:extLst>
          </p:nvPr>
        </p:nvGraphicFramePr>
        <p:xfrm>
          <a:off x="4569832" y="1783747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76106"/>
              </p:ext>
            </p:extLst>
          </p:nvPr>
        </p:nvGraphicFramePr>
        <p:xfrm>
          <a:off x="5197450" y="2681358"/>
          <a:ext cx="787912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956"/>
                <a:gridCol w="393956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>
            <a:off x="5118032" y="2210415"/>
            <a:ext cx="473374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7" idx="0"/>
          </p:cNvCxnSpPr>
          <p:nvPr/>
        </p:nvCxnSpPr>
        <p:spPr>
          <a:xfrm>
            <a:off x="5392134" y="1167245"/>
            <a:ext cx="1788635" cy="5381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2"/>
            <a:endCxn id="19" idx="0"/>
          </p:cNvCxnSpPr>
          <p:nvPr/>
        </p:nvCxnSpPr>
        <p:spPr>
          <a:xfrm>
            <a:off x="4843932" y="1167244"/>
            <a:ext cx="0" cy="6165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24744"/>
              </p:ext>
            </p:extLst>
          </p:nvPr>
        </p:nvGraphicFramePr>
        <p:xfrm>
          <a:off x="4295732" y="740577"/>
          <a:ext cx="10964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46447"/>
              </p:ext>
            </p:extLst>
          </p:nvPr>
        </p:nvGraphicFramePr>
        <p:xfrm>
          <a:off x="6906667" y="1705416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2254612" y="1167244"/>
            <a:ext cx="2041120" cy="6165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84923"/>
              </p:ext>
            </p:extLst>
          </p:nvPr>
        </p:nvGraphicFramePr>
        <p:xfrm>
          <a:off x="2918354" y="2670375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/>
                <a:gridCol w="418575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25" idx="2"/>
            <a:endCxn id="24" idx="0"/>
          </p:cNvCxnSpPr>
          <p:nvPr/>
        </p:nvCxnSpPr>
        <p:spPr>
          <a:xfrm>
            <a:off x="2254612" y="2210415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2803033" y="2221398"/>
            <a:ext cx="533896" cy="4489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76489"/>
              </p:ext>
            </p:extLst>
          </p:nvPr>
        </p:nvGraphicFramePr>
        <p:xfrm>
          <a:off x="1866143" y="2670375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/>
                <a:gridCol w="388469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57996"/>
              </p:ext>
            </p:extLst>
          </p:nvPr>
        </p:nvGraphicFramePr>
        <p:xfrm>
          <a:off x="1706191" y="1783747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86815"/>
              </p:ext>
            </p:extLst>
          </p:nvPr>
        </p:nvGraphicFramePr>
        <p:xfrm>
          <a:off x="768540" y="2681359"/>
          <a:ext cx="784232" cy="50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6"/>
                <a:gridCol w="392116"/>
              </a:tblGrid>
              <a:tr h="502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1160656" y="2221399"/>
            <a:ext cx="545535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0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41268"/>
              </p:ext>
            </p:extLst>
          </p:nvPr>
        </p:nvGraphicFramePr>
        <p:xfrm>
          <a:off x="2580288" y="1329048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/>
                <a:gridCol w="418575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25" idx="2"/>
            <a:endCxn id="24" idx="0"/>
          </p:cNvCxnSpPr>
          <p:nvPr/>
        </p:nvCxnSpPr>
        <p:spPr>
          <a:xfrm>
            <a:off x="1916546" y="869088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2464967" y="869087"/>
            <a:ext cx="533896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84624"/>
              </p:ext>
            </p:extLst>
          </p:nvPr>
        </p:nvGraphicFramePr>
        <p:xfrm>
          <a:off x="1528077" y="1329048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/>
                <a:gridCol w="388469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29906"/>
              </p:ext>
            </p:extLst>
          </p:nvPr>
        </p:nvGraphicFramePr>
        <p:xfrm>
          <a:off x="1368125" y="442420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8402"/>
              </p:ext>
            </p:extLst>
          </p:nvPr>
        </p:nvGraphicFramePr>
        <p:xfrm>
          <a:off x="351097" y="1329048"/>
          <a:ext cx="784232" cy="491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6"/>
                <a:gridCol w="392116"/>
              </a:tblGrid>
              <a:tr h="4919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743213" y="869087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589"/>
              </p:ext>
            </p:extLst>
          </p:nvPr>
        </p:nvGraphicFramePr>
        <p:xfrm>
          <a:off x="2580288" y="3114216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/>
                <a:gridCol w="418575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35" idx="2"/>
            <a:endCxn id="34" idx="0"/>
          </p:cNvCxnSpPr>
          <p:nvPr/>
        </p:nvCxnSpPr>
        <p:spPr>
          <a:xfrm>
            <a:off x="1916546" y="2654256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2097382" y="2654256"/>
            <a:ext cx="901481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18458"/>
              </p:ext>
            </p:extLst>
          </p:nvPr>
        </p:nvGraphicFramePr>
        <p:xfrm>
          <a:off x="1528077" y="3114216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/>
                <a:gridCol w="388469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83507"/>
              </p:ext>
            </p:extLst>
          </p:nvPr>
        </p:nvGraphicFramePr>
        <p:xfrm>
          <a:off x="1368125" y="2227588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743213" y="2665239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40394"/>
              </p:ext>
            </p:extLst>
          </p:nvPr>
        </p:nvGraphicFramePr>
        <p:xfrm>
          <a:off x="173346" y="3114216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/>
                <a:gridCol w="379911"/>
                <a:gridCol w="379911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37778"/>
              </p:ext>
            </p:extLst>
          </p:nvPr>
        </p:nvGraphicFramePr>
        <p:xfrm>
          <a:off x="6837637" y="1329047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/>
                <a:gridCol w="418575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>
            <a:stCxn id="45" idx="2"/>
            <a:endCxn id="44" idx="0"/>
          </p:cNvCxnSpPr>
          <p:nvPr/>
        </p:nvCxnSpPr>
        <p:spPr>
          <a:xfrm>
            <a:off x="6173895" y="869087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6354731" y="869087"/>
            <a:ext cx="901481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69791"/>
              </p:ext>
            </p:extLst>
          </p:nvPr>
        </p:nvGraphicFramePr>
        <p:xfrm>
          <a:off x="5785426" y="1329047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/>
                <a:gridCol w="388469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51244"/>
              </p:ext>
            </p:extLst>
          </p:nvPr>
        </p:nvGraphicFramePr>
        <p:xfrm>
          <a:off x="5625474" y="442419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/>
                <a:gridCol w="365614"/>
                <a:gridCol w="36561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5000562" y="880070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59320"/>
              </p:ext>
            </p:extLst>
          </p:nvPr>
        </p:nvGraphicFramePr>
        <p:xfrm>
          <a:off x="4430695" y="1329047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/>
                <a:gridCol w="379911"/>
                <a:gridCol w="379911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43458"/>
              </p:ext>
            </p:extLst>
          </p:nvPr>
        </p:nvGraphicFramePr>
        <p:xfrm>
          <a:off x="6997589" y="3285782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/>
                <a:gridCol w="418575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7087930" y="2836805"/>
            <a:ext cx="328234" cy="4489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70910"/>
              </p:ext>
            </p:extLst>
          </p:nvPr>
        </p:nvGraphicFramePr>
        <p:xfrm>
          <a:off x="5937826" y="3327550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/>
                <a:gridCol w="388469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19580"/>
              </p:ext>
            </p:extLst>
          </p:nvPr>
        </p:nvGraphicFramePr>
        <p:xfrm>
          <a:off x="5777874" y="2440922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5152962" y="2878573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57807"/>
              </p:ext>
            </p:extLst>
          </p:nvPr>
        </p:nvGraphicFramePr>
        <p:xfrm>
          <a:off x="4583095" y="3327550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/>
                <a:gridCol w="379911"/>
                <a:gridCol w="379911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5015"/>
              </p:ext>
            </p:extLst>
          </p:nvPr>
        </p:nvGraphicFramePr>
        <p:xfrm>
          <a:off x="6722316" y="2440922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26003"/>
              </p:ext>
            </p:extLst>
          </p:nvPr>
        </p:nvGraphicFramePr>
        <p:xfrm>
          <a:off x="6295888" y="2014254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0" name="Straight Arrow Connector 59"/>
          <p:cNvCxnSpPr>
            <a:endCxn id="52" idx="0"/>
          </p:cNvCxnSpPr>
          <p:nvPr/>
        </p:nvCxnSpPr>
        <p:spPr>
          <a:xfrm flipH="1">
            <a:off x="6326295" y="2867590"/>
            <a:ext cx="335208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27107"/>
              </p:ext>
            </p:extLst>
          </p:nvPr>
        </p:nvGraphicFramePr>
        <p:xfrm>
          <a:off x="1766261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38469"/>
              </p:ext>
            </p:extLst>
          </p:nvPr>
        </p:nvGraphicFramePr>
        <p:xfrm>
          <a:off x="555405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100807" y="2140146"/>
            <a:ext cx="662435" cy="498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13171" y="2130905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2"/>
            <a:endCxn id="40" idx="0"/>
          </p:cNvCxnSpPr>
          <p:nvPr/>
        </p:nvCxnSpPr>
        <p:spPr>
          <a:xfrm>
            <a:off x="4627565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87744" y="2109381"/>
            <a:ext cx="386137" cy="53867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2819"/>
              </p:ext>
            </p:extLst>
          </p:nvPr>
        </p:nvGraphicFramePr>
        <p:xfrm>
          <a:off x="4080655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6015"/>
              </p:ext>
            </p:extLst>
          </p:nvPr>
        </p:nvGraphicFramePr>
        <p:xfrm>
          <a:off x="6540831" y="1710440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2313171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5174478" y="1236927"/>
            <a:ext cx="1639811" cy="47351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50745"/>
              </p:ext>
            </p:extLst>
          </p:nvPr>
        </p:nvGraphicFramePr>
        <p:xfrm>
          <a:off x="6104255" y="2638816"/>
          <a:ext cx="5451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6376805" y="2105715"/>
            <a:ext cx="164026" cy="55158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45392"/>
              </p:ext>
            </p:extLst>
          </p:nvPr>
        </p:nvGraphicFramePr>
        <p:xfrm>
          <a:off x="4355015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2860083" y="2130903"/>
            <a:ext cx="487191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085839" y="2100140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900115" y="2109382"/>
            <a:ext cx="272550" cy="54791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46821"/>
              </p:ext>
            </p:extLst>
          </p:nvPr>
        </p:nvGraphicFramePr>
        <p:xfrm>
          <a:off x="3812386" y="2638816"/>
          <a:ext cx="547815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81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>
          <a:xfrm>
            <a:off x="4321554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644331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563735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87595"/>
              </p:ext>
            </p:extLst>
          </p:nvPr>
        </p:nvGraphicFramePr>
        <p:xfrm>
          <a:off x="1763239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62068"/>
              </p:ext>
            </p:extLst>
          </p:nvPr>
        </p:nvGraphicFramePr>
        <p:xfrm>
          <a:off x="4573338" y="263881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/>
                <a:gridCol w="57387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5298"/>
              </p:ext>
            </p:extLst>
          </p:nvPr>
        </p:nvGraphicFramePr>
        <p:xfrm>
          <a:off x="6923725" y="2638816"/>
          <a:ext cx="1096842" cy="426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32052"/>
              </p:ext>
            </p:extLst>
          </p:nvPr>
        </p:nvGraphicFramePr>
        <p:xfrm>
          <a:off x="3048945" y="2638816"/>
          <a:ext cx="54691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5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56022"/>
              </p:ext>
            </p:extLst>
          </p:nvPr>
        </p:nvGraphicFramePr>
        <p:xfrm>
          <a:off x="6372444" y="2660964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10471"/>
              </p:ext>
            </p:extLst>
          </p:nvPr>
        </p:nvGraphicFramePr>
        <p:xfrm>
          <a:off x="1256553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68024"/>
              </p:ext>
            </p:extLst>
          </p:nvPr>
        </p:nvGraphicFramePr>
        <p:xfrm>
          <a:off x="709643" y="2672088"/>
          <a:ext cx="54691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48791"/>
              </p:ext>
            </p:extLst>
          </p:nvPr>
        </p:nvGraphicFramePr>
        <p:xfrm>
          <a:off x="1530913" y="2657298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39225"/>
              </p:ext>
            </p:extLst>
          </p:nvPr>
        </p:nvGraphicFramePr>
        <p:xfrm>
          <a:off x="2350373" y="26572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983098" y="2149386"/>
            <a:ext cx="273458" cy="5227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3" idx="0"/>
          </p:cNvCxnSpPr>
          <p:nvPr/>
        </p:nvCxnSpPr>
        <p:spPr>
          <a:xfrm>
            <a:off x="1803463" y="2149387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2"/>
            <a:endCxn id="40" idx="0"/>
          </p:cNvCxnSpPr>
          <p:nvPr/>
        </p:nvCxnSpPr>
        <p:spPr>
          <a:xfrm>
            <a:off x="4117857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6466862" y="2109382"/>
            <a:ext cx="178132" cy="55158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65098"/>
              </p:ext>
            </p:extLst>
          </p:nvPr>
        </p:nvGraphicFramePr>
        <p:xfrm>
          <a:off x="3570947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27868"/>
              </p:ext>
            </p:extLst>
          </p:nvPr>
        </p:nvGraphicFramePr>
        <p:xfrm>
          <a:off x="5921684" y="17011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1803463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4664767" y="1236926"/>
            <a:ext cx="1530372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2518"/>
              </p:ext>
            </p:extLst>
          </p:nvPr>
        </p:nvGraphicFramePr>
        <p:xfrm>
          <a:off x="5485108" y="2660964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endCxn id="33" idx="0"/>
          </p:cNvCxnSpPr>
          <p:nvPr/>
        </p:nvCxnSpPr>
        <p:spPr>
          <a:xfrm flipH="1">
            <a:off x="5757658" y="2109381"/>
            <a:ext cx="164026" cy="55158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84765"/>
              </p:ext>
            </p:extLst>
          </p:nvPr>
        </p:nvGraphicFramePr>
        <p:xfrm>
          <a:off x="3845307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24" idx="0"/>
          </p:cNvCxnSpPr>
          <p:nvPr/>
        </p:nvCxnSpPr>
        <p:spPr>
          <a:xfrm>
            <a:off x="2350378" y="2149386"/>
            <a:ext cx="273455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4" idx="0"/>
          </p:cNvCxnSpPr>
          <p:nvPr/>
        </p:nvCxnSpPr>
        <p:spPr>
          <a:xfrm flipH="1">
            <a:off x="3570947" y="2109381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6" idx="0"/>
          </p:cNvCxnSpPr>
          <p:nvPr/>
        </p:nvCxnSpPr>
        <p:spPr>
          <a:xfrm>
            <a:off x="4390407" y="2109382"/>
            <a:ext cx="272550" cy="54791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46586"/>
              </p:ext>
            </p:extLst>
          </p:nvPr>
        </p:nvGraphicFramePr>
        <p:xfrm>
          <a:off x="3297492" y="26572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74664"/>
              </p:ext>
            </p:extLst>
          </p:nvPr>
        </p:nvGraphicFramePr>
        <p:xfrm>
          <a:off x="4390407" y="2657298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>
          <a:xfrm>
            <a:off x="3930483" y="3065482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5184" y="3065482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44588" y="3056624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9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5160" y="489395"/>
            <a:ext cx="15454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7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11340"/>
              </p:ext>
            </p:extLst>
          </p:nvPr>
        </p:nvGraphicFramePr>
        <p:xfrm>
          <a:off x="3103584" y="566230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5160" y="1576023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10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61797"/>
              </p:ext>
            </p:extLst>
          </p:nvPr>
        </p:nvGraphicFramePr>
        <p:xfrm>
          <a:off x="2880167" y="157445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5160" y="2568179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00844"/>
              </p:ext>
            </p:extLst>
          </p:nvPr>
        </p:nvGraphicFramePr>
        <p:xfrm>
          <a:off x="2630280" y="260870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  <a:gridCol w="546910"/>
                <a:gridCol w="546910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8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4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70647"/>
              </p:ext>
            </p:extLst>
          </p:nvPr>
        </p:nvGraphicFramePr>
        <p:xfrm>
          <a:off x="2433105" y="396116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 smtClean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86075"/>
              </p:ext>
            </p:extLst>
          </p:nvPr>
        </p:nvGraphicFramePr>
        <p:xfrm>
          <a:off x="2439931" y="1569905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 smtClean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4074513" y="1313202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21381" y="1313202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5032700" y="1462031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032700" y="2981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is too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arge!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9506"/>
              </p:ext>
            </p:extLst>
          </p:nvPr>
        </p:nvGraphicFramePr>
        <p:xfrm>
          <a:off x="2977245" y="30725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24656"/>
              </p:ext>
            </p:extLst>
          </p:nvPr>
        </p:nvGraphicFramePr>
        <p:xfrm>
          <a:off x="3376959" y="3862106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2605075" y="3616827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96984" y="3616824"/>
            <a:ext cx="424117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5008299" y="323368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2215"/>
              </p:ext>
            </p:extLst>
          </p:nvPr>
        </p:nvGraphicFramePr>
        <p:xfrm>
          <a:off x="2060933" y="3862106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/>
                <a:gridCol w="544138"/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 smtClean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5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98822"/>
              </p:ext>
            </p:extLst>
          </p:nvPr>
        </p:nvGraphicFramePr>
        <p:xfrm>
          <a:off x="1714133" y="1712934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4935"/>
              </p:ext>
            </p:extLst>
          </p:nvPr>
        </p:nvGraphicFramePr>
        <p:xfrm>
          <a:off x="2264064" y="2592063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325156" y="2121119"/>
            <a:ext cx="388979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2264066" y="2121119"/>
            <a:ext cx="5484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8" idx="0"/>
          </p:cNvCxnSpPr>
          <p:nvPr/>
        </p:nvCxnSpPr>
        <p:spPr>
          <a:xfrm>
            <a:off x="4377467" y="1260626"/>
            <a:ext cx="1620265" cy="43133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83422"/>
              </p:ext>
            </p:extLst>
          </p:nvPr>
        </p:nvGraphicFramePr>
        <p:xfrm>
          <a:off x="3830557" y="852441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1987588" y="1260625"/>
            <a:ext cx="1842969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77467" y="2118623"/>
            <a:ext cx="104639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  <a:endCxn id="36" idx="0"/>
          </p:cNvCxnSpPr>
          <p:nvPr/>
        </p:nvCxnSpPr>
        <p:spPr>
          <a:xfrm>
            <a:off x="5997732" y="2118623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7148"/>
              </p:ext>
            </p:extLst>
          </p:nvPr>
        </p:nvGraphicFramePr>
        <p:xfrm>
          <a:off x="5423858" y="2592063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/>
                <a:gridCol w="57387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55361"/>
              </p:ext>
            </p:extLst>
          </p:nvPr>
        </p:nvGraphicFramePr>
        <p:xfrm>
          <a:off x="5423858" y="169195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/>
                <a:gridCol w="57387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29454"/>
              </p:ext>
            </p:extLst>
          </p:nvPr>
        </p:nvGraphicFramePr>
        <p:xfrm>
          <a:off x="502853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41492"/>
              </p:ext>
            </p:extLst>
          </p:nvPr>
        </p:nvGraphicFramePr>
        <p:xfrm>
          <a:off x="3581101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66172"/>
              </p:ext>
            </p:extLst>
          </p:nvPr>
        </p:nvGraphicFramePr>
        <p:xfrm>
          <a:off x="7021996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571606" y="2121119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2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25677"/>
              </p:ext>
            </p:extLst>
          </p:nvPr>
        </p:nvGraphicFramePr>
        <p:xfrm>
          <a:off x="1714133" y="1712934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69874"/>
              </p:ext>
            </p:extLst>
          </p:nvPr>
        </p:nvGraphicFramePr>
        <p:xfrm>
          <a:off x="2264064" y="2592063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325156" y="2121119"/>
            <a:ext cx="388979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2264066" y="2121119"/>
            <a:ext cx="5484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77468" y="2121119"/>
            <a:ext cx="1239164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6190506" y="2118623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6590"/>
              </p:ext>
            </p:extLst>
          </p:nvPr>
        </p:nvGraphicFramePr>
        <p:xfrm>
          <a:off x="5616632" y="169195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/>
                <a:gridCol w="573874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15219"/>
              </p:ext>
            </p:extLst>
          </p:nvPr>
        </p:nvGraphicFramePr>
        <p:xfrm>
          <a:off x="502853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51518"/>
              </p:ext>
            </p:extLst>
          </p:nvPr>
        </p:nvGraphicFramePr>
        <p:xfrm>
          <a:off x="3581101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70709"/>
              </p:ext>
            </p:extLst>
          </p:nvPr>
        </p:nvGraphicFramePr>
        <p:xfrm>
          <a:off x="7214770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764380" y="2121119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72831"/>
              </p:ext>
            </p:extLst>
          </p:nvPr>
        </p:nvGraphicFramePr>
        <p:xfrm>
          <a:off x="5368206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/>
                <a:gridCol w="548200"/>
                <a:gridCol w="548200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57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57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>
            <a:endCxn id="38" idx="0"/>
          </p:cNvCxnSpPr>
          <p:nvPr/>
        </p:nvCxnSpPr>
        <p:spPr>
          <a:xfrm>
            <a:off x="4377467" y="1260626"/>
            <a:ext cx="1813039" cy="43133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11877"/>
              </p:ext>
            </p:extLst>
          </p:nvPr>
        </p:nvGraphicFramePr>
        <p:xfrm>
          <a:off x="3830557" y="852441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1987588" y="1260625"/>
            <a:ext cx="1842969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1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036"/>
              </p:ext>
            </p:extLst>
          </p:nvPr>
        </p:nvGraphicFramePr>
        <p:xfrm>
          <a:off x="2574642" y="1187769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55561"/>
              </p:ext>
            </p:extLst>
          </p:nvPr>
        </p:nvGraphicFramePr>
        <p:xfrm>
          <a:off x="3344768" y="2087440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19" idx="0"/>
          </p:cNvCxnSpPr>
          <p:nvPr/>
        </p:nvCxnSpPr>
        <p:spPr>
          <a:xfrm flipH="1">
            <a:off x="1958499" y="1595953"/>
            <a:ext cx="616144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3121552" y="1595953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88522" y="735461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8635"/>
              </p:ext>
            </p:extLst>
          </p:nvPr>
        </p:nvGraphicFramePr>
        <p:xfrm>
          <a:off x="4441610" y="327276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2848097" y="735461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45744"/>
              </p:ext>
            </p:extLst>
          </p:nvPr>
        </p:nvGraphicFramePr>
        <p:xfrm>
          <a:off x="860509" y="2087440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7153212" y="2981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is too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arge!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5880"/>
              </p:ext>
            </p:extLst>
          </p:nvPr>
        </p:nvGraphicFramePr>
        <p:xfrm>
          <a:off x="2574642" y="3575807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98879"/>
              </p:ext>
            </p:extLst>
          </p:nvPr>
        </p:nvGraphicFramePr>
        <p:xfrm>
          <a:off x="3344768" y="4475478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endCxn id="36" idx="0"/>
          </p:cNvCxnSpPr>
          <p:nvPr/>
        </p:nvCxnSpPr>
        <p:spPr>
          <a:xfrm flipH="1">
            <a:off x="1958499" y="3983992"/>
            <a:ext cx="616144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0"/>
          </p:cNvCxnSpPr>
          <p:nvPr/>
        </p:nvCxnSpPr>
        <p:spPr>
          <a:xfrm>
            <a:off x="3121552" y="3983992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8522" y="3123499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06696"/>
              </p:ext>
            </p:extLst>
          </p:nvPr>
        </p:nvGraphicFramePr>
        <p:xfrm>
          <a:off x="4441610" y="2715315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2848097" y="3123499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2316"/>
              </p:ext>
            </p:extLst>
          </p:nvPr>
        </p:nvGraphicFramePr>
        <p:xfrm>
          <a:off x="860509" y="4475478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Rectangular Callout 39"/>
          <p:cNvSpPr/>
          <p:nvPr/>
        </p:nvSpPr>
        <p:spPr>
          <a:xfrm>
            <a:off x="7153212" y="2902041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Cut the 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958499" y="4286015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457366" y="4286015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67347"/>
              </p:ext>
            </p:extLst>
          </p:nvPr>
        </p:nvGraphicFramePr>
        <p:xfrm>
          <a:off x="3720384" y="1992310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16" idx="2"/>
            <a:endCxn id="11" idx="0"/>
          </p:cNvCxnSpPr>
          <p:nvPr/>
        </p:nvCxnSpPr>
        <p:spPr>
          <a:xfrm>
            <a:off x="2948747" y="1532350"/>
            <a:ext cx="574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97170" y="1532350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88522" y="640332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05044"/>
              </p:ext>
            </p:extLst>
          </p:nvPr>
        </p:nvGraphicFramePr>
        <p:xfrm>
          <a:off x="4441610" y="23214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/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848097" y="640332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78365"/>
              </p:ext>
            </p:extLst>
          </p:nvPr>
        </p:nvGraphicFramePr>
        <p:xfrm>
          <a:off x="2400326" y="1992310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ular Callout 14"/>
          <p:cNvSpPr/>
          <p:nvPr/>
        </p:nvSpPr>
        <p:spPr>
          <a:xfrm>
            <a:off x="7153212" y="27475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Grow the tree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76739"/>
              </p:ext>
            </p:extLst>
          </p:nvPr>
        </p:nvGraphicFramePr>
        <p:xfrm>
          <a:off x="2400326" y="1105681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/>
                <a:gridCol w="548421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35661"/>
              </p:ext>
            </p:extLst>
          </p:nvPr>
        </p:nvGraphicFramePr>
        <p:xfrm>
          <a:off x="1069541" y="1992310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/>
                <a:gridCol w="548995"/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endCxn id="17" idx="0"/>
          </p:cNvCxnSpPr>
          <p:nvPr/>
        </p:nvCxnSpPr>
        <p:spPr>
          <a:xfrm flipH="1">
            <a:off x="1618536" y="1532350"/>
            <a:ext cx="78179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4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9272</TotalTime>
  <Words>329</Words>
  <Application>Microsoft Macintosh PowerPoint</Application>
  <PresentationFormat>On-screen Show (16:9)</PresentationFormat>
  <Paragraphs>290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Liz Izhikevich</cp:lastModifiedBy>
  <cp:revision>25</cp:revision>
  <dcterms:created xsi:type="dcterms:W3CDTF">2016-09-11T20:18:57Z</dcterms:created>
  <dcterms:modified xsi:type="dcterms:W3CDTF">2016-09-18T16:51:55Z</dcterms:modified>
</cp:coreProperties>
</file>