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86" r:id="rId5"/>
    <p:sldId id="260" r:id="rId6"/>
    <p:sldId id="261" r:id="rId7"/>
    <p:sldId id="262" r:id="rId8"/>
    <p:sldId id="287" r:id="rId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794" autoAdjust="0"/>
  </p:normalViewPr>
  <p:slideViewPr>
    <p:cSldViewPr snapToGrid="0">
      <p:cViewPr varScale="1">
        <p:scale>
          <a:sx n="72" d="100"/>
          <a:sy n="72" d="100"/>
        </p:scale>
        <p:origin x="660" y="78"/>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405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3F566E-A994-4E50-A92B-5444E755CBEC}" type="datetime1">
              <a:rPr lang="es-ES" smtClean="0"/>
              <a:t>02/05/2020</a:t>
            </a:fld>
            <a:endParaRPr lang="es-ES" dirty="0"/>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C0DF8-FD10-4451-A621-19CA56993D13}" type="datetime1">
              <a:rPr lang="es-ES" smtClean="0"/>
              <a:pPr/>
              <a:t>02/05/2020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FDDBACE-0F8F-43FD-98F0-DEE13552DADA}" type="slidenum">
              <a:rPr lang="es-ES" noProof="0" smtClean="0"/>
              <a:t>‹Nº›</a:t>
            </a:fld>
            <a:endParaRPr lang="es-E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1</a:t>
            </a:fld>
            <a:endParaRPr lang="es-ES" dirty="0"/>
          </a:p>
        </p:txBody>
      </p:sp>
    </p:spTree>
    <p:extLst>
      <p:ext uri="{BB962C8B-B14F-4D97-AF65-F5344CB8AC3E}">
        <p14:creationId xmlns:p14="http://schemas.microsoft.com/office/powerpoint/2010/main" val="78080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2</a:t>
            </a:fld>
            <a:endParaRPr lang="es-ES" dirty="0"/>
          </a:p>
        </p:txBody>
      </p:sp>
    </p:spTree>
    <p:extLst>
      <p:ext uri="{BB962C8B-B14F-4D97-AF65-F5344CB8AC3E}">
        <p14:creationId xmlns:p14="http://schemas.microsoft.com/office/powerpoint/2010/main" val="212520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3</a:t>
            </a:fld>
            <a:endParaRPr lang="es-ES" dirty="0"/>
          </a:p>
        </p:txBody>
      </p:sp>
    </p:spTree>
    <p:extLst>
      <p:ext uri="{BB962C8B-B14F-4D97-AF65-F5344CB8AC3E}">
        <p14:creationId xmlns:p14="http://schemas.microsoft.com/office/powerpoint/2010/main" val="150627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4</a:t>
            </a:fld>
            <a:endParaRPr lang="es-ES" dirty="0"/>
          </a:p>
        </p:txBody>
      </p:sp>
    </p:spTree>
    <p:extLst>
      <p:ext uri="{BB962C8B-B14F-4D97-AF65-F5344CB8AC3E}">
        <p14:creationId xmlns:p14="http://schemas.microsoft.com/office/powerpoint/2010/main" val="356335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ción larga">
    <p:bg>
      <p:bgPr>
        <a:solidFill>
          <a:schemeClr val="tx1"/>
        </a:solidFill>
        <a:effectLst/>
      </p:bgPr>
    </p:bg>
    <p:spTree>
      <p:nvGrpSpPr>
        <p:cNvPr id="1" name=""/>
        <p:cNvGrpSpPr/>
        <p:nvPr/>
      </p:nvGrpSpPr>
      <p:grpSpPr>
        <a:xfrm>
          <a:off x="0" y="0"/>
          <a:ext cx="0" cy="0"/>
          <a:chOff x="0" y="0"/>
          <a:chExt cx="0" cy="0"/>
        </a:xfrm>
      </p:grpSpPr>
      <p:sp>
        <p:nvSpPr>
          <p:cNvPr id="14" name="Rectángulo 13" title="Gráfico de superposición">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5" name="Conector recto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Marcador de número de diapositiva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2" name="Marcador de contenido 2">
            <a:extLst>
              <a:ext uri="{FF2B5EF4-FFF2-40B4-BE49-F238E27FC236}">
                <a16:creationId xmlns:a16="http://schemas.microsoft.com/office/drawing/2014/main" id="{70C5F94B-D0C9-41CA-8885-CBEA4C917545}"/>
              </a:ext>
            </a:extLst>
          </p:cNvPr>
          <p:cNvSpPr>
            <a:spLocks noGrp="1"/>
          </p:cNvSpPr>
          <p:nvPr>
            <p:ph idx="13"/>
          </p:nvPr>
        </p:nvSpPr>
        <p:spPr>
          <a:xfrm>
            <a:off x="860370" y="3674372"/>
            <a:ext cx="5022591" cy="2728844"/>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rtl="0"/>
            <a:r>
              <a:rPr lang="es-ES" noProof="0" dirty="0"/>
              <a:t>Título de la diapositiva divisoria</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es columnas en cuadros">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D79DF38F-893A-4CE0-B168-9FAA1D01B8D7}"/>
              </a:ext>
            </a:extLst>
          </p:cNvPr>
          <p:cNvSpPr>
            <a:spLocks noGrp="1"/>
          </p:cNvSpPr>
          <p:nvPr>
            <p:ph idx="14"/>
          </p:nvPr>
        </p:nvSpPr>
        <p:spPr>
          <a:xfrm>
            <a:off x="601681" y="2448000"/>
            <a:ext cx="3240000" cy="3631338"/>
          </a:xfrm>
          <a:noFill/>
          <a:ln>
            <a:no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4" name="Forma libre: Forma 13" title="Flecha">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8" name="Marcador de contenido 2">
            <a:extLst>
              <a:ext uri="{FF2B5EF4-FFF2-40B4-BE49-F238E27FC236}">
                <a16:creationId xmlns:a16="http://schemas.microsoft.com/office/drawing/2014/main" id="{22F46232-3721-4BC5-BEB7-E61D878D79FA}"/>
              </a:ext>
            </a:extLst>
          </p:cNvPr>
          <p:cNvSpPr>
            <a:spLocks noGrp="1"/>
          </p:cNvSpPr>
          <p:nvPr>
            <p:ph idx="15"/>
          </p:nvPr>
        </p:nvSpPr>
        <p:spPr>
          <a:xfrm>
            <a:off x="4476241" y="2448000"/>
            <a:ext cx="3240000" cy="3631338"/>
          </a:xfrm>
          <a:noFill/>
          <a:ln>
            <a:no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5" name="Forma libre: Forma 14" title="Flecha">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9" name="Marcador de contenido 2">
            <a:extLst>
              <a:ext uri="{FF2B5EF4-FFF2-40B4-BE49-F238E27FC236}">
                <a16:creationId xmlns:a16="http://schemas.microsoft.com/office/drawing/2014/main" id="{23CB58AD-849B-4714-8D57-C5C56343A24C}"/>
              </a:ext>
            </a:extLst>
          </p:cNvPr>
          <p:cNvSpPr>
            <a:spLocks noGrp="1"/>
          </p:cNvSpPr>
          <p:nvPr>
            <p:ph idx="16"/>
          </p:nvPr>
        </p:nvSpPr>
        <p:spPr>
          <a:xfrm>
            <a:off x="8350800" y="2448000"/>
            <a:ext cx="3240000" cy="3631338"/>
          </a:xfrm>
          <a:noFill/>
          <a:ln>
            <a:no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Título 3">
            <a:extLst>
              <a:ext uri="{FF2B5EF4-FFF2-40B4-BE49-F238E27FC236}">
                <a16:creationId xmlns:a16="http://schemas.microsoft.com/office/drawing/2014/main" id="{ACD536EE-5B38-4E2F-B796-E4E5C97CAFA1}"/>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7" name="Marcador de pie de página 6">
            <a:extLst>
              <a:ext uri="{FF2B5EF4-FFF2-40B4-BE49-F238E27FC236}">
                <a16:creationId xmlns:a16="http://schemas.microsoft.com/office/drawing/2014/main" id="{CC32B7C1-ABDB-491C-B644-84474A5ADAF3}"/>
              </a:ext>
            </a:extLst>
          </p:cNvPr>
          <p:cNvSpPr>
            <a:spLocks noGrp="1"/>
          </p:cNvSpPr>
          <p:nvPr>
            <p:ph type="ftr" sz="quarter" idx="19"/>
          </p:nvPr>
        </p:nvSpPr>
        <p:spPr/>
        <p:txBody>
          <a:bodyPr rtlCol="0"/>
          <a:lstStyle/>
          <a:p>
            <a:pPr rtl="0"/>
            <a:r>
              <a:rPr lang="es-ES" noProof="0" dirty="0"/>
              <a:t>Agregue un pie de página</a:t>
            </a:r>
          </a:p>
        </p:txBody>
      </p:sp>
      <p:sp>
        <p:nvSpPr>
          <p:cNvPr id="16" name="Marcador de número de diapositiva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7" name="Marcador de texto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25" name="Marcador de texto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rtlCol="0" anchor="ctr"/>
          <a:lstStyle>
            <a:lvl1pPr marL="0" indent="0" algn="ctr">
              <a:buNone/>
              <a:defRPr sz="2100" b="1"/>
            </a:lvl1pPr>
          </a:lstStyle>
          <a:p>
            <a:pPr lvl="0" rtl="0"/>
            <a:r>
              <a:rPr lang="es-ES" noProof="0" dirty="0"/>
              <a:t>Título de la sección 1</a:t>
            </a:r>
          </a:p>
        </p:txBody>
      </p:sp>
      <p:sp>
        <p:nvSpPr>
          <p:cNvPr id="28" name="Marcador de texto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rtlCol="0" anchor="ctr"/>
          <a:lstStyle>
            <a:lvl1pPr marL="0" indent="0" algn="ctr">
              <a:buNone/>
              <a:defRPr sz="2100" b="1"/>
            </a:lvl1pPr>
          </a:lstStyle>
          <a:p>
            <a:pPr lvl="0" rtl="0"/>
            <a:r>
              <a:rPr lang="es-ES" noProof="0" dirty="0"/>
              <a:t>Título de la sección 2</a:t>
            </a:r>
          </a:p>
        </p:txBody>
      </p:sp>
      <p:sp>
        <p:nvSpPr>
          <p:cNvPr id="30" name="Marcador de texto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rtlCol="0" anchor="ctr"/>
          <a:lstStyle>
            <a:lvl1pPr marL="0" indent="0" algn="ctr">
              <a:buNone/>
              <a:defRPr sz="2100" b="1"/>
            </a:lvl1pPr>
          </a:lstStyle>
          <a:p>
            <a:pPr lvl="0" rtl="0"/>
            <a:r>
              <a:rPr lang="es-ES" noProof="0" dirty="0"/>
              <a:t>Título de la sección 3</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cxnSp>
        <p:nvCxnSpPr>
          <p:cNvPr id="13" name="Conector recto de flecha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Marcador de texto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dirty="0"/>
              <a:t>Año</a:t>
            </a:r>
          </a:p>
        </p:txBody>
      </p:sp>
      <p:sp>
        <p:nvSpPr>
          <p:cNvPr id="15" name="Marcador de texto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16" name="Marcador de texto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17" name="Marcador de texto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18" name="Marcador de texto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19" name="Marcador de texto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dirty="0"/>
              <a:t>Año</a:t>
            </a:r>
          </a:p>
        </p:txBody>
      </p:sp>
      <p:sp>
        <p:nvSpPr>
          <p:cNvPr id="20" name="Marcador de texto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1" name="Marcador de texto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2" name="Marcador de texto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3" name="Marcador de texto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4" name="Marcador de texto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5" name="Marcador de texto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6" name="Marcador de texto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7" name="Marcador de texto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8" name="Marcador de texto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9" name="Marcador de texto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0" name="Marcador de texto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1" name="Marcador de texto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2" name="Marcador de texto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3" name="Marcador de texto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4" name="Marcador de texto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5" name="Marcador de texto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6" name="Marcador de texto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7" name="Marcador de texto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40" name="Marcador de texto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rtlCol="0" anchor="t"/>
          <a:lstStyle>
            <a:lvl1pPr marL="0" indent="0" algn="ctr">
              <a:buNone/>
              <a:defRPr sz="1600">
                <a:solidFill>
                  <a:schemeClr val="bg1"/>
                </a:solidFill>
              </a:defRPr>
            </a:lvl1pPr>
          </a:lstStyle>
          <a:p>
            <a:pPr lvl="0" rtl="0"/>
            <a:r>
              <a:rPr lang="es-ES" noProof="0" dirty="0"/>
              <a:t>Título del elemento</a:t>
            </a:r>
          </a:p>
        </p:txBody>
      </p:sp>
      <p:sp>
        <p:nvSpPr>
          <p:cNvPr id="41" name="Marcador de texto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rtlCol="0"/>
          <a:lstStyle>
            <a:lvl1pPr marL="0" indent="0" algn="ctr">
              <a:buNone/>
              <a:defRPr sz="1200">
                <a:solidFill>
                  <a:schemeClr val="tx1">
                    <a:lumMod val="50000"/>
                    <a:lumOff val="50000"/>
                  </a:schemeClr>
                </a:solidFill>
              </a:defRPr>
            </a:lvl1pPr>
          </a:lstStyle>
          <a:p>
            <a:pPr lvl="0" rtl="0"/>
            <a:r>
              <a:rPr lang="es-ES" noProof="0" dirty="0"/>
              <a:t>Mes, año</a:t>
            </a:r>
          </a:p>
        </p:txBody>
      </p:sp>
      <p:sp>
        <p:nvSpPr>
          <p:cNvPr id="4" name="Título 3">
            <a:extLst>
              <a:ext uri="{FF2B5EF4-FFF2-40B4-BE49-F238E27FC236}">
                <a16:creationId xmlns:a16="http://schemas.microsoft.com/office/drawing/2014/main" id="{E6BAFDBA-55A9-474E-B718-9A082A4EC2FA}"/>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posición de pie de página 5">
            <a:extLst>
              <a:ext uri="{FF2B5EF4-FFF2-40B4-BE49-F238E27FC236}">
                <a16:creationId xmlns:a16="http://schemas.microsoft.com/office/drawing/2014/main" id="{3B7B8B7D-30D2-4642-AD21-0E2F8D85A424}"/>
              </a:ext>
            </a:extLst>
          </p:cNvPr>
          <p:cNvSpPr>
            <a:spLocks noGrp="1"/>
          </p:cNvSpPr>
          <p:nvPr>
            <p:ph type="ftr" sz="quarter" idx="61"/>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39" name="Marcador de texto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es miembros del equipo">
    <p:spTree>
      <p:nvGrpSpPr>
        <p:cNvPr id="1" name=""/>
        <p:cNvGrpSpPr/>
        <p:nvPr/>
      </p:nvGrpSpPr>
      <p:grpSpPr>
        <a:xfrm>
          <a:off x="0" y="0"/>
          <a:ext cx="0" cy="0"/>
          <a:chOff x="0" y="0"/>
          <a:chExt cx="0" cy="0"/>
        </a:xfrm>
      </p:grpSpPr>
      <p:sp>
        <p:nvSpPr>
          <p:cNvPr id="38" name="Marcador de posición de imagen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39" name="Marcador de texto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rtlCol="0" anchor="b"/>
          <a:lstStyle>
            <a:lvl1pPr marL="0" indent="0" algn="l">
              <a:buFont typeface="Arial" panose="020B0604020202020204" pitchFamily="34" charset="0"/>
              <a:buNone/>
              <a:defRPr sz="2400"/>
            </a:lvl1pPr>
          </a:lstStyle>
          <a:p>
            <a:pPr lvl="0" rtl="0"/>
            <a:r>
              <a:rPr lang="es-ES" noProof="0" dirty="0"/>
              <a:t>Nombre</a:t>
            </a:r>
          </a:p>
        </p:txBody>
      </p:sp>
      <p:sp>
        <p:nvSpPr>
          <p:cNvPr id="42" name="Marcador de texto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rtlCol="0"/>
          <a:lstStyle>
            <a:lvl1pPr marL="0" indent="0" algn="l">
              <a:buNone/>
              <a:defRPr sz="1400">
                <a:solidFill>
                  <a:schemeClr val="tx1">
                    <a:lumMod val="50000"/>
                    <a:lumOff val="50000"/>
                  </a:schemeClr>
                </a:solidFill>
              </a:defRPr>
            </a:lvl1pPr>
          </a:lstStyle>
          <a:p>
            <a:pPr lvl="0" rtl="0"/>
            <a:r>
              <a:rPr lang="es-ES" noProof="0" dirty="0"/>
              <a:t>Biografía breve</a:t>
            </a:r>
          </a:p>
        </p:txBody>
      </p:sp>
      <p:sp>
        <p:nvSpPr>
          <p:cNvPr id="43" name="Marcador de texto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dirty="0"/>
              <a:t>Título</a:t>
            </a:r>
          </a:p>
        </p:txBody>
      </p:sp>
      <p:sp>
        <p:nvSpPr>
          <p:cNvPr id="44" name="Marcador de posición de imagen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45" name="Marcador de texto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rtlCol="0" anchor="b"/>
          <a:lstStyle>
            <a:lvl1pPr marL="0" indent="0" algn="l">
              <a:buFont typeface="Arial" panose="020B0604020202020204" pitchFamily="34" charset="0"/>
              <a:buNone/>
              <a:defRPr sz="2400"/>
            </a:lvl1pPr>
          </a:lstStyle>
          <a:p>
            <a:pPr lvl="0" rtl="0"/>
            <a:r>
              <a:rPr lang="es-ES" noProof="0" dirty="0"/>
              <a:t>Nombre</a:t>
            </a:r>
          </a:p>
        </p:txBody>
      </p:sp>
      <p:sp>
        <p:nvSpPr>
          <p:cNvPr id="46" name="Marcador de texto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rtlCol="0"/>
          <a:lstStyle>
            <a:lvl1pPr marL="0" indent="0" algn="l">
              <a:buNone/>
              <a:defRPr sz="1400">
                <a:solidFill>
                  <a:schemeClr val="tx1">
                    <a:lumMod val="50000"/>
                    <a:lumOff val="50000"/>
                  </a:schemeClr>
                </a:solidFill>
              </a:defRPr>
            </a:lvl1pPr>
          </a:lstStyle>
          <a:p>
            <a:pPr lvl="0" rtl="0"/>
            <a:r>
              <a:rPr lang="es-ES" noProof="0" dirty="0"/>
              <a:t>Biografía breve</a:t>
            </a:r>
          </a:p>
        </p:txBody>
      </p:sp>
      <p:sp>
        <p:nvSpPr>
          <p:cNvPr id="47" name="Marcador de texto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dirty="0"/>
              <a:t>Título</a:t>
            </a:r>
          </a:p>
        </p:txBody>
      </p:sp>
      <p:sp>
        <p:nvSpPr>
          <p:cNvPr id="48" name="Marcador de posición de imagen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49" name="Marcador de texto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rtlCol="0" anchor="b"/>
          <a:lstStyle>
            <a:lvl1pPr marL="0" indent="0" algn="l">
              <a:buFont typeface="Arial" panose="020B0604020202020204" pitchFamily="34" charset="0"/>
              <a:buNone/>
              <a:defRPr sz="2400"/>
            </a:lvl1pPr>
          </a:lstStyle>
          <a:p>
            <a:pPr lvl="0" rtl="0"/>
            <a:r>
              <a:rPr lang="es-ES" noProof="0" dirty="0"/>
              <a:t>Nombre</a:t>
            </a:r>
          </a:p>
        </p:txBody>
      </p:sp>
      <p:sp>
        <p:nvSpPr>
          <p:cNvPr id="50" name="Marcador de texto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rtlCol="0"/>
          <a:lstStyle>
            <a:lvl1pPr marL="0" indent="0" algn="l">
              <a:buNone/>
              <a:defRPr sz="1400">
                <a:solidFill>
                  <a:schemeClr val="tx1">
                    <a:lumMod val="50000"/>
                    <a:lumOff val="50000"/>
                  </a:schemeClr>
                </a:solidFill>
              </a:defRPr>
            </a:lvl1pPr>
          </a:lstStyle>
          <a:p>
            <a:pPr lvl="0" rtl="0"/>
            <a:r>
              <a:rPr lang="es-ES" noProof="0" dirty="0"/>
              <a:t>Biografía breve</a:t>
            </a:r>
          </a:p>
        </p:txBody>
      </p:sp>
      <p:sp>
        <p:nvSpPr>
          <p:cNvPr id="51" name="Marcador de texto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dirty="0"/>
              <a:t>Título</a:t>
            </a:r>
          </a:p>
        </p:txBody>
      </p:sp>
      <p:sp>
        <p:nvSpPr>
          <p:cNvPr id="4" name="Título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rtlCol="0"/>
          <a:lstStyle/>
          <a:p>
            <a:pPr rtl="0"/>
            <a:r>
              <a:rPr lang="es-ES" noProof="0"/>
              <a:t>Haga clic para modificar el estilo de título del patrón</a:t>
            </a:r>
            <a:endParaRPr lang="es-ES" noProof="0" dirty="0"/>
          </a:p>
        </p:txBody>
      </p:sp>
      <p:sp>
        <p:nvSpPr>
          <p:cNvPr id="6" name="Marcador de pie de página 5">
            <a:extLst>
              <a:ext uri="{FF2B5EF4-FFF2-40B4-BE49-F238E27FC236}">
                <a16:creationId xmlns:a16="http://schemas.microsoft.com/office/drawing/2014/main" id="{7EBF9ED8-9A9C-443A-BA3F-560FC1AF9653}"/>
              </a:ext>
            </a:extLst>
          </p:cNvPr>
          <p:cNvSpPr>
            <a:spLocks noGrp="1"/>
          </p:cNvSpPr>
          <p:nvPr>
            <p:ph type="ftr" sz="quarter" idx="42"/>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21" name="Marcador de texto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embros del equipo 6">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28" name="Marcador de posición de imagen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18" name="Marcador de texto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19" name="Marcador de texto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29" name="Marcador de posición de imagen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rtl="0">
              <a:buNone/>
            </a:pPr>
            <a:r>
              <a:rPr lang="es-ES" noProof="0" dirty="0"/>
              <a:t>Foto de perfil</a:t>
            </a:r>
          </a:p>
        </p:txBody>
      </p:sp>
      <p:sp>
        <p:nvSpPr>
          <p:cNvPr id="36" name="Marcador de texto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37" name="Marcador de texto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30" name="Marcador de posición de imagen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rtl="0">
              <a:buNone/>
            </a:pPr>
            <a:r>
              <a:rPr lang="es-ES" noProof="0" dirty="0"/>
              <a:t>Foto de perfil</a:t>
            </a:r>
          </a:p>
        </p:txBody>
      </p:sp>
      <p:sp>
        <p:nvSpPr>
          <p:cNvPr id="40" name="Marcador de texto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41" name="Marcador de texto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54" name="Marcador de posición de imagen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rtl="0">
              <a:buNone/>
            </a:pPr>
            <a:r>
              <a:rPr lang="es-ES" noProof="0" dirty="0"/>
              <a:t>Foto de perfil</a:t>
            </a:r>
          </a:p>
        </p:txBody>
      </p:sp>
      <p:sp>
        <p:nvSpPr>
          <p:cNvPr id="52" name="Marcador de texto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53" name="Marcador de texto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55" name="Marcador de posición de imagen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57" name="Marcador de texto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58" name="Marcador de texto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56" name="Marcador de posición de imagen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rtl="0">
              <a:buNone/>
            </a:pPr>
            <a:r>
              <a:rPr lang="es-ES" noProof="0" dirty="0"/>
              <a:t>Foto de perfil</a:t>
            </a:r>
          </a:p>
        </p:txBody>
      </p:sp>
      <p:sp>
        <p:nvSpPr>
          <p:cNvPr id="59" name="Marcador de texto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60" name="Marcador de texto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4" name="Título 3">
            <a:extLst>
              <a:ext uri="{FF2B5EF4-FFF2-40B4-BE49-F238E27FC236}">
                <a16:creationId xmlns:a16="http://schemas.microsoft.com/office/drawing/2014/main" id="{69E86487-436E-4E20-818F-6FE245920CEE}"/>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posición de pie de página 5">
            <a:extLst>
              <a:ext uri="{FF2B5EF4-FFF2-40B4-BE49-F238E27FC236}">
                <a16:creationId xmlns:a16="http://schemas.microsoft.com/office/drawing/2014/main" id="{7EC773E5-5A1D-47F5-A9E8-22ED16ACFB98}"/>
              </a:ext>
            </a:extLst>
          </p:cNvPr>
          <p:cNvSpPr>
            <a:spLocks noGrp="1"/>
          </p:cNvSpPr>
          <p:nvPr>
            <p:ph type="ftr" sz="quarter" idx="62"/>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acias">
    <p:bg>
      <p:bgPr>
        <a:solidFill>
          <a:schemeClr val="tx1"/>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Rectángulo 19" title="Gráfico de superposición">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Rectángulo 20" title="Gráfico de superposición">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22" name="Conector recto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rtlCol="0"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pPr rtl="0"/>
            <a:r>
              <a:rPr lang="es-ES" noProof="0" dirty="0"/>
              <a:t>Muchas </a:t>
            </a:r>
            <a:br>
              <a:rPr lang="es-ES" noProof="0" dirty="0"/>
            </a:br>
            <a:r>
              <a:rPr lang="es-ES" noProof="0" dirty="0"/>
              <a:t>gracias</a:t>
            </a:r>
          </a:p>
        </p:txBody>
      </p:sp>
      <p:pic>
        <p:nvPicPr>
          <p:cNvPr id="10" name="Imagen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Conector recto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ítulo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rtlCol="0"/>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Nombre completo</a:t>
            </a:r>
          </a:p>
        </p:txBody>
      </p:sp>
      <p:sp>
        <p:nvSpPr>
          <p:cNvPr id="18" name="Marcador de texto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rtlCol="0"/>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Teléfono</a:t>
            </a:r>
          </a:p>
        </p:txBody>
      </p:sp>
      <p:sp>
        <p:nvSpPr>
          <p:cNvPr id="19" name="Marcador de texto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rtlCol="0"/>
          <a:lstStyle>
            <a:lvl1pPr marL="0" indent="0" algn="r">
              <a:buNone/>
              <a:defRPr sz="1600">
                <a:solidFill>
                  <a:schemeClr val="bg1"/>
                </a:solidFill>
              </a:defRPr>
            </a:lvl1pPr>
          </a:lstStyle>
          <a:p>
            <a:pPr lvl="0" rtl="0"/>
            <a:r>
              <a:rPr lang="es-ES" noProof="0" dirty="0"/>
              <a:t>Correo electrónico</a:t>
            </a:r>
          </a:p>
        </p:txBody>
      </p:sp>
      <p:sp>
        <p:nvSpPr>
          <p:cNvPr id="24" name="Marcador de texto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rtlCol="0"/>
          <a:lstStyle>
            <a:lvl1pPr marL="0" indent="0" algn="r">
              <a:buNone/>
              <a:defRPr sz="1600">
                <a:solidFill>
                  <a:schemeClr val="bg1"/>
                </a:solidFill>
              </a:defRPr>
            </a:lvl1pPr>
          </a:lstStyle>
          <a:p>
            <a:pPr lvl="0" rtl="0"/>
            <a:r>
              <a:rPr lang="es-ES" noProof="0" dirty="0"/>
              <a:t>Sitio web</a:t>
            </a:r>
          </a:p>
        </p:txBody>
      </p:sp>
      <p:sp>
        <p:nvSpPr>
          <p:cNvPr id="16" name="Elipse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26" name="Elipse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7" name="Elipse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28" name="Elipse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9" name="Elipse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cxnSp>
        <p:nvCxnSpPr>
          <p:cNvPr id="30" name="Conector recto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3" name="Rectángulo 22" title="Gráfico de superposición">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4" name="Título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Opción de portada de presentación</a:t>
            </a:r>
          </a:p>
        </p:txBody>
      </p:sp>
      <p:sp>
        <p:nvSpPr>
          <p:cNvPr id="25" name="Subtítulo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Rectángulo 25" title="Gráfico de superposición">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27" name="Imagen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Conector recto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con foto">
    <p:bg>
      <p:bgPr>
        <a:solidFill>
          <a:schemeClr val="tx1"/>
        </a:solidFill>
        <a:effectLst/>
      </p:bgPr>
    </p:bg>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rtlCol="0" anchor="ctr"/>
          <a:lstStyle>
            <a:lvl1pPr marL="0" indent="0" algn="r">
              <a:buNone/>
              <a:defRPr i="1"/>
            </a:lvl1pPr>
          </a:lstStyle>
          <a:p>
            <a:pPr rtl="0"/>
            <a:r>
              <a:rPr lang="es-ES" noProof="0" dirty="0"/>
              <a:t>Inserte o arrastre y coloque su foto</a:t>
            </a:r>
          </a:p>
        </p:txBody>
      </p:sp>
      <p:sp>
        <p:nvSpPr>
          <p:cNvPr id="27" name="Rectángulo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8" name="Rectángulo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9" title="Gráfico de superposición">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Opción de portada de presentación</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9" name="Rectángulo 8" title="Gráfico de superposición">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11" name="Imagen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Conector recto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Elipse 19" descr="Gráfico de título de portada (puede moverme)">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grpSp>
        <p:nvGrpSpPr>
          <p:cNvPr id="21" name="Grupo 20" descr="Gráfico de título de portada (puede moverme)">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Elipse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24" name="Elipse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26" name="Grupo 25" descr="Gráfico de título de portada (puede girar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Elipse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cxnSp>
          <p:nvCxnSpPr>
            <p:cNvPr id="30" name="Conector recto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bg>
      <p:bgPr>
        <a:solidFill>
          <a:schemeClr val="tx1"/>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Rectángulo 19" title="Gráfico de superposición">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Rectángulo 20" title="Gráfico de superposición">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22" name="Conector recto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7" name="Subtítulo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pic>
        <p:nvPicPr>
          <p:cNvPr id="10" name="Imagen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Conector recto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con foto">
    <p:bg>
      <p:bgPr>
        <a:solidFill>
          <a:schemeClr val="tx1"/>
        </a:solidFill>
        <a:effectLst/>
      </p:bgPr>
    </p:bg>
    <p:spTree>
      <p:nvGrpSpPr>
        <p:cNvPr id="1" name=""/>
        <p:cNvGrpSpPr/>
        <p:nvPr/>
      </p:nvGrpSpPr>
      <p:grpSpPr>
        <a:xfrm>
          <a:off x="0" y="0"/>
          <a:ext cx="0" cy="0"/>
          <a:chOff x="0" y="0"/>
          <a:chExt cx="0" cy="0"/>
        </a:xfrm>
      </p:grpSpPr>
      <p:sp>
        <p:nvSpPr>
          <p:cNvPr id="19" name="Marcador de posición de imagen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rtlCol="0" anchor="ctr"/>
          <a:lstStyle>
            <a:lvl1pPr marL="0" indent="0" algn="l">
              <a:buNone/>
              <a:defRPr i="1"/>
            </a:lvl1pPr>
          </a:lstStyle>
          <a:p>
            <a:pPr rtl="0"/>
            <a:r>
              <a:rPr lang="es-ES" noProof="0" dirty="0"/>
              <a:t>Inserte o arrastre y coloque su foto2</a:t>
            </a:r>
          </a:p>
        </p:txBody>
      </p:sp>
      <p:sp>
        <p:nvSpPr>
          <p:cNvPr id="13" name="Rectángulo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Rectángulo 19" title="Gráfico de superposición">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Rectángulo 20" title="Gráfico de superposición">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22" name="Conector recto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7" name="Subtítulo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pic>
        <p:nvPicPr>
          <p:cNvPr id="10" name="Imagen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Conector recto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3" name="Marcador de posición de contenido 2">
            <a:extLst>
              <a:ext uri="{FF2B5EF4-FFF2-40B4-BE49-F238E27FC236}">
                <a16:creationId xmlns:a16="http://schemas.microsoft.com/office/drawing/2014/main" id="{B1948E38-8FB0-4E51-A01C-C88794372E50}"/>
              </a:ext>
            </a:extLst>
          </p:cNvPr>
          <p:cNvSpPr>
            <a:spLocks noGrp="1"/>
          </p:cNvSpPr>
          <p:nvPr>
            <p:ph idx="1"/>
          </p:nvPr>
        </p:nvSpPr>
        <p:spPr>
          <a:xfrm>
            <a:off x="601682" y="1152000"/>
            <a:ext cx="10999767" cy="503925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ie de pá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s-ES" noProof="0" dirty="0"/>
              <a:t>Agregue un pie de página</a:t>
            </a:r>
          </a:p>
        </p:txBody>
      </p:sp>
      <p:sp>
        <p:nvSpPr>
          <p:cNvPr id="5" name="Marcador de número de diapositiva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6" name="Título 5">
            <a:extLst>
              <a:ext uri="{FF2B5EF4-FFF2-40B4-BE49-F238E27FC236}">
                <a16:creationId xmlns:a16="http://schemas.microsoft.com/office/drawing/2014/main" id="{9E58A019-6601-4FFB-9A68-628873651CF3}"/>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ñetas como iconos de 5X">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7" name="Marcador de posición de imagen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6" name="Marcador de texto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8" name="Marcador de texto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3" name="Elipse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28" name="Marcador de posición de imagen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9" name="Marcador de texto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0" name="Marcador de texto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4" name="Elipse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29" name="Marcador de posición de imagen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1" name="Marcador de texto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2" name="Marcador de texto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5" name="Elipse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0" name="Marcador de posición de imagen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3" name="Marcador de texto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4" name="Marcador de texto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6" name="Elipse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31" name="Marcador de posición de imagen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5" name="Marcador de texto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6" name="Marcador de texto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7" name="Marcador de pie de página 6">
            <a:extLst>
              <a:ext uri="{FF2B5EF4-FFF2-40B4-BE49-F238E27FC236}">
                <a16:creationId xmlns:a16="http://schemas.microsoft.com/office/drawing/2014/main" id="{70DA538E-510B-4461-9710-1A6EAA4B8948}"/>
              </a:ext>
            </a:extLst>
          </p:cNvPr>
          <p:cNvSpPr>
            <a:spLocks noGrp="1"/>
          </p:cNvSpPr>
          <p:nvPr>
            <p:ph type="ftr" sz="quarter" idx="51"/>
          </p:nvPr>
        </p:nvSpPr>
        <p:spPr/>
        <p:txBody>
          <a:bodyPr rtlCol="0"/>
          <a:lstStyle/>
          <a:p>
            <a:pPr rtl="0"/>
            <a:r>
              <a:rPr lang="es-ES" noProof="0" dirty="0"/>
              <a:t>Agregue un pie de página</a:t>
            </a:r>
          </a:p>
        </p:txBody>
      </p:sp>
      <p:sp>
        <p:nvSpPr>
          <p:cNvPr id="18" name="Marcador de número de diapositiva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9" name="Título 18">
            <a:extLst>
              <a:ext uri="{FF2B5EF4-FFF2-40B4-BE49-F238E27FC236}">
                <a16:creationId xmlns:a16="http://schemas.microsoft.com/office/drawing/2014/main" id="{8350FCD5-4151-44A8-917B-4D66C8F1475E}"/>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2" name="Marcador de texto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35" name="Elipse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6" name="Elipse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posición de contenido 2">
            <a:extLst>
              <a:ext uri="{FF2B5EF4-FFF2-40B4-BE49-F238E27FC236}">
                <a16:creationId xmlns:a16="http://schemas.microsoft.com/office/drawing/2014/main" id="{A22238F2-C6EC-476F-8371-119AECBA5622}"/>
              </a:ext>
            </a:extLst>
          </p:cNvPr>
          <p:cNvSpPr>
            <a:spLocks noGrp="1"/>
          </p:cNvSpPr>
          <p:nvPr>
            <p:ph sz="half" idx="1"/>
          </p:nvPr>
        </p:nvSpPr>
        <p:spPr>
          <a:xfrm>
            <a:off x="601681" y="1152000"/>
            <a:ext cx="5400000" cy="504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texto 5">
            <a:extLst>
              <a:ext uri="{FF2B5EF4-FFF2-40B4-BE49-F238E27FC236}">
                <a16:creationId xmlns:a16="http://schemas.microsoft.com/office/drawing/2014/main" id="{7867C73D-EE16-41D1-B7CE-A35C765E3B8D}"/>
              </a:ext>
            </a:extLst>
          </p:cNvPr>
          <p:cNvSpPr>
            <a:spLocks noGrp="1"/>
          </p:cNvSpPr>
          <p:nvPr>
            <p:ph type="body" sz="quarter" idx="12"/>
          </p:nvPr>
        </p:nvSpPr>
        <p:spPr>
          <a:xfrm>
            <a:off x="6190318" y="1152525"/>
            <a:ext cx="5400000" cy="5038725"/>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pie de página 1">
            <a:extLst>
              <a:ext uri="{FF2B5EF4-FFF2-40B4-BE49-F238E27FC236}">
                <a16:creationId xmlns:a16="http://schemas.microsoft.com/office/drawing/2014/main" id="{DCA7A7A7-C80D-4495-B14B-6296A7579845}"/>
              </a:ext>
            </a:extLst>
          </p:cNvPr>
          <p:cNvSpPr>
            <a:spLocks noGrp="1"/>
          </p:cNvSpPr>
          <p:nvPr>
            <p:ph type="ftr" sz="quarter" idx="13"/>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9" name="Título 8">
            <a:extLst>
              <a:ext uri="{FF2B5EF4-FFF2-40B4-BE49-F238E27FC236}">
                <a16:creationId xmlns:a16="http://schemas.microsoft.com/office/drawing/2014/main" id="{2C05FD31-A7DF-49EF-9D28-882C100E5830}"/>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posición de texto 2">
            <a:extLst>
              <a:ext uri="{FF2B5EF4-FFF2-40B4-BE49-F238E27FC236}">
                <a16:creationId xmlns:a16="http://schemas.microsoft.com/office/drawing/2014/main" id="{9322B50D-6A7D-41C6-BA57-613BC231DF36}"/>
              </a:ext>
            </a:extLst>
          </p:cNvPr>
          <p:cNvSpPr>
            <a:spLocks noGrp="1"/>
          </p:cNvSpPr>
          <p:nvPr>
            <p:ph type="body" idx="1"/>
          </p:nvPr>
        </p:nvSpPr>
        <p:spPr>
          <a:xfrm>
            <a:off x="601682" y="1152000"/>
            <a:ext cx="5400000" cy="360000"/>
          </a:xfrm>
        </p:spPr>
        <p:txBody>
          <a:bodyPr rtlCol="0"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9FD584DA-F775-47B8-A1D7-6556AD5FCBD2}"/>
              </a:ext>
            </a:extLst>
          </p:cNvPr>
          <p:cNvSpPr>
            <a:spLocks noGrp="1"/>
          </p:cNvSpPr>
          <p:nvPr>
            <p:ph sz="half" idx="2"/>
          </p:nvPr>
        </p:nvSpPr>
        <p:spPr>
          <a:xfrm>
            <a:off x="601682" y="1584000"/>
            <a:ext cx="5400000" cy="4608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texto 7">
            <a:extLst>
              <a:ext uri="{FF2B5EF4-FFF2-40B4-BE49-F238E27FC236}">
                <a16:creationId xmlns:a16="http://schemas.microsoft.com/office/drawing/2014/main" id="{DF0A5256-B267-47DA-858A-0F3867CB6139}"/>
              </a:ext>
            </a:extLst>
          </p:cNvPr>
          <p:cNvSpPr>
            <a:spLocks noGrp="1"/>
          </p:cNvSpPr>
          <p:nvPr>
            <p:ph type="body" sz="quarter" idx="12"/>
          </p:nvPr>
        </p:nvSpPr>
        <p:spPr>
          <a:xfrm>
            <a:off x="6190318" y="1584325"/>
            <a:ext cx="5400000" cy="4606925"/>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2" name="Marcador de texto 11">
            <a:extLst>
              <a:ext uri="{FF2B5EF4-FFF2-40B4-BE49-F238E27FC236}">
                <a16:creationId xmlns:a16="http://schemas.microsoft.com/office/drawing/2014/main" id="{78A963F8-6F6E-440E-B3B3-DDE13C083A36}"/>
              </a:ext>
            </a:extLst>
          </p:cNvPr>
          <p:cNvSpPr>
            <a:spLocks noGrp="1"/>
          </p:cNvSpPr>
          <p:nvPr>
            <p:ph type="body" sz="quarter" idx="13"/>
          </p:nvPr>
        </p:nvSpPr>
        <p:spPr>
          <a:xfrm>
            <a:off x="6190318" y="1152525"/>
            <a:ext cx="5400000" cy="358775"/>
          </a:xfrm>
        </p:spPr>
        <p:txBody>
          <a:bodyPr rtlCol="0"/>
          <a:lstStyle>
            <a:lvl1pPr marL="0" indent="0">
              <a:buNone/>
              <a:defRPr sz="2400" b="1"/>
            </a:lvl1pPr>
          </a:lstStyle>
          <a:p>
            <a:pPr lvl="0" rtl="0"/>
            <a:r>
              <a:rPr lang="es-ES" noProof="0"/>
              <a:t>Haga clic para modificar los estilos de texto del patrón</a:t>
            </a:r>
          </a:p>
        </p:txBody>
      </p:sp>
      <p:sp>
        <p:nvSpPr>
          <p:cNvPr id="2" name="Marcador de pie de página 1">
            <a:extLst>
              <a:ext uri="{FF2B5EF4-FFF2-40B4-BE49-F238E27FC236}">
                <a16:creationId xmlns:a16="http://schemas.microsoft.com/office/drawing/2014/main" id="{AA35D8ED-2066-4E08-8401-49E9FAEFB9B6}"/>
              </a:ext>
            </a:extLst>
          </p:cNvPr>
          <p:cNvSpPr>
            <a:spLocks noGrp="1"/>
          </p:cNvSpPr>
          <p:nvPr>
            <p:ph type="ftr" sz="quarter" idx="14"/>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0" name="Título 9">
            <a:extLst>
              <a:ext uri="{FF2B5EF4-FFF2-40B4-BE49-F238E27FC236}">
                <a16:creationId xmlns:a16="http://schemas.microsoft.com/office/drawing/2014/main" id="{9BB8B9F0-A458-406A-93FD-B51037C08306}"/>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2D481522-201F-4996-9579-5F11FA4F26ED}"/>
              </a:ext>
            </a:extLst>
          </p:cNvPr>
          <p:cNvSpPr>
            <a:spLocks noGrp="1"/>
          </p:cNvSpPr>
          <p:nvPr>
            <p:ph type="ftr" sz="quarter" idx="10"/>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8" name="Título 7">
            <a:extLst>
              <a:ext uri="{FF2B5EF4-FFF2-40B4-BE49-F238E27FC236}">
                <a16:creationId xmlns:a16="http://schemas.microsoft.com/office/drawing/2014/main" id="{AEE8C60A-4B89-4ABC-BBDC-C63574125C5B}"/>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a:extLst>
              <a:ext uri="{FF2B5EF4-FFF2-40B4-BE49-F238E27FC236}">
                <a16:creationId xmlns:a16="http://schemas.microsoft.com/office/drawing/2014/main" id="{00C79C6B-1E44-4A07-A0FA-161D3AE6E50D}"/>
              </a:ext>
            </a:extLst>
          </p:cNvPr>
          <p:cNvSpPr>
            <a:spLocks noGrp="1"/>
          </p:cNvSpPr>
          <p:nvPr>
            <p:ph type="ftr" sz="quarter" idx="10"/>
          </p:nvPr>
        </p:nvSpPr>
        <p:spPr/>
        <p:txBody>
          <a:bodyPr rtlCol="0"/>
          <a:lstStyle/>
          <a:p>
            <a:pPr rtl="0"/>
            <a:r>
              <a:rPr lang="es-ES" noProof="0" dirty="0"/>
              <a:t>Agregue un pie de página</a:t>
            </a:r>
          </a:p>
        </p:txBody>
      </p:sp>
      <p:sp>
        <p:nvSpPr>
          <p:cNvPr id="5" name="Marcador de número de diapositiva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3" name="Marcador de posición de contenido 2">
            <a:extLst>
              <a:ext uri="{FF2B5EF4-FFF2-40B4-BE49-F238E27FC236}">
                <a16:creationId xmlns:a16="http://schemas.microsoft.com/office/drawing/2014/main" id="{87B8423A-8ECB-46CC-AA96-AFD30DF27259}"/>
              </a:ext>
            </a:extLst>
          </p:cNvPr>
          <p:cNvSpPr>
            <a:spLocks noGrp="1"/>
          </p:cNvSpPr>
          <p:nvPr>
            <p:ph idx="1"/>
          </p:nvPr>
        </p:nvSpPr>
        <p:spPr>
          <a:xfrm>
            <a:off x="5092700" y="1016000"/>
            <a:ext cx="6486481" cy="5108938"/>
          </a:xfrm>
        </p:spPr>
        <p:txBody>
          <a:bodyPr rtlCol="0"/>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id="{0CA8C527-C631-42AF-94C4-70728E24506E}"/>
              </a:ext>
            </a:extLst>
          </p:cNvPr>
          <p:cNvSpPr>
            <a:spLocks noGrp="1"/>
          </p:cNvSpPr>
          <p:nvPr>
            <p:ph type="body" sz="half" idx="2"/>
          </p:nvPr>
        </p:nvSpPr>
        <p:spPr>
          <a:xfrm>
            <a:off x="601681" y="3960000"/>
            <a:ext cx="4114800" cy="2164938"/>
          </a:xfrm>
        </p:spPr>
        <p:txBody>
          <a:bodyPr rtlCol="0"/>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10" name="Título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rtlCol="0"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a:t>Haga clic para modificar el estilo de título del patrón</a:t>
            </a:r>
            <a:endParaRPr lang="es-ES" noProof="0" dirty="0"/>
          </a:p>
        </p:txBody>
      </p:sp>
      <p:sp>
        <p:nvSpPr>
          <p:cNvPr id="2" name="Marcador de pie de página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rtlCol="0"/>
          <a:lstStyle/>
          <a:p>
            <a:pPr rtl="0"/>
            <a:r>
              <a:rPr lang="es-ES" noProof="0" dirty="0"/>
              <a:t>Agregue un pie de página</a:t>
            </a:r>
          </a:p>
        </p:txBody>
      </p:sp>
      <p:sp>
        <p:nvSpPr>
          <p:cNvPr id="5" name="Marcador de número de diapositiva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n con leyenda">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Rectángulo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posición de imagen 2" descr="Marcador de posición de imagen">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rtlCol="0"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Inserte o arrastre y coloque su foto</a:t>
            </a:r>
          </a:p>
        </p:txBody>
      </p:sp>
      <p:sp>
        <p:nvSpPr>
          <p:cNvPr id="12" name="Marcador de posición de texto 3">
            <a:extLst>
              <a:ext uri="{FF2B5EF4-FFF2-40B4-BE49-F238E27FC236}">
                <a16:creationId xmlns:a16="http://schemas.microsoft.com/office/drawing/2014/main" id="{F13AC73C-8104-4F0B-B04E-FB14DCFDBDF9}"/>
              </a:ext>
            </a:extLst>
          </p:cNvPr>
          <p:cNvSpPr>
            <a:spLocks noGrp="1"/>
          </p:cNvSpPr>
          <p:nvPr>
            <p:ph type="body" sz="half" idx="2"/>
          </p:nvPr>
        </p:nvSpPr>
        <p:spPr>
          <a:xfrm>
            <a:off x="601681" y="3960000"/>
            <a:ext cx="4114800" cy="2164938"/>
          </a:xfrm>
        </p:spPr>
        <p:txBody>
          <a:bodyPr rtlCol="0"/>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modificar los estilos de texto del patrón</a:t>
            </a:r>
          </a:p>
        </p:txBody>
      </p:sp>
      <p:sp>
        <p:nvSpPr>
          <p:cNvPr id="2" name="Título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rtlCol="0"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a:t>Haga clic para modificar el estilo de título del patrón</a:t>
            </a:r>
            <a:endParaRPr lang="es-ES" noProof="0" dirty="0"/>
          </a:p>
        </p:txBody>
      </p:sp>
      <p:sp>
        <p:nvSpPr>
          <p:cNvPr id="4" name="Marcador de pie de página 3">
            <a:extLst>
              <a:ext uri="{FF2B5EF4-FFF2-40B4-BE49-F238E27FC236}">
                <a16:creationId xmlns:a16="http://schemas.microsoft.com/office/drawing/2014/main" id="{876306C0-C390-4360-B704-9B0A7311FF21}"/>
              </a:ext>
            </a:extLst>
          </p:cNvPr>
          <p:cNvSpPr>
            <a:spLocks noGrp="1"/>
          </p:cNvSpPr>
          <p:nvPr>
            <p:ph type="ftr" sz="quarter" idx="14"/>
          </p:nvPr>
        </p:nvSpPr>
        <p:spPr/>
        <p:txBody>
          <a:bodyPr rtlCol="0"/>
          <a:lstStyle/>
          <a:p>
            <a:pPr rtl="0"/>
            <a:r>
              <a:rPr lang="es-ES" noProof="0" dirty="0"/>
              <a:t>Agregue un pie de página</a:t>
            </a:r>
          </a:p>
        </p:txBody>
      </p:sp>
      <p:sp>
        <p:nvSpPr>
          <p:cNvPr id="5" name="Marcador de número de diapositiva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ñetas como iconos de 3X Opción 1">
    <p:spTree>
      <p:nvGrpSpPr>
        <p:cNvPr id="1" name=""/>
        <p:cNvGrpSpPr/>
        <p:nvPr/>
      </p:nvGrpSpPr>
      <p:grpSpPr>
        <a:xfrm>
          <a:off x="0" y="0"/>
          <a:ext cx="0" cy="0"/>
          <a:chOff x="0" y="0"/>
          <a:chExt cx="0" cy="0"/>
        </a:xfrm>
      </p:grpSpPr>
      <p:sp>
        <p:nvSpPr>
          <p:cNvPr id="17" name="Elipse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20" name="Marcador de posición de imagen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6" name="Marcador de texto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8" name="Marcador de texto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18" name="Elipse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21" name="Marcador de posición de imagen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9" name="Marcador de texto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0" name="Marcador de texto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19" name="Elipse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22" name="Marcador de posición de imagen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1" name="Marcador de texto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2" name="Marcador de texto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4" name="Marcador de pie de página 3">
            <a:extLst>
              <a:ext uri="{FF2B5EF4-FFF2-40B4-BE49-F238E27FC236}">
                <a16:creationId xmlns:a16="http://schemas.microsoft.com/office/drawing/2014/main" id="{BDD481DA-8671-472C-B2CF-B134EDAD7A53}"/>
              </a:ext>
            </a:extLst>
          </p:cNvPr>
          <p:cNvSpPr>
            <a:spLocks noGrp="1"/>
          </p:cNvSpPr>
          <p:nvPr>
            <p:ph type="ftr" sz="quarter" idx="50"/>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3" name="Título 12">
            <a:extLst>
              <a:ext uri="{FF2B5EF4-FFF2-40B4-BE49-F238E27FC236}">
                <a16:creationId xmlns:a16="http://schemas.microsoft.com/office/drawing/2014/main" id="{1E54F41B-75D5-471F-9187-384BD10C883D}"/>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23" name="Marcador de texto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25" name="Elipse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ñetas como iconos de 3X Opción 2">
    <p:bg>
      <p:bgPr>
        <a:solidFill>
          <a:schemeClr val="tx1"/>
        </a:solidFill>
        <a:effectLst/>
      </p:bgPr>
    </p:bg>
    <p:spTree>
      <p:nvGrpSpPr>
        <p:cNvPr id="1" name=""/>
        <p:cNvGrpSpPr/>
        <p:nvPr/>
      </p:nvGrpSpPr>
      <p:grpSpPr>
        <a:xfrm>
          <a:off x="0" y="0"/>
          <a:ext cx="0" cy="0"/>
          <a:chOff x="0" y="0"/>
          <a:chExt cx="0" cy="0"/>
        </a:xfrm>
      </p:grpSpPr>
      <p:sp>
        <p:nvSpPr>
          <p:cNvPr id="31" name="Elipse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4" name="Marcador de posición de imagen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6" name="Marcador de texto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7" name="Marcador de texto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32" name="Elipse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5" name="Marcador de posición de imagen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8" name="Marcador de texto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9" name="Marcador de texto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33" name="Elipse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6" name="Marcador de posición de imagen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20" name="Marcador de texto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21" name="Marcador de texto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10" name="Marcador de posición de imagen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rtlCol="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pPr rtl="0"/>
            <a:r>
              <a:rPr lang="es-ES" noProof="0" dirty="0"/>
              <a:t>Inserte o arrastre y coloque la foto </a:t>
            </a:r>
            <a:br>
              <a:rPr lang="es-ES" noProof="0" dirty="0"/>
            </a:br>
            <a:r>
              <a:rPr lang="es-ES" noProof="0" dirty="0"/>
              <a:t>después utilice Enviar al fondo para conseguir un efecto superposición</a:t>
            </a:r>
          </a:p>
        </p:txBody>
      </p:sp>
      <p:sp>
        <p:nvSpPr>
          <p:cNvPr id="6" name="Marcador de número de diapositiva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51" name="Título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52" name="Subtítulo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2" name="Marcador de pie de página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rtlCol="0"/>
          <a:lstStyle/>
          <a:p>
            <a:pPr rtl="0"/>
            <a:r>
              <a:rPr lang="es-ES" noProof="0" dirty="0"/>
              <a:t>Agregue un pie de página</a:t>
            </a:r>
          </a:p>
        </p:txBody>
      </p:sp>
      <p:sp>
        <p:nvSpPr>
          <p:cNvPr id="22" name="Elipse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23" name="Grupo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Conector recto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ñetas como iconos de 4X">
    <p:bg>
      <p:bgPr>
        <a:solidFill>
          <a:schemeClr val="tx1"/>
        </a:solidFill>
        <a:effectLst/>
      </p:bgPr>
    </p:bg>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Conector recto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Marcador de posición de imagen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rtlCol="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pPr rtl="0"/>
            <a:r>
              <a:rPr lang="es-ES" noProof="0" dirty="0"/>
              <a:t>Inserte o arrastre y coloque la foto </a:t>
            </a:r>
            <a:br>
              <a:rPr lang="es-ES" noProof="0" dirty="0"/>
            </a:br>
            <a:r>
              <a:rPr lang="es-ES" noProof="0" dirty="0"/>
              <a:t>después utilice Enviar al fondo para conseguir un efecto superposición</a:t>
            </a:r>
          </a:p>
        </p:txBody>
      </p:sp>
      <p:sp>
        <p:nvSpPr>
          <p:cNvPr id="6" name="Marcador de número de diapositiva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51" name="Título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52" name="Subtítulo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2" name="Marcador de pie de página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rtlCol="0"/>
          <a:lstStyle/>
          <a:p>
            <a:pPr rtl="0"/>
            <a:r>
              <a:rPr lang="es-ES" noProof="0" dirty="0"/>
              <a:t>Agregue un pie de página</a:t>
            </a:r>
          </a:p>
        </p:txBody>
      </p:sp>
      <p:sp>
        <p:nvSpPr>
          <p:cNvPr id="22" name="Elipse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23" name="Marcador de posición de imagen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24" name="Marcador de texto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25" name="Marcador de texto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6" name="Elipse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27" name="Marcador de posición de imagen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28" name="Marcador de texto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2</a:t>
            </a:r>
          </a:p>
        </p:txBody>
      </p:sp>
      <p:sp>
        <p:nvSpPr>
          <p:cNvPr id="29" name="Marcador de texto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30" name="Elipse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7" name="Marcador de posición de imagen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38" name="Marcador de texto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3</a:t>
            </a:r>
          </a:p>
        </p:txBody>
      </p:sp>
      <p:sp>
        <p:nvSpPr>
          <p:cNvPr id="39" name="Marcador de texto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40" name="Elipse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41" name="Marcador de posición de imagen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42" name="Marcador de texto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4</a:t>
            </a:r>
          </a:p>
        </p:txBody>
      </p:sp>
      <p:sp>
        <p:nvSpPr>
          <p:cNvPr id="43" name="Marcador de texto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31" name="Elipse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2" name="Elipse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o digital">
    <p:bg>
      <p:bgPr>
        <a:solidFill>
          <a:schemeClr val="tx1"/>
        </a:solidFill>
        <a:effectLst/>
      </p:bgPr>
    </p:bg>
    <p:spTree>
      <p:nvGrpSpPr>
        <p:cNvPr id="1" name=""/>
        <p:cNvGrpSpPr/>
        <p:nvPr/>
      </p:nvGrpSpPr>
      <p:grpSpPr>
        <a:xfrm>
          <a:off x="0" y="0"/>
          <a:ext cx="0" cy="0"/>
          <a:chOff x="0" y="0"/>
          <a:chExt cx="0" cy="0"/>
        </a:xfrm>
      </p:grpSpPr>
      <p:pic>
        <p:nvPicPr>
          <p:cNvPr id="31" name="Imagen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Conector recto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Marcador de número de diapositiva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51" name="Título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rtlCol="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52" name="Subtítulo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2" name="Marcador de pie de página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rtlCol="0"/>
          <a:lstStyle/>
          <a:p>
            <a:pPr rtl="0"/>
            <a:r>
              <a:rPr lang="es-ES" noProof="0" dirty="0"/>
              <a:t>Agregue un pie de página</a:t>
            </a:r>
          </a:p>
        </p:txBody>
      </p:sp>
      <p:sp>
        <p:nvSpPr>
          <p:cNvPr id="32" name="Marcador de posición de imagen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Inserte o arrastre y coloque su diseño de la pantalla aquí</a:t>
            </a:r>
          </a:p>
        </p:txBody>
      </p:sp>
      <p:sp>
        <p:nvSpPr>
          <p:cNvPr id="33" name="Marcador de contenido 2">
            <a:extLst>
              <a:ext uri="{FF2B5EF4-FFF2-40B4-BE49-F238E27FC236}">
                <a16:creationId xmlns:a16="http://schemas.microsoft.com/office/drawing/2014/main" id="{3DD41659-75CD-4A77-8E99-4A04870C7FE0}"/>
              </a:ext>
            </a:extLst>
          </p:cNvPr>
          <p:cNvSpPr>
            <a:spLocks noGrp="1"/>
          </p:cNvSpPr>
          <p:nvPr userDrawn="1">
            <p:ph idx="52"/>
          </p:nvPr>
        </p:nvSpPr>
        <p:spPr>
          <a:xfrm>
            <a:off x="890787" y="3639469"/>
            <a:ext cx="4283297" cy="180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pción de números grandes 1">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rtlCol="0"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1</a:t>
            </a:r>
          </a:p>
        </p:txBody>
      </p:sp>
      <p:sp>
        <p:nvSpPr>
          <p:cNvPr id="4" name="Marcador de contenido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2" name="Marcador de texto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rtlCol="0" anchor="t"/>
          <a:lstStyle>
            <a:lvl1pPr marL="0" indent="0">
              <a:lnSpc>
                <a:spcPts val="7200"/>
              </a:lnSpc>
              <a:buNone/>
              <a:defRPr sz="7200" b="1">
                <a:solidFill>
                  <a:schemeClr val="bg1"/>
                </a:solidFill>
                <a:latin typeface="+mj-lt"/>
                <a:cs typeface="Arial" panose="020B0604020202020204" pitchFamily="34" charset="0"/>
              </a:defRPr>
            </a:lvl1pPr>
          </a:lstStyle>
          <a:p>
            <a:pPr lvl="0" rtl="0"/>
            <a:r>
              <a:rPr lang="es-ES" noProof="0" dirty="0"/>
              <a:t>2</a:t>
            </a:r>
          </a:p>
        </p:txBody>
      </p:sp>
      <p:sp>
        <p:nvSpPr>
          <p:cNvPr id="8" name="Marcador de texto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Título 1">
            <a:extLst>
              <a:ext uri="{FF2B5EF4-FFF2-40B4-BE49-F238E27FC236}">
                <a16:creationId xmlns:a16="http://schemas.microsoft.com/office/drawing/2014/main" id="{CEE124F1-8800-42C8-84AC-ADC1E7EDAAA9}"/>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7" name="Marcador de pie de página 6">
            <a:extLst>
              <a:ext uri="{FF2B5EF4-FFF2-40B4-BE49-F238E27FC236}">
                <a16:creationId xmlns:a16="http://schemas.microsoft.com/office/drawing/2014/main" id="{5E0BC414-34B2-428E-A2A3-9A5865619848}"/>
              </a:ext>
            </a:extLst>
          </p:cNvPr>
          <p:cNvSpPr>
            <a:spLocks noGrp="1"/>
          </p:cNvSpPr>
          <p:nvPr>
            <p:ph type="ftr" sz="quarter" idx="18"/>
          </p:nvPr>
        </p:nvSpPr>
        <p:spPr/>
        <p:txBody>
          <a:bodyPr rtlCol="0"/>
          <a:lstStyle/>
          <a:p>
            <a:pPr rtl="0"/>
            <a:r>
              <a:rPr lang="es-ES" noProof="0" dirty="0"/>
              <a:t>Agregue un pie de página</a:t>
            </a:r>
          </a:p>
        </p:txBody>
      </p:sp>
      <p:sp>
        <p:nvSpPr>
          <p:cNvPr id="9" name="Marcador de número de diapositiva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3" name="Marcador de texto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pción de números grandes 2">
    <p:spTree>
      <p:nvGrpSpPr>
        <p:cNvPr id="1" name=""/>
        <p:cNvGrpSpPr/>
        <p:nvPr/>
      </p:nvGrpSpPr>
      <p:grpSpPr>
        <a:xfrm>
          <a:off x="0" y="0"/>
          <a:ext cx="0" cy="0"/>
          <a:chOff x="0" y="0"/>
          <a:chExt cx="0" cy="0"/>
        </a:xfrm>
      </p:grpSpPr>
      <p:sp>
        <p:nvSpPr>
          <p:cNvPr id="9" name="Marcador de texto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rtl="0"/>
            <a:r>
              <a:rPr lang="es-ES" noProof="0" dirty="0"/>
              <a:t>Encabezado de sección</a:t>
            </a:r>
          </a:p>
        </p:txBody>
      </p:sp>
      <p:sp>
        <p:nvSpPr>
          <p:cNvPr id="6" name="Marcador de texto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rtl="0"/>
            <a:r>
              <a:rPr lang="es-ES" noProof="0" dirty="0"/>
              <a:t>Encabezado de la sección</a:t>
            </a:r>
          </a:p>
        </p:txBody>
      </p:sp>
      <p:sp>
        <p:nvSpPr>
          <p:cNvPr id="8" name="Marcador de texto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rtl="0"/>
            <a:r>
              <a:rPr lang="es-ES" noProof="0" dirty="0"/>
              <a:t>Encabezado de la sección</a:t>
            </a:r>
          </a:p>
        </p:txBody>
      </p:sp>
      <p:sp>
        <p:nvSpPr>
          <p:cNvPr id="34" name="Forma libre: Forma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rtl="0">
              <a:lnSpc>
                <a:spcPct val="90000"/>
              </a:lnSpc>
              <a:spcBef>
                <a:spcPts val="1000"/>
              </a:spcBef>
              <a:buFont typeface="Arial" panose="020B0604020202020204" pitchFamily="34" charset="0"/>
              <a:buNone/>
            </a:pPr>
            <a:endParaRPr lang="es-ES" noProof="0" dirty="0">
              <a:solidFill>
                <a:schemeClr val="bg1"/>
              </a:solidFill>
            </a:endParaRPr>
          </a:p>
        </p:txBody>
      </p:sp>
      <p:sp>
        <p:nvSpPr>
          <p:cNvPr id="33" name="Forma libre: Forma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rtl="0">
              <a:lnSpc>
                <a:spcPct val="90000"/>
              </a:lnSpc>
              <a:spcBef>
                <a:spcPts val="1000"/>
              </a:spcBef>
              <a:buFont typeface="Arial" panose="020B0604020202020204" pitchFamily="34" charset="0"/>
              <a:buNone/>
            </a:pPr>
            <a:endParaRPr lang="es-ES" noProof="0" dirty="0">
              <a:solidFill>
                <a:schemeClr val="bg1"/>
              </a:solidFill>
            </a:endParaRPr>
          </a:p>
        </p:txBody>
      </p:sp>
      <p:sp>
        <p:nvSpPr>
          <p:cNvPr id="10" name="Marcador de texto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rtlCol="0"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1</a:t>
            </a:r>
          </a:p>
        </p:txBody>
      </p:sp>
      <p:sp>
        <p:nvSpPr>
          <p:cNvPr id="13" name="Marcador de contenido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Descripción de la sección</a:t>
            </a:r>
          </a:p>
        </p:txBody>
      </p:sp>
      <p:sp>
        <p:nvSpPr>
          <p:cNvPr id="11" name="Marcador de texto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rtl="0"/>
            <a:r>
              <a:rPr lang="es-ES" noProof="0" dirty="0"/>
              <a:t>2</a:t>
            </a:r>
          </a:p>
        </p:txBody>
      </p:sp>
      <p:sp>
        <p:nvSpPr>
          <p:cNvPr id="14" name="Marcador de texto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Descripción de la sección</a:t>
            </a:r>
          </a:p>
        </p:txBody>
      </p:sp>
      <p:sp>
        <p:nvSpPr>
          <p:cNvPr id="12" name="Marcador de texto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rtl="0"/>
            <a:r>
              <a:rPr lang="es-ES" noProof="0" dirty="0"/>
              <a:t>3</a:t>
            </a:r>
          </a:p>
        </p:txBody>
      </p:sp>
      <p:sp>
        <p:nvSpPr>
          <p:cNvPr id="15" name="Marcador de texto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Descripción de la sección</a:t>
            </a:r>
          </a:p>
        </p:txBody>
      </p:sp>
      <p:sp>
        <p:nvSpPr>
          <p:cNvPr id="4" name="Título 3">
            <a:extLst>
              <a:ext uri="{FF2B5EF4-FFF2-40B4-BE49-F238E27FC236}">
                <a16:creationId xmlns:a16="http://schemas.microsoft.com/office/drawing/2014/main" id="{8BE60A3F-C4C6-4B36-95C8-D6B9BFEABD22}"/>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7" name="Marcador de pie de página 6">
            <a:extLst>
              <a:ext uri="{FF2B5EF4-FFF2-40B4-BE49-F238E27FC236}">
                <a16:creationId xmlns:a16="http://schemas.microsoft.com/office/drawing/2014/main" id="{773C13C2-0AB1-4148-839D-5541DF3B6FAA}"/>
              </a:ext>
            </a:extLst>
          </p:cNvPr>
          <p:cNvSpPr>
            <a:spLocks noGrp="1"/>
          </p:cNvSpPr>
          <p:nvPr>
            <p:ph type="ftr" sz="quarter" idx="35"/>
          </p:nvPr>
        </p:nvSpPr>
        <p:spPr/>
        <p:txBody>
          <a:bodyPr rtlCol="0"/>
          <a:lstStyle/>
          <a:p>
            <a:pPr rtl="0"/>
            <a:r>
              <a:rPr lang="es-ES" noProof="0" dirty="0"/>
              <a:t>Agregue un pie de página</a:t>
            </a:r>
          </a:p>
        </p:txBody>
      </p:sp>
      <p:sp>
        <p:nvSpPr>
          <p:cNvPr id="17" name="Marcador de número de diapositiva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8" name="Marcador de texto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19" name="Elipse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pacio comercial">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Marcador de texto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Título del cuadrante</a:t>
            </a:r>
          </a:p>
        </p:txBody>
      </p:sp>
      <p:sp>
        <p:nvSpPr>
          <p:cNvPr id="10" name="Marcador de texto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Título del cuadrante</a:t>
            </a:r>
          </a:p>
        </p:txBody>
      </p:sp>
      <p:sp>
        <p:nvSpPr>
          <p:cNvPr id="11" name="Marcador de texto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rtlCol="0"/>
          <a:lstStyle>
            <a:lvl1pPr marL="0" indent="0" algn="l">
              <a:buFont typeface="Arial" panose="020B0604020202020204" pitchFamily="34" charset="0"/>
              <a:buNone/>
              <a:defRPr sz="1400">
                <a:solidFill>
                  <a:schemeClr val="bg1"/>
                </a:solidFill>
              </a:defRPr>
            </a:lvl1pPr>
          </a:lstStyle>
          <a:p>
            <a:pPr lvl="0" rtl="0"/>
            <a:r>
              <a:rPr lang="es-ES" noProof="0" dirty="0"/>
              <a:t>Título del cuadrante</a:t>
            </a:r>
          </a:p>
        </p:txBody>
      </p:sp>
      <p:sp>
        <p:nvSpPr>
          <p:cNvPr id="12" name="Marcador de texto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rtlCol="0"/>
          <a:lstStyle>
            <a:lvl1pPr marL="0" indent="0" algn="r">
              <a:buFont typeface="Arial" panose="020B0604020202020204" pitchFamily="34" charset="0"/>
              <a:buNone/>
              <a:defRPr sz="1400">
                <a:solidFill>
                  <a:schemeClr val="bg1"/>
                </a:solidFill>
              </a:defRPr>
            </a:lvl1pPr>
          </a:lstStyle>
          <a:p>
            <a:pPr lvl="0" rtl="0"/>
            <a:r>
              <a:rPr lang="es-ES" noProof="0" dirty="0"/>
              <a:t>Título del cuadrante</a:t>
            </a:r>
          </a:p>
        </p:txBody>
      </p:sp>
      <p:sp>
        <p:nvSpPr>
          <p:cNvPr id="4" name="Título 3">
            <a:extLst>
              <a:ext uri="{FF2B5EF4-FFF2-40B4-BE49-F238E27FC236}">
                <a16:creationId xmlns:a16="http://schemas.microsoft.com/office/drawing/2014/main" id="{DC5FA8FA-BF7A-4B3E-8DB9-5EC31D50BF02}"/>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5" name="Marcador de posición de pie de página 4">
            <a:extLst>
              <a:ext uri="{FF2B5EF4-FFF2-40B4-BE49-F238E27FC236}">
                <a16:creationId xmlns:a16="http://schemas.microsoft.com/office/drawing/2014/main" id="{6CFE0CE7-9A60-466A-9250-F9584A521985}"/>
              </a:ext>
            </a:extLst>
          </p:cNvPr>
          <p:cNvSpPr>
            <a:spLocks noGrp="1"/>
          </p:cNvSpPr>
          <p:nvPr>
            <p:ph type="ftr" sz="quarter" idx="18"/>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12" name="Imagen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Marcador de título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pPr rtl="0"/>
            <a:r>
              <a:rPr lang="es-ES" noProof="0" dirty="0"/>
              <a:t>Agregue un pie de página</a:t>
            </a:r>
          </a:p>
        </p:txBody>
      </p:sp>
      <p:sp>
        <p:nvSpPr>
          <p:cNvPr id="6" name="Marcador de número de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pPr rtl="0"/>
            <a:r>
              <a:rPr lang="es-ES" noProof="0" dirty="0"/>
              <a:t>página </a:t>
            </a:r>
            <a:fld id="{19B51A1E-902D-48AF-9020-955120F399B6}" type="slidenum">
              <a:rPr lang="es-ES" b="1" i="1" noProof="0" smtClean="0"/>
              <a:pPr rtl="0"/>
              <a:t>‹Nº›</a:t>
            </a:fld>
            <a:endParaRPr lang="es-ES" b="1" i="1" noProof="0" dirty="0"/>
          </a:p>
        </p:txBody>
      </p:sp>
      <p:sp>
        <p:nvSpPr>
          <p:cNvPr id="13" name="Rectángulo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microsoft.com/office/2007/relationships/hdphoto" Target="../media/hdphoto2.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Señal digital durante la noche">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ángulo 6" title="Gráfico de superposición">
            <a:extLst>
              <a:ext uri="{FF2B5EF4-FFF2-40B4-BE49-F238E27FC236}">
                <a16:creationId xmlns:a16="http://schemas.microsoft.com/office/drawing/2014/main" id="{A0B8B412-7962-44AD-8293-75C5384B789A}"/>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8" name="Rectángulo 7" title="Gráfico de superposición">
            <a:extLst>
              <a:ext uri="{FF2B5EF4-FFF2-40B4-BE49-F238E27FC236}">
                <a16:creationId xmlns:a16="http://schemas.microsoft.com/office/drawing/2014/main" id="{33ED47D5-16A1-40D1-96F9-393B2558727A}"/>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Título 1">
            <a:extLst>
              <a:ext uri="{FF2B5EF4-FFF2-40B4-BE49-F238E27FC236}">
                <a16:creationId xmlns:a16="http://schemas.microsoft.com/office/drawing/2014/main" id="{DFB4E65B-AD78-4F8E-AF3D-7759245651EE}"/>
              </a:ext>
            </a:extLst>
          </p:cNvPr>
          <p:cNvSpPr>
            <a:spLocks noGrp="1"/>
          </p:cNvSpPr>
          <p:nvPr>
            <p:ph type="ctrTitle"/>
          </p:nvPr>
        </p:nvSpPr>
        <p:spPr/>
        <p:txBody>
          <a:bodyPr rtlCol="0"/>
          <a:lstStyle/>
          <a:p>
            <a:pPr rtl="0"/>
            <a:r>
              <a:rPr lang="es-ES" dirty="0"/>
              <a:t>Mi proyecto de mi </a:t>
            </a:r>
            <a:br>
              <a:rPr lang="es-ES" dirty="0"/>
            </a:br>
            <a:r>
              <a:rPr lang="es-ES" dirty="0"/>
              <a:t>pagina web</a:t>
            </a:r>
          </a:p>
        </p:txBody>
      </p:sp>
      <p:sp>
        <p:nvSpPr>
          <p:cNvPr id="3" name="Subtítulo 2">
            <a:extLst>
              <a:ext uri="{FF2B5EF4-FFF2-40B4-BE49-F238E27FC236}">
                <a16:creationId xmlns:a16="http://schemas.microsoft.com/office/drawing/2014/main" id="{AD64A9BB-6E23-4A5F-9B9E-D9C953E9F40D}"/>
              </a:ext>
            </a:extLst>
          </p:cNvPr>
          <p:cNvSpPr>
            <a:spLocks noGrp="1"/>
          </p:cNvSpPr>
          <p:nvPr>
            <p:ph type="subTitle" idx="1"/>
          </p:nvPr>
        </p:nvSpPr>
        <p:spPr/>
        <p:txBody>
          <a:bodyPr rtlCol="0"/>
          <a:lstStyle/>
          <a:p>
            <a:pPr rtl="0"/>
            <a:r>
              <a:rPr lang="es-ES" noProof="1"/>
              <a:t>Alumno:gustavo angel galarza garcia</a:t>
            </a:r>
          </a:p>
          <a:p>
            <a:pPr rtl="0"/>
            <a:r>
              <a:rPr lang="es-ES" noProof="1"/>
              <a:t>Programacion web</a:t>
            </a:r>
          </a:p>
          <a:p>
            <a:pPr rtl="0"/>
            <a:r>
              <a:rPr lang="es-ES" noProof="1"/>
              <a:t>2do semestre ingeniería en sistema computacionales</a:t>
            </a:r>
          </a:p>
        </p:txBody>
      </p:sp>
      <p:pic>
        <p:nvPicPr>
          <p:cNvPr id="9" name="Imagen 8" descr="Logotipo de Contoso">
            <a:extLst>
              <a:ext uri="{FF2B5EF4-FFF2-40B4-BE49-F238E27FC236}">
                <a16:creationId xmlns:a16="http://schemas.microsoft.com/office/drawing/2014/main" id="{544A484C-B625-4479-A067-EDDF8DE0EBD6}"/>
              </a:ext>
            </a:extLst>
          </p:cNvPr>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sp>
        <p:nvSpPr>
          <p:cNvPr id="11" name="Elipse 10" descr="Gráfico de título de portada (puede moverme)">
            <a:extLst>
              <a:ext uri="{FF2B5EF4-FFF2-40B4-BE49-F238E27FC236}">
                <a16:creationId xmlns:a16="http://schemas.microsoft.com/office/drawing/2014/main" id="{A185A67E-A75A-47A0-A846-3772FAE1B973}"/>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nvGrpSpPr>
          <p:cNvPr id="21" name="Grupo 20" descr="Gráfico de título de portada (puede moverme)">
            <a:extLst>
              <a:ext uri="{FF2B5EF4-FFF2-40B4-BE49-F238E27FC236}">
                <a16:creationId xmlns:a16="http://schemas.microsoft.com/office/drawing/2014/main" id="{6178E4B4-24A5-4096-A3D1-F762B1F4BDB5}"/>
              </a:ext>
            </a:extLst>
          </p:cNvPr>
          <p:cNvGrpSpPr/>
          <p:nvPr/>
        </p:nvGrpSpPr>
        <p:grpSpPr>
          <a:xfrm>
            <a:off x="3752763" y="2652121"/>
            <a:ext cx="1022532" cy="1022532"/>
            <a:chOff x="3775686" y="2602347"/>
            <a:chExt cx="1022532" cy="1022532"/>
          </a:xfrm>
        </p:grpSpPr>
        <p:sp>
          <p:nvSpPr>
            <p:cNvPr id="10" name="Elipse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12" name="Elipse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grpSp>
        <p:nvGrpSpPr>
          <p:cNvPr id="22" name="Grupo 21" descr="Gráfico de título de portada (puede girarme)">
            <a:extLst>
              <a:ext uri="{FF2B5EF4-FFF2-40B4-BE49-F238E27FC236}">
                <a16:creationId xmlns:a16="http://schemas.microsoft.com/office/drawing/2014/main" id="{DCFF208F-FFDF-40EC-81E0-20313AC11446}"/>
              </a:ext>
            </a:extLst>
          </p:cNvPr>
          <p:cNvGrpSpPr/>
          <p:nvPr/>
        </p:nvGrpSpPr>
        <p:grpSpPr>
          <a:xfrm>
            <a:off x="1952144" y="833521"/>
            <a:ext cx="2678654" cy="2720745"/>
            <a:chOff x="1952144" y="833521"/>
            <a:chExt cx="2678654" cy="2720745"/>
          </a:xfrm>
        </p:grpSpPr>
        <p:sp>
          <p:nvSpPr>
            <p:cNvPr id="13" name="Elipse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cxnSp>
          <p:nvCxnSpPr>
            <p:cNvPr id="14" name="Conector recto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Conector recto 14" descr="elemento decorativo">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descr="elemento decorativo">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40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03161DAB-3A3E-48FC-9143-482C63BB1C02}"/>
              </a:ext>
            </a:extLst>
          </p:cNvPr>
          <p:cNvSpPr>
            <a:spLocks noGrp="1"/>
          </p:cNvSpPr>
          <p:nvPr>
            <p:ph idx="1"/>
          </p:nvPr>
        </p:nvSpPr>
        <p:spPr>
          <a:xfrm>
            <a:off x="632763" y="1752739"/>
            <a:ext cx="4831708" cy="2518852"/>
          </a:xfrm>
        </p:spPr>
        <p:txBody>
          <a:bodyPr rtlCol="0"/>
          <a:lstStyle/>
          <a:p>
            <a:pPr rtl="0"/>
            <a:r>
              <a:rPr lang="es-ES" dirty="0"/>
              <a:t>Es volver a retrasmitir un canal de televisión creando un sitio que pueda dar a entender los horarios de la programación y que el espectador pueda interactuar con el mismo poniendo votaciones de los distintos tipos de programas que van a existir en el canal asimismo poner contenido que el espectador pueda descarga de la plataforma</a:t>
            </a:r>
            <a:endParaRPr lang="es-ES" noProof="1"/>
          </a:p>
        </p:txBody>
      </p:sp>
      <p:sp>
        <p:nvSpPr>
          <p:cNvPr id="5" name="Marcador de número de diapositiva 4">
            <a:extLst>
              <a:ext uri="{FF2B5EF4-FFF2-40B4-BE49-F238E27FC236}">
                <a16:creationId xmlns:a16="http://schemas.microsoft.com/office/drawing/2014/main" id="{185B41C8-4B55-458F-878B-550AD24B15E9}"/>
              </a:ext>
            </a:extLst>
          </p:cNvPr>
          <p:cNvSpPr>
            <a:spLocks noGrp="1"/>
          </p:cNvSpPr>
          <p:nvPr>
            <p:ph type="sldNum" sz="quarter" idx="13"/>
          </p:nvPr>
        </p:nvSpPr>
        <p:spPr/>
        <p:txBody>
          <a:bodyPr rtlCol="0"/>
          <a:lstStyle/>
          <a:p>
            <a:pPr rtl="0"/>
            <a:r>
              <a:rPr lang="es-ES" dirty="0"/>
              <a:t>página </a:t>
            </a:r>
            <a:fld id="{19B51A1E-902D-48AF-9020-955120F399B6}" type="slidenum">
              <a:rPr lang="es-ES" smtClean="0"/>
              <a:pPr rtl="0"/>
              <a:t>2</a:t>
            </a:fld>
            <a:endParaRPr lang="es-ES" dirty="0"/>
          </a:p>
        </p:txBody>
      </p:sp>
      <p:sp>
        <p:nvSpPr>
          <p:cNvPr id="3" name="Título 2">
            <a:extLst>
              <a:ext uri="{FF2B5EF4-FFF2-40B4-BE49-F238E27FC236}">
                <a16:creationId xmlns:a16="http://schemas.microsoft.com/office/drawing/2014/main" id="{7A663105-4B92-4F24-9DF6-58BB116E29FA}"/>
              </a:ext>
            </a:extLst>
          </p:cNvPr>
          <p:cNvSpPr>
            <a:spLocks noGrp="1"/>
          </p:cNvSpPr>
          <p:nvPr>
            <p:ph type="title"/>
          </p:nvPr>
        </p:nvSpPr>
        <p:spPr/>
        <p:txBody>
          <a:bodyPr rtlCol="0"/>
          <a:lstStyle/>
          <a:p>
            <a:pPr rtl="0"/>
            <a:r>
              <a:rPr lang="es-ES" dirty="0"/>
              <a:t>Objetivo</a:t>
            </a:r>
          </a:p>
        </p:txBody>
      </p:sp>
      <p:grpSp>
        <p:nvGrpSpPr>
          <p:cNvPr id="31" name="Grupo 30" descr="elemento decorativo">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Elipse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17" name="Elipse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18" name="Elipse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9" name="Elipse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cxnSp>
          <p:nvCxnSpPr>
            <p:cNvPr id="20" name="Conector recto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Elipse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2" name="Elipse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23" name="Elipse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cxnSp>
          <p:nvCxnSpPr>
            <p:cNvPr id="24" name="Conector recto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pic>
        <p:nvPicPr>
          <p:cNvPr id="7" name="Imagen 6">
            <a:extLst>
              <a:ext uri="{FF2B5EF4-FFF2-40B4-BE49-F238E27FC236}">
                <a16:creationId xmlns:a16="http://schemas.microsoft.com/office/drawing/2014/main" id="{9D6BE29C-7310-4CD8-BD3B-B446D58857A6}"/>
              </a:ext>
            </a:extLst>
          </p:cNvPr>
          <p:cNvPicPr>
            <a:picLocks noChangeAspect="1"/>
          </p:cNvPicPr>
          <p:nvPr/>
        </p:nvPicPr>
        <p:blipFill>
          <a:blip r:embed="rId3"/>
          <a:stretch>
            <a:fillRect/>
          </a:stretch>
        </p:blipFill>
        <p:spPr>
          <a:xfrm>
            <a:off x="6756986" y="1602680"/>
            <a:ext cx="4318000" cy="2857500"/>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DB6638D4-E453-4BC4-A3A0-F3C51852BCF8}"/>
              </a:ext>
            </a:extLst>
          </p:cNvPr>
          <p:cNvSpPr>
            <a:spLocks noGrp="1"/>
          </p:cNvSpPr>
          <p:nvPr>
            <p:ph idx="1"/>
          </p:nvPr>
        </p:nvSpPr>
        <p:spPr>
          <a:xfrm>
            <a:off x="601683" y="1373201"/>
            <a:ext cx="10999767" cy="5039250"/>
          </a:xfrm>
        </p:spPr>
        <p:txBody>
          <a:bodyPr rtlCol="0"/>
          <a:lstStyle/>
          <a:p>
            <a:pPr rtl="0"/>
            <a:r>
              <a:rPr lang="es-ES" dirty="0"/>
              <a:t>Es un tiempo estimado de un años por motivo que se tiene que remasterizar todo los contenido y tandas de comerciales del canal y checar derechos de autor del mismo canal, programación y plataformas digitales para la transmisión del  canal y checar los tiempos delas programación que no se vayan a chocar una contra la otra </a:t>
            </a:r>
          </a:p>
        </p:txBody>
      </p:sp>
      <p:sp>
        <p:nvSpPr>
          <p:cNvPr id="2" name="Marcador de número de diapositiva 1">
            <a:extLst>
              <a:ext uri="{FF2B5EF4-FFF2-40B4-BE49-F238E27FC236}">
                <a16:creationId xmlns:a16="http://schemas.microsoft.com/office/drawing/2014/main" id="{4279E495-0BD4-426B-909E-18FDE27BDE66}"/>
              </a:ext>
            </a:extLst>
          </p:cNvPr>
          <p:cNvSpPr>
            <a:spLocks noGrp="1"/>
          </p:cNvSpPr>
          <p:nvPr>
            <p:ph type="sldNum" sz="quarter" idx="13"/>
          </p:nvPr>
        </p:nvSpPr>
        <p:spPr/>
        <p:txBody>
          <a:bodyPr rtlCol="0"/>
          <a:lstStyle/>
          <a:p>
            <a:pPr rtl="0"/>
            <a:r>
              <a:rPr lang="es-ES" dirty="0"/>
              <a:t>página </a:t>
            </a:r>
            <a:fld id="{19B51A1E-902D-48AF-9020-955120F399B6}" type="slidenum">
              <a:rPr lang="es-ES" smtClean="0"/>
              <a:pPr rtl="0"/>
              <a:t>3</a:t>
            </a:fld>
            <a:endParaRPr lang="es-ES" dirty="0"/>
          </a:p>
        </p:txBody>
      </p:sp>
      <p:sp>
        <p:nvSpPr>
          <p:cNvPr id="3" name="Título 2">
            <a:extLst>
              <a:ext uri="{FF2B5EF4-FFF2-40B4-BE49-F238E27FC236}">
                <a16:creationId xmlns:a16="http://schemas.microsoft.com/office/drawing/2014/main" id="{0DED61FF-98D7-468C-A710-A0E65FFCFDD7}"/>
              </a:ext>
            </a:extLst>
          </p:cNvPr>
          <p:cNvSpPr>
            <a:spLocks noGrp="1"/>
          </p:cNvSpPr>
          <p:nvPr>
            <p:ph type="title"/>
          </p:nvPr>
        </p:nvSpPr>
        <p:spPr/>
        <p:txBody>
          <a:bodyPr rtlCol="0"/>
          <a:lstStyle/>
          <a:p>
            <a:pPr rtl="0"/>
            <a:r>
              <a:rPr lang="es-ES" dirty="0"/>
              <a:t>Tiempo a realizarlo</a:t>
            </a:r>
          </a:p>
        </p:txBody>
      </p:sp>
      <p:pic>
        <p:nvPicPr>
          <p:cNvPr id="7" name="Imagen 6">
            <a:extLst>
              <a:ext uri="{FF2B5EF4-FFF2-40B4-BE49-F238E27FC236}">
                <a16:creationId xmlns:a16="http://schemas.microsoft.com/office/drawing/2014/main" id="{011CFAC0-260A-4B70-B520-082DD0E4848D}"/>
              </a:ext>
            </a:extLst>
          </p:cNvPr>
          <p:cNvPicPr>
            <a:picLocks noChangeAspect="1"/>
          </p:cNvPicPr>
          <p:nvPr/>
        </p:nvPicPr>
        <p:blipFill>
          <a:blip r:embed="rId3"/>
          <a:stretch>
            <a:fillRect/>
          </a:stretch>
        </p:blipFill>
        <p:spPr>
          <a:xfrm>
            <a:off x="1874172" y="3145207"/>
            <a:ext cx="7428571" cy="1495238"/>
          </a:xfrm>
          <a:prstGeom prst="rect">
            <a:avLst/>
          </a:prstGeom>
        </p:spPr>
      </p:pic>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F28FED25-4DDC-4D72-A54E-3E227B420317}"/>
              </a:ext>
            </a:extLst>
          </p:cNvPr>
          <p:cNvSpPr>
            <a:spLocks noGrp="1"/>
          </p:cNvSpPr>
          <p:nvPr>
            <p:ph idx="1"/>
          </p:nvPr>
        </p:nvSpPr>
        <p:spPr>
          <a:xfrm>
            <a:off x="601683" y="1390539"/>
            <a:ext cx="10999767" cy="902087"/>
          </a:xfrm>
        </p:spPr>
        <p:txBody>
          <a:bodyPr rtlCol="0"/>
          <a:lstStyle/>
          <a:p>
            <a:pPr rtl="0"/>
            <a:r>
              <a:rPr lang="es-ES" noProof="1"/>
              <a:t>Un canal dirigido haci el publico juvenil e infantil  con una buena programación de serie y películas que sea atradable para el publico en general</a:t>
            </a:r>
          </a:p>
        </p:txBody>
      </p:sp>
      <p:sp>
        <p:nvSpPr>
          <p:cNvPr id="5" name="Marcador de número de diapositiva 4">
            <a:extLst>
              <a:ext uri="{FF2B5EF4-FFF2-40B4-BE49-F238E27FC236}">
                <a16:creationId xmlns:a16="http://schemas.microsoft.com/office/drawing/2014/main" id="{350FC2AC-377D-452C-9D03-2F9F7AC5B560}"/>
              </a:ext>
            </a:extLst>
          </p:cNvPr>
          <p:cNvSpPr>
            <a:spLocks noGrp="1"/>
          </p:cNvSpPr>
          <p:nvPr>
            <p:ph type="sldNum" sz="quarter" idx="13"/>
          </p:nvPr>
        </p:nvSpPr>
        <p:spPr/>
        <p:txBody>
          <a:bodyPr rtlCol="0"/>
          <a:lstStyle/>
          <a:p>
            <a:pPr rtl="0"/>
            <a:r>
              <a:rPr lang="es-ES" dirty="0"/>
              <a:t>página </a:t>
            </a:r>
            <a:fld id="{19B51A1E-902D-48AF-9020-955120F399B6}" type="slidenum">
              <a:rPr lang="es-ES" smtClean="0"/>
              <a:pPr rtl="0"/>
              <a:t>4</a:t>
            </a:fld>
            <a:endParaRPr lang="es-ES" dirty="0"/>
          </a:p>
        </p:txBody>
      </p:sp>
      <p:sp>
        <p:nvSpPr>
          <p:cNvPr id="3" name="Título 2">
            <a:extLst>
              <a:ext uri="{FF2B5EF4-FFF2-40B4-BE49-F238E27FC236}">
                <a16:creationId xmlns:a16="http://schemas.microsoft.com/office/drawing/2014/main" id="{87C2AC9A-0FD0-4DA8-99B4-C440A1D15DA4}"/>
              </a:ext>
            </a:extLst>
          </p:cNvPr>
          <p:cNvSpPr>
            <a:spLocks noGrp="1"/>
          </p:cNvSpPr>
          <p:nvPr>
            <p:ph type="title"/>
          </p:nvPr>
        </p:nvSpPr>
        <p:spPr/>
        <p:txBody>
          <a:bodyPr rtlCol="0"/>
          <a:lstStyle/>
          <a:p>
            <a:pPr rtl="0"/>
            <a:r>
              <a:rPr lang="es-ES" dirty="0"/>
              <a:t>Que se espera obtener</a:t>
            </a:r>
          </a:p>
        </p:txBody>
      </p:sp>
      <p:pic>
        <p:nvPicPr>
          <p:cNvPr id="2" name="Imagen 1">
            <a:extLst>
              <a:ext uri="{FF2B5EF4-FFF2-40B4-BE49-F238E27FC236}">
                <a16:creationId xmlns:a16="http://schemas.microsoft.com/office/drawing/2014/main" id="{4E3EFCEA-9F21-49A3-9703-A5F6C6D58611}"/>
              </a:ext>
            </a:extLst>
          </p:cNvPr>
          <p:cNvPicPr>
            <a:picLocks noChangeAspect="1"/>
          </p:cNvPicPr>
          <p:nvPr/>
        </p:nvPicPr>
        <p:blipFill>
          <a:blip r:embed="rId3"/>
          <a:stretch>
            <a:fillRect/>
          </a:stretch>
        </p:blipFill>
        <p:spPr>
          <a:xfrm>
            <a:off x="2286000" y="2139750"/>
            <a:ext cx="7620000" cy="4286250"/>
          </a:xfrm>
          <a:prstGeom prst="rect">
            <a:avLst/>
          </a:prstGeom>
        </p:spPr>
      </p:pic>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59B04BB-DC71-44E8-8801-4B75CE7375B1}"/>
              </a:ext>
            </a:extLst>
          </p:cNvPr>
          <p:cNvSpPr>
            <a:spLocks noGrp="1"/>
          </p:cNvSpPr>
          <p:nvPr>
            <p:ph idx="1"/>
          </p:nvPr>
        </p:nvSpPr>
        <p:spPr>
          <a:xfrm>
            <a:off x="596116" y="1584000"/>
            <a:ext cx="10999767" cy="2055026"/>
          </a:xfrm>
        </p:spPr>
        <p:txBody>
          <a:bodyPr/>
          <a:lstStyle/>
          <a:p>
            <a:r>
              <a:rPr lang="es-MX" dirty="0"/>
              <a:t>Pues se supone que aun no tenemos un costo fijo pero eso se vera como vaya resultado el proyecto de mi sitio web para el publico general  ya que los equipo tengo para realizar todo el proyecto,.</a:t>
            </a:r>
          </a:p>
          <a:p>
            <a:r>
              <a:rPr lang="es-MX" dirty="0"/>
              <a:t>Faltara personal capaz de poder trabaja en este proyecto y poder realizar el remasterizado de todo.</a:t>
            </a:r>
          </a:p>
        </p:txBody>
      </p:sp>
      <p:sp>
        <p:nvSpPr>
          <p:cNvPr id="3" name="Marcador de número de diapositiva 2">
            <a:extLst>
              <a:ext uri="{FF2B5EF4-FFF2-40B4-BE49-F238E27FC236}">
                <a16:creationId xmlns:a16="http://schemas.microsoft.com/office/drawing/2014/main" id="{C95513D6-AA15-44D2-9E74-3968993D6A5E}"/>
              </a:ext>
            </a:extLst>
          </p:cNvPr>
          <p:cNvSpPr>
            <a:spLocks noGrp="1"/>
          </p:cNvSpPr>
          <p:nvPr>
            <p:ph type="sldNum" sz="quarter" idx="13"/>
          </p:nvPr>
        </p:nvSpPr>
        <p:spPr/>
        <p:txBody>
          <a:bodyPr/>
          <a:lstStyle/>
          <a:p>
            <a:pPr rtl="0"/>
            <a:r>
              <a:rPr lang="es-ES" noProof="0"/>
              <a:t>página </a:t>
            </a:r>
            <a:fld id="{19B51A1E-902D-48AF-9020-955120F399B6}" type="slidenum">
              <a:rPr lang="es-ES" b="1" i="1" noProof="0" smtClean="0"/>
              <a:pPr rtl="0"/>
              <a:t>5</a:t>
            </a:fld>
            <a:endParaRPr lang="es-ES" b="1" i="1" noProof="0" dirty="0"/>
          </a:p>
        </p:txBody>
      </p:sp>
      <p:sp>
        <p:nvSpPr>
          <p:cNvPr id="4" name="Título 3">
            <a:extLst>
              <a:ext uri="{FF2B5EF4-FFF2-40B4-BE49-F238E27FC236}">
                <a16:creationId xmlns:a16="http://schemas.microsoft.com/office/drawing/2014/main" id="{C63DCA16-B698-4074-BD66-AEB599DDB72C}"/>
              </a:ext>
            </a:extLst>
          </p:cNvPr>
          <p:cNvSpPr>
            <a:spLocks noGrp="1"/>
          </p:cNvSpPr>
          <p:nvPr>
            <p:ph type="title"/>
          </p:nvPr>
        </p:nvSpPr>
        <p:spPr/>
        <p:txBody>
          <a:bodyPr/>
          <a:lstStyle/>
          <a:p>
            <a:r>
              <a:rPr lang="es-MX" dirty="0"/>
              <a:t>costo</a:t>
            </a:r>
          </a:p>
        </p:txBody>
      </p:sp>
      <p:pic>
        <p:nvPicPr>
          <p:cNvPr id="5" name="Imagen 4">
            <a:extLst>
              <a:ext uri="{FF2B5EF4-FFF2-40B4-BE49-F238E27FC236}">
                <a16:creationId xmlns:a16="http://schemas.microsoft.com/office/drawing/2014/main" id="{355F1FDB-7CCC-4109-8D1A-7A4B7D164618}"/>
              </a:ext>
            </a:extLst>
          </p:cNvPr>
          <p:cNvPicPr>
            <a:picLocks noChangeAspect="1"/>
          </p:cNvPicPr>
          <p:nvPr/>
        </p:nvPicPr>
        <p:blipFill>
          <a:blip r:embed="rId2"/>
          <a:stretch>
            <a:fillRect/>
          </a:stretch>
        </p:blipFill>
        <p:spPr>
          <a:xfrm>
            <a:off x="4533899" y="3245954"/>
            <a:ext cx="3124200" cy="1638300"/>
          </a:xfrm>
          <a:prstGeom prst="rect">
            <a:avLst/>
          </a:prstGeom>
        </p:spPr>
      </p:pic>
    </p:spTree>
    <p:extLst>
      <p:ext uri="{BB962C8B-B14F-4D97-AF65-F5344CB8AC3E}">
        <p14:creationId xmlns:p14="http://schemas.microsoft.com/office/powerpoint/2010/main" val="1957131808"/>
      </p:ext>
    </p:extLst>
  </p:cSld>
  <p:clrMapOvr>
    <a:masterClrMapping/>
  </p:clrMapOvr>
</p:sld>
</file>

<file path=ppt/theme/theme1.xml><?xml version="1.0" encoding="utf-8"?>
<a:theme xmlns:a="http://schemas.openxmlformats.org/drawingml/2006/main" name="Tema de Offic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50546_TF12041065.potx" id="{A92A1D54-A9A2-4333-A5A2-F3FCAC685293}" vid="{B9FAE331-3A64-42DF-A1BC-BDD6CE71085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0BD0185-E894-43F5-A381-22FE8094B9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BB2B2B-C092-4034-8027-ED80E70B81A9}">
  <ds:schemaRefs>
    <ds:schemaRef ds:uri="http://schemas.microsoft.com/sharepoint/v3/contenttype/forms"/>
  </ds:schemaRefs>
</ds:datastoreItem>
</file>

<file path=customXml/itemProps3.xml><?xml version="1.0" encoding="utf-8"?>
<ds:datastoreItem xmlns:ds="http://schemas.openxmlformats.org/officeDocument/2006/customXml" ds:itemID="{9A2E6E59-6E17-40F8-B412-65DEC662914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Plantilla de discurso de ciencia, tecnología, ingeniería y matemáticas</Template>
  <TotalTime>0</TotalTime>
  <Words>235</Words>
  <Application>Microsoft Office PowerPoint</Application>
  <PresentationFormat>Panorámica</PresentationFormat>
  <Paragraphs>21</Paragraphs>
  <Slides>5</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Corbel</vt:lpstr>
      <vt:lpstr>Times New Roman</vt:lpstr>
      <vt:lpstr>Tema de Office</vt:lpstr>
      <vt:lpstr>Mi proyecto de mi  pagina web</vt:lpstr>
      <vt:lpstr>Objetivo</vt:lpstr>
      <vt:lpstr>Tiempo a realizarlo</vt:lpstr>
      <vt:lpstr>Que se espera obtener</vt:lpstr>
      <vt:lpstr>costo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2020-05-03T02:44:01Z</dcterms:created>
  <dcterms:modified xsi:type="dcterms:W3CDTF">2020-05-03T03:14:13Z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