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7" r:id="rId4"/>
    <p:sldId id="259" r:id="rId5"/>
    <p:sldId id="265" r:id="rId6"/>
    <p:sldId id="261" r:id="rId7"/>
    <p:sldId id="269" r:id="rId8"/>
    <p:sldId id="268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A39"/>
    <a:srgbClr val="FB5B68"/>
    <a:srgbClr val="D78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75501-5ABF-2255-2F01-16CFD800E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7563B3-90AD-3C66-85DD-0B21074DB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3F810C-7420-5F83-650D-BE4D7B25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FC8-0441-4BEF-8982-BC7C35474150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90C5E6-76DB-F021-33A5-4162D819E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69A076-7E45-2BD4-ADBF-FBBE1680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58D8-19E5-4FF8-B805-3586783663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50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CFF03-049C-06B8-15AE-1B9228AB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F05D22-E069-7D32-6DC8-F128ADBC7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372600-9594-C5FB-05D4-FC4A32580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FC8-0441-4BEF-8982-BC7C35474150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B5974B-4154-3DB3-F731-EF83F13E0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CABD43-A3B6-CE00-2E93-F7CE2140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58D8-19E5-4FF8-B805-3586783663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40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33B8EB-C9BA-551E-CA3B-1251C3765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B15C2C-677F-6903-9D1D-870C01895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16269F-FC90-CAA4-671D-73DE3FAC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FC8-0441-4BEF-8982-BC7C35474150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9EDCCA-F3D9-E69B-B7CE-85EFC7A1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CFB8CF-52AA-5A0E-D466-C89EEDCC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58D8-19E5-4FF8-B805-3586783663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23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1DBD3-ED3F-C2CC-5D21-81A797E55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C5763C-9ADC-F4DA-2C80-54F3FCEB2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ADB235-8D70-0175-B80C-5AE0086B4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FC8-0441-4BEF-8982-BC7C35474150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7A71ED-EF0F-4102-5507-DD923F27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8E9F19-B66C-2827-C207-5DDBD58C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58D8-19E5-4FF8-B805-3586783663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81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F720A-58FA-AE21-1A32-2EA90B7D9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DF3BF3-4967-60EC-85A2-5D165E405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FB7790-91F4-0ED8-4113-B9261FCCC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FC8-0441-4BEF-8982-BC7C35474150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50255F-8DF2-9BDC-4398-CC4A644D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4A3D13-CE09-6028-11DB-F1F8725E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58D8-19E5-4FF8-B805-3586783663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28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07475-83CE-6F30-2768-3229703A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9AB51F-6AA4-F2EA-3242-A87620C21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88A070-9684-A3F0-3506-F22FEE7AF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E49AF7-B966-9D0D-ED95-D93A17F3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FC8-0441-4BEF-8982-BC7C35474150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598195-3E6B-E391-3F9D-563CED863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F7EABB-45DA-E477-B6E9-4DCB4E73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58D8-19E5-4FF8-B805-3586783663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377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E4336-D45E-4D5D-9365-77E48F82F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E57B41-7318-1AE9-C922-710EA0DDF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5D0F02-F0D9-CED3-7EA2-FC70A072F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AF4E930-0EE7-0ECD-C1C2-23FF790A5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8D5F506-96E5-9269-7286-F81D02240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08234FD-F7B6-D552-9C26-071BC0E5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FC8-0441-4BEF-8982-BC7C35474150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589DE0-4A17-959D-DA0F-8497C81C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FB844C2-CADA-BB9C-4064-D07008A0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58D8-19E5-4FF8-B805-3586783663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83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28192-4A3F-339D-77D0-3FB8C8AD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70F4748-A2C9-2976-A1AD-68B068AEB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FC8-0441-4BEF-8982-BC7C35474150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8763C5-486D-8629-2DDF-6D037B79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BB80CD-C7DB-D5D6-FB10-EA554630D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58D8-19E5-4FF8-B805-3586783663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85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045FE31-3868-598E-FFEC-DF63E7B4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FC8-0441-4BEF-8982-BC7C35474150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09D9C3-BBBB-DE28-AC63-F5A420F9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C38A458-4225-649D-D288-C8432E41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58D8-19E5-4FF8-B805-3586783663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38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EED7D-BFB6-9FD2-8E5B-5FA97E94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6A996A-A632-59D3-7CCB-B484104D6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EE2A3E-F780-AB8C-B372-A97A71A98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764878-D547-FCAE-AEEE-FC858D6D6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FC8-0441-4BEF-8982-BC7C35474150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545B3A-C49B-F5C7-F74C-6301B4E7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865909-486D-A9DF-B1B2-CA53223F6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58D8-19E5-4FF8-B805-3586783663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16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A782A-E551-2278-008B-253258928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F8D8317-D625-FB8D-4398-38C10C057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09C66B-602C-1F52-8628-0BA05B0F3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C4B73D-0478-1A53-9865-70699C79A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FC8-0441-4BEF-8982-BC7C35474150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D81DB5-364D-2554-625E-C0F01E16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0021EC-9022-4488-7813-3EB4A706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58D8-19E5-4FF8-B805-3586783663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4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5BFFC2C-1A05-41EA-3BF6-FDE536B91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C3E18F-90F7-346C-8329-665AC1B3B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CF24E1-0426-0E6B-67A3-7060F5742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D4FC8-0441-4BEF-8982-BC7C35474150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E8E5E1-860A-7DB4-E3C2-519CF84AF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4FEDB3-AE94-3AFA-FDAE-98BB414FA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258D8-19E5-4FF8-B805-3586783663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62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8787;p31">
            <a:extLst>
              <a:ext uri="{FF2B5EF4-FFF2-40B4-BE49-F238E27FC236}">
                <a16:creationId xmlns:a16="http://schemas.microsoft.com/office/drawing/2014/main" id="{AEEEED72-5707-632F-AFFE-61FD68542F3B}"/>
              </a:ext>
            </a:extLst>
          </p:cNvPr>
          <p:cNvSpPr txBox="1">
            <a:spLocks/>
          </p:cNvSpPr>
          <p:nvPr/>
        </p:nvSpPr>
        <p:spPr>
          <a:xfrm>
            <a:off x="2237250" y="905797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4000"/>
              <a:buFont typeface="Rajdhani"/>
              <a:buNone/>
              <a:tabLst/>
              <a:defRPr/>
            </a:pPr>
            <a:r>
              <a:rPr lang="pt-BR" kern="0" dirty="0">
                <a:solidFill>
                  <a:srgbClr val="000A39"/>
                </a:solidFill>
              </a:rPr>
              <a:t>Agenda da Apresentação</a:t>
            </a:r>
            <a:endParaRPr kumimoji="0" lang="pt-BR" sz="4000" b="1" i="0" u="none" strike="noStrike" kern="0" cap="none" spc="0" normalizeH="0" baseline="0" noProof="0" dirty="0">
              <a:ln>
                <a:noFill/>
              </a:ln>
              <a:solidFill>
                <a:srgbClr val="000A39"/>
              </a:solidFill>
              <a:effectLst/>
              <a:uLnTx/>
              <a:uFillTx/>
              <a:latin typeface="Rajdhani"/>
              <a:cs typeface="Rajdhani"/>
              <a:sym typeface="Rajdhani"/>
            </a:endParaRPr>
          </a:p>
        </p:txBody>
      </p:sp>
      <p:sp>
        <p:nvSpPr>
          <p:cNvPr id="24" name="Google Shape;8788;p31">
            <a:extLst>
              <a:ext uri="{FF2B5EF4-FFF2-40B4-BE49-F238E27FC236}">
                <a16:creationId xmlns:a16="http://schemas.microsoft.com/office/drawing/2014/main" id="{D8AD96AF-C7DB-2404-0DB8-A7507645A2F3}"/>
              </a:ext>
            </a:extLst>
          </p:cNvPr>
          <p:cNvSpPr txBox="1">
            <a:spLocks/>
          </p:cNvSpPr>
          <p:nvPr/>
        </p:nvSpPr>
        <p:spPr>
          <a:xfrm>
            <a:off x="2237250" y="2078726"/>
            <a:ext cx="2136000" cy="3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3000"/>
              <a:buFont typeface="Rajdhani"/>
              <a:buNone/>
              <a:tabLst/>
              <a:defRPr/>
            </a:pPr>
            <a:r>
              <a:rPr kumimoji="0" lang="en" sz="3000" b="1" i="0" u="none" strike="noStrike" kern="0" cap="none" spc="0" normalizeH="0" baseline="0" noProof="0" dirty="0">
                <a:ln>
                  <a:noFill/>
                </a:ln>
                <a:solidFill>
                  <a:srgbClr val="FB5B68"/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01</a:t>
            </a:r>
          </a:p>
        </p:txBody>
      </p:sp>
      <p:sp>
        <p:nvSpPr>
          <p:cNvPr id="25" name="Google Shape;8789;p31">
            <a:extLst>
              <a:ext uri="{FF2B5EF4-FFF2-40B4-BE49-F238E27FC236}">
                <a16:creationId xmlns:a16="http://schemas.microsoft.com/office/drawing/2014/main" id="{103C8532-FAF6-CBC4-CDF1-359BAC0B0F4F}"/>
              </a:ext>
            </a:extLst>
          </p:cNvPr>
          <p:cNvSpPr txBox="1">
            <a:spLocks/>
          </p:cNvSpPr>
          <p:nvPr/>
        </p:nvSpPr>
        <p:spPr>
          <a:xfrm>
            <a:off x="2237250" y="2882906"/>
            <a:ext cx="21360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1600"/>
              <a:buFont typeface="Nunito Sans"/>
              <a:buNone/>
              <a:tabLst/>
              <a:defRPr/>
            </a:pPr>
            <a:r>
              <a:rPr lang="en-US" kern="0" dirty="0" err="1">
                <a:solidFill>
                  <a:srgbClr val="000A39"/>
                </a:solidFill>
              </a:rPr>
              <a:t>Apresentação</a:t>
            </a:r>
            <a:r>
              <a:rPr lang="en-US" kern="0" dirty="0">
                <a:solidFill>
                  <a:srgbClr val="000A39"/>
                </a:solidFill>
              </a:rPr>
              <a:t> </a:t>
            </a:r>
            <a:r>
              <a:rPr lang="en-US" kern="0" dirty="0" err="1">
                <a:solidFill>
                  <a:srgbClr val="000A39"/>
                </a:solidFill>
              </a:rPr>
              <a:t>Pessoal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A39"/>
              </a:solidFill>
              <a:effectLst/>
              <a:uLnTx/>
              <a:uFillTx/>
              <a:latin typeface="Nunito Sans"/>
              <a:sym typeface="Nunito Sans"/>
            </a:endParaRPr>
          </a:p>
        </p:txBody>
      </p:sp>
      <p:sp>
        <p:nvSpPr>
          <p:cNvPr id="26" name="Google Shape;8790;p31">
            <a:extLst>
              <a:ext uri="{FF2B5EF4-FFF2-40B4-BE49-F238E27FC236}">
                <a16:creationId xmlns:a16="http://schemas.microsoft.com/office/drawing/2014/main" id="{3E04720C-0EF8-8917-3700-5CBE41456B4A}"/>
              </a:ext>
            </a:extLst>
          </p:cNvPr>
          <p:cNvSpPr txBox="1">
            <a:spLocks/>
          </p:cNvSpPr>
          <p:nvPr/>
        </p:nvSpPr>
        <p:spPr>
          <a:xfrm>
            <a:off x="2237250" y="2441816"/>
            <a:ext cx="21360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2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3000"/>
              <a:buFont typeface="Nunito Sans"/>
              <a:buNone/>
              <a:tabLst/>
              <a:defRPr/>
            </a:pPr>
            <a:r>
              <a:rPr lang="pt-BR" kern="0" dirty="0">
                <a:solidFill>
                  <a:srgbClr val="000A39"/>
                </a:solidFill>
              </a:rPr>
              <a:t>Apresentação</a:t>
            </a: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rgbClr val="000A39"/>
              </a:solidFill>
              <a:effectLst/>
              <a:uLnTx/>
              <a:uFillTx/>
              <a:latin typeface="Rajdhani"/>
              <a:cs typeface="Rajdhani"/>
              <a:sym typeface="Rajdhani"/>
            </a:endParaRPr>
          </a:p>
        </p:txBody>
      </p:sp>
      <p:sp>
        <p:nvSpPr>
          <p:cNvPr id="27" name="Google Shape;8791;p31">
            <a:extLst>
              <a:ext uri="{FF2B5EF4-FFF2-40B4-BE49-F238E27FC236}">
                <a16:creationId xmlns:a16="http://schemas.microsoft.com/office/drawing/2014/main" id="{BB960CE1-F7DB-B345-7CF9-81443FFB851C}"/>
              </a:ext>
            </a:extLst>
          </p:cNvPr>
          <p:cNvSpPr txBox="1">
            <a:spLocks/>
          </p:cNvSpPr>
          <p:nvPr/>
        </p:nvSpPr>
        <p:spPr>
          <a:xfrm>
            <a:off x="5028037" y="2078691"/>
            <a:ext cx="2136000" cy="3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3000"/>
              <a:buFont typeface="Rajdhani"/>
              <a:buNone/>
              <a:tabLst/>
              <a:defRPr/>
            </a:pPr>
            <a:r>
              <a:rPr kumimoji="0" lang="en" sz="3000" b="1" i="0" u="none" strike="noStrike" kern="0" cap="none" spc="0" normalizeH="0" baseline="0" noProof="0" dirty="0">
                <a:ln>
                  <a:noFill/>
                </a:ln>
                <a:solidFill>
                  <a:srgbClr val="FB5B68"/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02</a:t>
            </a:r>
          </a:p>
        </p:txBody>
      </p:sp>
      <p:sp>
        <p:nvSpPr>
          <p:cNvPr id="28" name="Google Shape;8792;p31">
            <a:extLst>
              <a:ext uri="{FF2B5EF4-FFF2-40B4-BE49-F238E27FC236}">
                <a16:creationId xmlns:a16="http://schemas.microsoft.com/office/drawing/2014/main" id="{6CDCDB56-E460-95A0-89C8-01AF1109749C}"/>
              </a:ext>
            </a:extLst>
          </p:cNvPr>
          <p:cNvSpPr txBox="1">
            <a:spLocks/>
          </p:cNvSpPr>
          <p:nvPr/>
        </p:nvSpPr>
        <p:spPr>
          <a:xfrm>
            <a:off x="5028000" y="2850617"/>
            <a:ext cx="21360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buClr>
                <a:srgbClr val="000A39"/>
              </a:buClr>
              <a:defRPr/>
            </a:pPr>
            <a:r>
              <a:rPr lang="en-US" kern="0" dirty="0" err="1">
                <a:solidFill>
                  <a:srgbClr val="000A39"/>
                </a:solidFill>
              </a:rPr>
              <a:t>Contextualização</a:t>
            </a:r>
            <a:r>
              <a:rPr lang="en-US" kern="0" dirty="0">
                <a:solidFill>
                  <a:srgbClr val="000A39"/>
                </a:solidFill>
              </a:rPr>
              <a:t> do </a:t>
            </a:r>
            <a:r>
              <a:rPr lang="en-US" kern="0" dirty="0" err="1">
                <a:solidFill>
                  <a:srgbClr val="000A39"/>
                </a:solidFill>
              </a:rPr>
              <a:t>tema</a:t>
            </a:r>
            <a:endParaRPr lang="en-US" sz="1400" kern="0" dirty="0">
              <a:solidFill>
                <a:srgbClr val="000A39"/>
              </a:solidFill>
            </a:endParaRPr>
          </a:p>
        </p:txBody>
      </p:sp>
      <p:sp>
        <p:nvSpPr>
          <p:cNvPr id="29" name="Google Shape;8793;p31">
            <a:extLst>
              <a:ext uri="{FF2B5EF4-FFF2-40B4-BE49-F238E27FC236}">
                <a16:creationId xmlns:a16="http://schemas.microsoft.com/office/drawing/2014/main" id="{A7B38780-BFCB-DFD1-9EA0-D4F6F3A5E39F}"/>
              </a:ext>
            </a:extLst>
          </p:cNvPr>
          <p:cNvSpPr txBox="1">
            <a:spLocks/>
          </p:cNvSpPr>
          <p:nvPr/>
        </p:nvSpPr>
        <p:spPr>
          <a:xfrm>
            <a:off x="5028017" y="2441816"/>
            <a:ext cx="21360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2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>
              <a:buClr>
                <a:srgbClr val="000A39"/>
              </a:buClr>
            </a:pPr>
            <a:r>
              <a:rPr lang="pt-BR" kern="0" dirty="0">
                <a:solidFill>
                  <a:srgbClr val="000A39"/>
                </a:solidFill>
              </a:rPr>
              <a:t>Contexto</a:t>
            </a:r>
            <a:endParaRPr lang="pt-BR" sz="2400" kern="0" dirty="0">
              <a:solidFill>
                <a:srgbClr val="000A39"/>
              </a:solidFill>
            </a:endParaRPr>
          </a:p>
        </p:txBody>
      </p:sp>
      <p:sp>
        <p:nvSpPr>
          <p:cNvPr id="30" name="Google Shape;8794;p31">
            <a:extLst>
              <a:ext uri="{FF2B5EF4-FFF2-40B4-BE49-F238E27FC236}">
                <a16:creationId xmlns:a16="http://schemas.microsoft.com/office/drawing/2014/main" id="{F94FF748-3C88-8692-3428-A83411FED01C}"/>
              </a:ext>
            </a:extLst>
          </p:cNvPr>
          <p:cNvSpPr txBox="1">
            <a:spLocks/>
          </p:cNvSpPr>
          <p:nvPr/>
        </p:nvSpPr>
        <p:spPr>
          <a:xfrm>
            <a:off x="7818773" y="2078691"/>
            <a:ext cx="2136000" cy="3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3000"/>
              <a:buFont typeface="Rajdhani"/>
              <a:buNone/>
              <a:tabLst/>
              <a:defRPr/>
            </a:pPr>
            <a:r>
              <a:rPr kumimoji="0" lang="en" sz="3000" b="1" i="0" u="none" strike="noStrike" kern="0" cap="none" spc="0" normalizeH="0" baseline="0" noProof="0" dirty="0">
                <a:ln>
                  <a:noFill/>
                </a:ln>
                <a:solidFill>
                  <a:srgbClr val="FB5B68"/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03</a:t>
            </a:r>
          </a:p>
        </p:txBody>
      </p:sp>
      <p:sp>
        <p:nvSpPr>
          <p:cNvPr id="31" name="Google Shape;8795;p31">
            <a:extLst>
              <a:ext uri="{FF2B5EF4-FFF2-40B4-BE49-F238E27FC236}">
                <a16:creationId xmlns:a16="http://schemas.microsoft.com/office/drawing/2014/main" id="{2685F61E-AD2F-8270-0CA6-8B1E68705BC0}"/>
              </a:ext>
            </a:extLst>
          </p:cNvPr>
          <p:cNvSpPr txBox="1">
            <a:spLocks/>
          </p:cNvSpPr>
          <p:nvPr/>
        </p:nvSpPr>
        <p:spPr>
          <a:xfrm>
            <a:off x="7818750" y="2882906"/>
            <a:ext cx="21360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buClr>
                <a:srgbClr val="000A39"/>
              </a:buClr>
              <a:defRPr/>
            </a:pPr>
            <a:r>
              <a:rPr lang="en-US" kern="0" dirty="0" err="1">
                <a:solidFill>
                  <a:srgbClr val="000A39"/>
                </a:solidFill>
                <a:latin typeface="Proxima Nova"/>
                <a:ea typeface="Proxima Nova"/>
                <a:cs typeface="Proxima Nova"/>
                <a:sym typeface="Proxima Nova"/>
              </a:rPr>
              <a:t>Demonstração</a:t>
            </a:r>
            <a:r>
              <a:rPr lang="en-US" kern="0" dirty="0">
                <a:solidFill>
                  <a:srgbClr val="000A39"/>
                </a:solidFill>
                <a:latin typeface="Proxima Nova"/>
                <a:ea typeface="Proxima Nova"/>
                <a:cs typeface="Proxima Nova"/>
                <a:sym typeface="Proxima Nova"/>
              </a:rPr>
              <a:t> da </a:t>
            </a:r>
            <a:r>
              <a:rPr lang="en-US" kern="0" dirty="0" err="1">
                <a:solidFill>
                  <a:srgbClr val="000A39"/>
                </a:solidFill>
                <a:latin typeface="Proxima Nova"/>
                <a:ea typeface="Proxima Nova"/>
                <a:cs typeface="Proxima Nova"/>
                <a:sym typeface="Proxima Nova"/>
              </a:rPr>
              <a:t>Aplicação</a:t>
            </a:r>
            <a:endParaRPr lang="en-US" sz="1400" kern="0" dirty="0">
              <a:solidFill>
                <a:srgbClr val="000A3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" name="Google Shape;8796;p31">
            <a:extLst>
              <a:ext uri="{FF2B5EF4-FFF2-40B4-BE49-F238E27FC236}">
                <a16:creationId xmlns:a16="http://schemas.microsoft.com/office/drawing/2014/main" id="{03A186BF-D5AB-0688-9B2F-49760E97057E}"/>
              </a:ext>
            </a:extLst>
          </p:cNvPr>
          <p:cNvSpPr txBox="1">
            <a:spLocks/>
          </p:cNvSpPr>
          <p:nvPr/>
        </p:nvSpPr>
        <p:spPr>
          <a:xfrm>
            <a:off x="7818750" y="2441816"/>
            <a:ext cx="21360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2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>
              <a:buClr>
                <a:srgbClr val="000A39"/>
              </a:buClr>
            </a:pPr>
            <a:r>
              <a:rPr lang="pt-BR" kern="0" dirty="0">
                <a:solidFill>
                  <a:srgbClr val="000A39"/>
                </a:solidFill>
              </a:rPr>
              <a:t>Demonstração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3000"/>
              <a:buFont typeface="Nunito Sans"/>
              <a:buNone/>
              <a:tabLst/>
              <a:defRPr/>
            </a:pP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rgbClr val="000A39"/>
              </a:solidFill>
              <a:effectLst/>
              <a:uLnTx/>
              <a:uFillTx/>
              <a:latin typeface="Rajdhani"/>
              <a:cs typeface="Rajdhani"/>
              <a:sym typeface="Rajdhani"/>
            </a:endParaRPr>
          </a:p>
        </p:txBody>
      </p:sp>
      <p:sp>
        <p:nvSpPr>
          <p:cNvPr id="33" name="Google Shape;8797;p31">
            <a:extLst>
              <a:ext uri="{FF2B5EF4-FFF2-40B4-BE49-F238E27FC236}">
                <a16:creationId xmlns:a16="http://schemas.microsoft.com/office/drawing/2014/main" id="{69C7380F-AB7C-058A-4E2E-31D77889D2A9}"/>
              </a:ext>
            </a:extLst>
          </p:cNvPr>
          <p:cNvSpPr txBox="1">
            <a:spLocks/>
          </p:cNvSpPr>
          <p:nvPr/>
        </p:nvSpPr>
        <p:spPr>
          <a:xfrm>
            <a:off x="2237250" y="3798489"/>
            <a:ext cx="2136000" cy="3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3000"/>
              <a:buFont typeface="Rajdhani"/>
              <a:buNone/>
              <a:tabLst/>
              <a:defRPr/>
            </a:pPr>
            <a:r>
              <a:rPr kumimoji="0" lang="en" sz="3000" b="1" i="0" u="none" strike="noStrike" kern="0" cap="none" spc="0" normalizeH="0" baseline="0" noProof="0" dirty="0">
                <a:ln>
                  <a:noFill/>
                </a:ln>
                <a:solidFill>
                  <a:srgbClr val="FB5B68"/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04</a:t>
            </a:r>
          </a:p>
        </p:txBody>
      </p:sp>
      <p:sp>
        <p:nvSpPr>
          <p:cNvPr id="34" name="Google Shape;8798;p31">
            <a:extLst>
              <a:ext uri="{FF2B5EF4-FFF2-40B4-BE49-F238E27FC236}">
                <a16:creationId xmlns:a16="http://schemas.microsoft.com/office/drawing/2014/main" id="{D9BDA99B-971F-E90C-AA7C-2B6BA9013E95}"/>
              </a:ext>
            </a:extLst>
          </p:cNvPr>
          <p:cNvSpPr txBox="1">
            <a:spLocks/>
          </p:cNvSpPr>
          <p:nvPr/>
        </p:nvSpPr>
        <p:spPr>
          <a:xfrm>
            <a:off x="2237250" y="4629237"/>
            <a:ext cx="21360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buClr>
                <a:srgbClr val="000A39"/>
              </a:buClr>
            </a:pPr>
            <a:r>
              <a:rPr lang="en-US" kern="0" dirty="0" err="1">
                <a:solidFill>
                  <a:srgbClr val="000A39"/>
                </a:solidFill>
              </a:rPr>
              <a:t>Maior</a:t>
            </a:r>
            <a:r>
              <a:rPr lang="en-US" kern="0" dirty="0">
                <a:solidFill>
                  <a:srgbClr val="000A39"/>
                </a:solidFill>
              </a:rPr>
              <a:t> </a:t>
            </a:r>
            <a:r>
              <a:rPr lang="en-US" kern="0" dirty="0" err="1">
                <a:solidFill>
                  <a:srgbClr val="000A39"/>
                </a:solidFill>
              </a:rPr>
              <a:t>dificuldade</a:t>
            </a:r>
            <a:r>
              <a:rPr lang="en-US" kern="0" dirty="0">
                <a:solidFill>
                  <a:srgbClr val="000A39"/>
                </a:solidFill>
              </a:rPr>
              <a:t> </a:t>
            </a:r>
            <a:r>
              <a:rPr lang="en-US" kern="0" dirty="0" err="1">
                <a:solidFill>
                  <a:srgbClr val="000A39"/>
                </a:solidFill>
              </a:rPr>
              <a:t>pessoal</a:t>
            </a:r>
            <a:r>
              <a:rPr lang="en-US" kern="0" dirty="0">
                <a:solidFill>
                  <a:srgbClr val="000A39"/>
                </a:solidFill>
              </a:rPr>
              <a:t> com </a:t>
            </a:r>
            <a:r>
              <a:rPr lang="en-US" kern="0" dirty="0" err="1">
                <a:solidFill>
                  <a:srgbClr val="000A39"/>
                </a:solidFill>
              </a:rPr>
              <a:t>projeto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A39"/>
              </a:solidFill>
              <a:effectLst/>
              <a:uLnTx/>
              <a:uFillTx/>
              <a:latin typeface="Nunito Sans"/>
              <a:sym typeface="Nunito Sans"/>
            </a:endParaRPr>
          </a:p>
        </p:txBody>
      </p:sp>
      <p:sp>
        <p:nvSpPr>
          <p:cNvPr id="35" name="Google Shape;8799;p31">
            <a:extLst>
              <a:ext uri="{FF2B5EF4-FFF2-40B4-BE49-F238E27FC236}">
                <a16:creationId xmlns:a16="http://schemas.microsoft.com/office/drawing/2014/main" id="{654C1210-53C9-ADD4-66D3-53F7FA511726}"/>
              </a:ext>
            </a:extLst>
          </p:cNvPr>
          <p:cNvSpPr txBox="1">
            <a:spLocks/>
          </p:cNvSpPr>
          <p:nvPr/>
        </p:nvSpPr>
        <p:spPr>
          <a:xfrm>
            <a:off x="2237250" y="4165291"/>
            <a:ext cx="21360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2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3000"/>
              <a:buFont typeface="Nunito Sans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Dificuldade</a:t>
            </a:r>
          </a:p>
        </p:txBody>
      </p:sp>
      <p:sp>
        <p:nvSpPr>
          <p:cNvPr id="36" name="Google Shape;8800;p31">
            <a:extLst>
              <a:ext uri="{FF2B5EF4-FFF2-40B4-BE49-F238E27FC236}">
                <a16:creationId xmlns:a16="http://schemas.microsoft.com/office/drawing/2014/main" id="{0F0D66F6-9CCB-3F79-B066-BCEDF82E6F01}"/>
              </a:ext>
            </a:extLst>
          </p:cNvPr>
          <p:cNvSpPr txBox="1">
            <a:spLocks/>
          </p:cNvSpPr>
          <p:nvPr/>
        </p:nvSpPr>
        <p:spPr>
          <a:xfrm>
            <a:off x="5028037" y="3798454"/>
            <a:ext cx="2136000" cy="3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3000"/>
              <a:buFont typeface="Rajdhani"/>
              <a:buNone/>
              <a:tabLst/>
              <a:defRPr/>
            </a:pPr>
            <a:r>
              <a:rPr kumimoji="0" lang="en" sz="3000" b="1" i="0" u="none" strike="noStrike" kern="0" cap="none" spc="0" normalizeH="0" baseline="0" noProof="0" dirty="0">
                <a:ln>
                  <a:noFill/>
                </a:ln>
                <a:solidFill>
                  <a:srgbClr val="FB5B68"/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05</a:t>
            </a:r>
          </a:p>
        </p:txBody>
      </p:sp>
      <p:sp>
        <p:nvSpPr>
          <p:cNvPr id="37" name="Google Shape;8801;p31">
            <a:extLst>
              <a:ext uri="{FF2B5EF4-FFF2-40B4-BE49-F238E27FC236}">
                <a16:creationId xmlns:a16="http://schemas.microsoft.com/office/drawing/2014/main" id="{9DFB0EBC-16DC-ED15-E3AF-C509DD439377}"/>
              </a:ext>
            </a:extLst>
          </p:cNvPr>
          <p:cNvSpPr txBox="1">
            <a:spLocks/>
          </p:cNvSpPr>
          <p:nvPr/>
        </p:nvSpPr>
        <p:spPr>
          <a:xfrm>
            <a:off x="5028000" y="4629237"/>
            <a:ext cx="21360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buClr>
                <a:srgbClr val="000A39"/>
              </a:buClr>
            </a:pPr>
            <a:r>
              <a:rPr lang="pt-BR" kern="0" dirty="0">
                <a:solidFill>
                  <a:srgbClr val="000A39"/>
                </a:solidFill>
              </a:rPr>
              <a:t>Maior superação na realização do desafio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A39"/>
              </a:solidFill>
              <a:effectLst/>
              <a:uLnTx/>
              <a:uFillTx/>
              <a:latin typeface="Nunito Sans"/>
              <a:sym typeface="Nunito Sans"/>
            </a:endParaRPr>
          </a:p>
        </p:txBody>
      </p:sp>
      <p:sp>
        <p:nvSpPr>
          <p:cNvPr id="38" name="Google Shape;8802;p31">
            <a:extLst>
              <a:ext uri="{FF2B5EF4-FFF2-40B4-BE49-F238E27FC236}">
                <a16:creationId xmlns:a16="http://schemas.microsoft.com/office/drawing/2014/main" id="{E5153262-8FE8-BED2-3459-1B0AE5E2660E}"/>
              </a:ext>
            </a:extLst>
          </p:cNvPr>
          <p:cNvSpPr txBox="1">
            <a:spLocks/>
          </p:cNvSpPr>
          <p:nvPr/>
        </p:nvSpPr>
        <p:spPr>
          <a:xfrm>
            <a:off x="5028017" y="4165291"/>
            <a:ext cx="21360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2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buClr>
                <a:srgbClr val="000A39"/>
              </a:buClr>
              <a:defRPr/>
            </a:pPr>
            <a:r>
              <a:rPr lang="pt-BR" kern="0" dirty="0">
                <a:solidFill>
                  <a:srgbClr val="000A39"/>
                </a:solidFill>
              </a:rPr>
              <a:t>Superação</a:t>
            </a:r>
          </a:p>
        </p:txBody>
      </p:sp>
      <p:sp>
        <p:nvSpPr>
          <p:cNvPr id="39" name="Google Shape;8803;p31">
            <a:extLst>
              <a:ext uri="{FF2B5EF4-FFF2-40B4-BE49-F238E27FC236}">
                <a16:creationId xmlns:a16="http://schemas.microsoft.com/office/drawing/2014/main" id="{F0107458-3454-A2D0-9F45-A204918EEAB8}"/>
              </a:ext>
            </a:extLst>
          </p:cNvPr>
          <p:cNvSpPr txBox="1">
            <a:spLocks/>
          </p:cNvSpPr>
          <p:nvPr/>
        </p:nvSpPr>
        <p:spPr>
          <a:xfrm>
            <a:off x="7818773" y="3798454"/>
            <a:ext cx="2136000" cy="3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3000"/>
              <a:buFont typeface="Rajdhani"/>
              <a:buNone/>
              <a:tabLst/>
              <a:defRPr/>
            </a:pPr>
            <a:r>
              <a:rPr kumimoji="0" lang="en" sz="3000" b="1" i="0" u="none" strike="noStrike" kern="0" cap="none" spc="0" normalizeH="0" baseline="0" noProof="0" dirty="0">
                <a:ln>
                  <a:noFill/>
                </a:ln>
                <a:solidFill>
                  <a:srgbClr val="FB5B68"/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06</a:t>
            </a:r>
          </a:p>
        </p:txBody>
      </p:sp>
      <p:sp>
        <p:nvSpPr>
          <p:cNvPr id="40" name="Google Shape;8804;p31">
            <a:extLst>
              <a:ext uri="{FF2B5EF4-FFF2-40B4-BE49-F238E27FC236}">
                <a16:creationId xmlns:a16="http://schemas.microsoft.com/office/drawing/2014/main" id="{B812FE66-A8F3-0873-B3C9-BFE8F746C84C}"/>
              </a:ext>
            </a:extLst>
          </p:cNvPr>
          <p:cNvSpPr txBox="1">
            <a:spLocks/>
          </p:cNvSpPr>
          <p:nvPr/>
        </p:nvSpPr>
        <p:spPr>
          <a:xfrm>
            <a:off x="7818750" y="4629237"/>
            <a:ext cx="21360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1600"/>
              <a:buFont typeface="Nunito Sans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Nunito Sans"/>
                <a:sym typeface="Nunito Sans"/>
              </a:rPr>
              <a:t>Agradecimentos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Nunito Sans"/>
                <a:sym typeface="Nunito Sans"/>
              </a:rPr>
              <a:t> e </a:t>
            </a:r>
            <a:r>
              <a:rPr kumimoji="0" lang="en-US" sz="1600" b="0" i="0" u="none" strike="noStrike" kern="0" cap="none" spc="0" normalizeH="0" noProof="0" dirty="0" err="1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Nunito Sans"/>
                <a:sym typeface="Nunito Sans"/>
              </a:rPr>
              <a:t>finalização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A39"/>
              </a:solidFill>
              <a:effectLst/>
              <a:uLnTx/>
              <a:uFillTx/>
              <a:latin typeface="Nunito Sans"/>
              <a:sym typeface="Nunito Sans"/>
            </a:endParaRPr>
          </a:p>
        </p:txBody>
      </p:sp>
      <p:sp>
        <p:nvSpPr>
          <p:cNvPr id="41" name="Google Shape;8805;p31">
            <a:extLst>
              <a:ext uri="{FF2B5EF4-FFF2-40B4-BE49-F238E27FC236}">
                <a16:creationId xmlns:a16="http://schemas.microsoft.com/office/drawing/2014/main" id="{51C36619-D9C1-DE7F-5742-17332A255571}"/>
              </a:ext>
            </a:extLst>
          </p:cNvPr>
          <p:cNvSpPr txBox="1">
            <a:spLocks/>
          </p:cNvSpPr>
          <p:nvPr/>
        </p:nvSpPr>
        <p:spPr>
          <a:xfrm>
            <a:off x="7818749" y="4165291"/>
            <a:ext cx="2288425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2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3000"/>
              <a:buFont typeface="Nunito Sans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30699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7080;p29">
            <a:extLst>
              <a:ext uri="{FF2B5EF4-FFF2-40B4-BE49-F238E27FC236}">
                <a16:creationId xmlns:a16="http://schemas.microsoft.com/office/drawing/2014/main" id="{DCBF0CDD-2981-BE02-16A0-94B5F61990F6}"/>
              </a:ext>
            </a:extLst>
          </p:cNvPr>
          <p:cNvSpPr txBox="1">
            <a:spLocks/>
          </p:cNvSpPr>
          <p:nvPr/>
        </p:nvSpPr>
        <p:spPr>
          <a:xfrm>
            <a:off x="2499710" y="1504338"/>
            <a:ext cx="7192575" cy="30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6000"/>
              <a:buFont typeface="Rajdhani"/>
              <a:buNone/>
              <a:tabLst/>
              <a:defRPr/>
            </a:pPr>
            <a:r>
              <a:rPr kumimoji="0" lang="pt-BR" sz="4600" b="1" i="0" u="none" strike="noStrike" kern="0" cap="none" spc="0" normalizeH="0" baseline="0" noProof="0" dirty="0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Steven</a:t>
            </a:r>
            <a:r>
              <a:rPr kumimoji="0" lang="pt-BR" sz="4600" b="1" i="0" u="none" strike="noStrike" kern="0" cap="none" spc="0" normalizeH="0" noProof="0" dirty="0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 Universe Comunidade</a:t>
            </a:r>
            <a:r>
              <a:rPr kumimoji="0" lang="pt-BR" sz="4600" b="1" i="0" u="none" strike="noStrike" kern="0" cap="none" spc="0" normalizeH="0" baseline="0" noProof="0" dirty="0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6000"/>
              <a:buFont typeface="Rajdhani"/>
              <a:buNone/>
              <a:tabLst/>
              <a:defRPr/>
            </a:pPr>
            <a:r>
              <a:rPr kumimoji="0" lang="pt-BR" sz="3000" b="0" i="0" u="none" strike="noStrike" kern="0" cap="none" spc="0" normalizeH="0" baseline="0" noProof="0" dirty="0">
                <a:ln>
                  <a:noFill/>
                </a:ln>
                <a:solidFill>
                  <a:srgbClr val="FB5B68"/>
                </a:solidFill>
                <a:effectLst/>
                <a:uLnTx/>
                <a:uFillTx/>
                <a:latin typeface="Rajdhani SemiBold"/>
                <a:ea typeface="Rajdhani SemiBold"/>
                <a:cs typeface="Rajdhani SemiBold"/>
                <a:sym typeface="Rajdhani SemiBold"/>
              </a:rPr>
              <a:t>Projeto Individual</a:t>
            </a:r>
          </a:p>
        </p:txBody>
      </p:sp>
      <p:sp>
        <p:nvSpPr>
          <p:cNvPr id="1714" name="Google Shape;7081;p29">
            <a:extLst>
              <a:ext uri="{FF2B5EF4-FFF2-40B4-BE49-F238E27FC236}">
                <a16:creationId xmlns:a16="http://schemas.microsoft.com/office/drawing/2014/main" id="{245A03E6-F84B-1FCC-C8CE-BEDFC5D83922}"/>
              </a:ext>
            </a:extLst>
          </p:cNvPr>
          <p:cNvSpPr txBox="1">
            <a:spLocks/>
          </p:cNvSpPr>
          <p:nvPr/>
        </p:nvSpPr>
        <p:spPr>
          <a:xfrm>
            <a:off x="3843448" y="4522662"/>
            <a:ext cx="4505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1600"/>
              <a:buFont typeface="Nunito Sans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Nunito Sans"/>
                <a:sym typeface="Nunito Sans"/>
              </a:rPr>
              <a:t>1CCO - Gustavo Antonio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Nunito Sans"/>
                <a:sym typeface="Nunito Sans"/>
              </a:rPr>
              <a:t> - 02221049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A39"/>
              </a:solidFill>
              <a:effectLst/>
              <a:uLnTx/>
              <a:uFillTx/>
              <a:latin typeface="Nunito San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13448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3" grpId="0"/>
      <p:bldP spid="17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3CBB3C3C-8D3D-462F-5306-902CB9DAE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0" r="30900"/>
          <a:stretch/>
        </p:blipFill>
        <p:spPr>
          <a:xfrm>
            <a:off x="7534656" y="10"/>
            <a:ext cx="4657344" cy="6857990"/>
          </a:xfrm>
          <a:prstGeom prst="rect">
            <a:avLst/>
          </a:prstGeom>
        </p:spPr>
      </p:pic>
      <p:sp>
        <p:nvSpPr>
          <p:cNvPr id="4" name="Google Shape;8811;p32">
            <a:extLst>
              <a:ext uri="{FF2B5EF4-FFF2-40B4-BE49-F238E27FC236}">
                <a16:creationId xmlns:a16="http://schemas.microsoft.com/office/drawing/2014/main" id="{9662ADC5-E932-0240-52D7-7FF47E2BE15C}"/>
              </a:ext>
            </a:extLst>
          </p:cNvPr>
          <p:cNvSpPr txBox="1">
            <a:spLocks/>
          </p:cNvSpPr>
          <p:nvPr/>
        </p:nvSpPr>
        <p:spPr>
          <a:xfrm>
            <a:off x="813652" y="858892"/>
            <a:ext cx="6419957" cy="145700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A39"/>
              </a:buClr>
              <a:buSzPts val="4000"/>
              <a:tabLst/>
              <a:defRPr/>
            </a:pPr>
            <a:r>
              <a:rPr kumimoji="0" lang="en-US" sz="4400" b="1" i="0" u="none" strike="noStrike" cap="none" spc="0" normalizeH="0" baseline="0" noProof="0" dirty="0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Rajdhani" panose="020B0604020202020204" charset="0"/>
                <a:ea typeface="+mj-ea"/>
                <a:cs typeface="Rajdhani" panose="020B0604020202020204" charset="0"/>
                <a:sym typeface="Rajdhani"/>
              </a:rPr>
              <a:t>O que é Steven Universe ?</a:t>
            </a:r>
          </a:p>
        </p:txBody>
      </p:sp>
      <p:sp>
        <p:nvSpPr>
          <p:cNvPr id="5" name="Google Shape;8810;p32">
            <a:extLst>
              <a:ext uri="{FF2B5EF4-FFF2-40B4-BE49-F238E27FC236}">
                <a16:creationId xmlns:a16="http://schemas.microsoft.com/office/drawing/2014/main" id="{E47B18E7-182A-CDC2-F448-2D0861C8D4BC}"/>
              </a:ext>
            </a:extLst>
          </p:cNvPr>
          <p:cNvSpPr txBox="1">
            <a:spLocks/>
          </p:cNvSpPr>
          <p:nvPr/>
        </p:nvSpPr>
        <p:spPr>
          <a:xfrm>
            <a:off x="813652" y="3046379"/>
            <a:ext cx="5568991" cy="296801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●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○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■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●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○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■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●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○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Nunito Sans"/>
              <a:buChar char="■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marR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1600"/>
              <a:buNone/>
              <a:tabLst/>
              <a:defRPr/>
            </a:pPr>
            <a:r>
              <a:rPr kumimoji="0" lang="pt-BR" sz="2000" b="0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Nunito Sans"/>
              </a:rPr>
              <a:t>Steven Universo conta as aventuras de uma criança meio humana e meio Crystal </a:t>
            </a:r>
            <a:r>
              <a:rPr kumimoji="0" lang="pt-BR" sz="2000" b="0" i="0" u="none" strike="noStrike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Nunito Sans"/>
              </a:rPr>
              <a:t>Gem</a:t>
            </a:r>
            <a:r>
              <a:rPr kumimoji="0" lang="pt-BR" sz="2000" b="0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Nunito Sans"/>
              </a:rPr>
              <a:t>, uma espécie de ser intergaláctico com superpoderes. Junto com suas amigas </a:t>
            </a:r>
            <a:r>
              <a:rPr kumimoji="0" lang="pt-BR" sz="2000" b="0" i="0" u="none" strike="noStrike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Nunito Sans"/>
              </a:rPr>
              <a:t>Garnet</a:t>
            </a:r>
            <a:r>
              <a:rPr kumimoji="0" lang="pt-BR" sz="2000" b="0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Nunito Sans"/>
              </a:rPr>
              <a:t>, Ametista e Pérola, Steven tenta descobrir qual é a sua missão, enquanto tenta proteger seu mundo ameaçado por seres intergalácticos corrompidos.</a:t>
            </a:r>
            <a:endParaRPr kumimoji="0" lang="en-US" sz="2000" b="0" i="0" u="none" strike="noStrike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62837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8811;p32">
            <a:extLst>
              <a:ext uri="{FF2B5EF4-FFF2-40B4-BE49-F238E27FC236}">
                <a16:creationId xmlns:a16="http://schemas.microsoft.com/office/drawing/2014/main" id="{26CF6864-C2A0-A645-B924-CD9A41EFD874}"/>
              </a:ext>
            </a:extLst>
          </p:cNvPr>
          <p:cNvSpPr txBox="1">
            <a:spLocks/>
          </p:cNvSpPr>
          <p:nvPr/>
        </p:nvSpPr>
        <p:spPr>
          <a:xfrm>
            <a:off x="5640176" y="972013"/>
            <a:ext cx="6419957" cy="145700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A39"/>
              </a:buClr>
              <a:buSzPts val="4000"/>
              <a:tabLst/>
              <a:defRPr/>
            </a:pPr>
            <a:r>
              <a:rPr kumimoji="0" lang="en-US" sz="4400" b="1" i="0" u="none" strike="noStrike" cap="none" spc="0" normalizeH="0" baseline="0" noProof="0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Rajdhani" panose="020B0604020202020204" charset="0"/>
                <a:ea typeface="+mj-ea"/>
                <a:cs typeface="Rajdhani" panose="020B0604020202020204" charset="0"/>
                <a:sym typeface="Rajdhani"/>
              </a:rPr>
              <a:t>Por que Steven Universe ?</a:t>
            </a:r>
            <a:endParaRPr kumimoji="0" lang="en-US" sz="4400" b="1" i="0" u="none" strike="noStrike" cap="none" spc="0" normalizeH="0" baseline="0" noProof="0" dirty="0">
              <a:ln>
                <a:noFill/>
              </a:ln>
              <a:solidFill>
                <a:srgbClr val="000A39"/>
              </a:solidFill>
              <a:effectLst/>
              <a:uLnTx/>
              <a:uFillTx/>
              <a:latin typeface="Rajdhani" panose="020B0604020202020204" charset="0"/>
              <a:ea typeface="+mj-ea"/>
              <a:cs typeface="Rajdhani" panose="020B0604020202020204" charset="0"/>
              <a:sym typeface="Rajdhani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Google Shape;8810;p32">
            <a:extLst>
              <a:ext uri="{FF2B5EF4-FFF2-40B4-BE49-F238E27FC236}">
                <a16:creationId xmlns:a16="http://schemas.microsoft.com/office/drawing/2014/main" id="{1D93E8A0-6E62-AF30-D285-6422F1CCCD02}"/>
              </a:ext>
            </a:extLst>
          </p:cNvPr>
          <p:cNvSpPr txBox="1">
            <a:spLocks/>
          </p:cNvSpPr>
          <p:nvPr/>
        </p:nvSpPr>
        <p:spPr>
          <a:xfrm>
            <a:off x="5640176" y="3026765"/>
            <a:ext cx="5879379" cy="323348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●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○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■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●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○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■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●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○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Nunito Sans"/>
              <a:buChar char="■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Nunito Sans"/>
              </a:rPr>
              <a:t>Mudou</a:t>
            </a:r>
            <a:r>
              <a:rPr kumimoji="0" lang="en-US" sz="2400" b="0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Nunito Sans"/>
              </a:rPr>
              <a:t> </a:t>
            </a:r>
            <a:r>
              <a:rPr kumimoji="0" lang="en-US" sz="2400" b="0" i="0" u="none" strike="noStrike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Nunito Sans"/>
              </a:rPr>
              <a:t>minha</a:t>
            </a:r>
            <a:r>
              <a:rPr kumimoji="0" lang="en-US" sz="2400" b="0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Nunito Sans"/>
              </a:rPr>
              <a:t> </a:t>
            </a:r>
            <a:r>
              <a:rPr kumimoji="0" lang="en-US" sz="2400" b="0" i="0" u="none" strike="noStrike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Nunito Sans"/>
              </a:rPr>
              <a:t>maneira</a:t>
            </a:r>
            <a:r>
              <a:rPr kumimoji="0" lang="en-US" sz="2400" b="0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Nunito Sans"/>
              </a:rPr>
              <a:t> de </a:t>
            </a:r>
            <a:r>
              <a:rPr kumimoji="0" lang="en-US" sz="2400" b="0" i="0" u="none" strike="noStrike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Nunito Sans"/>
              </a:rPr>
              <a:t>pensar</a:t>
            </a:r>
            <a:r>
              <a:rPr kumimoji="0" lang="en-US" sz="2400" b="0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Nunito Sans"/>
              </a:rPr>
              <a:t>:</a:t>
            </a:r>
          </a:p>
          <a:p>
            <a:pPr marL="457200" marR="0" lvl="0" indent="-228600" fontAlgn="auto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A39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0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Nunito Sans"/>
              </a:rPr>
              <a:t>O autoconhecimento é o caminho</a:t>
            </a:r>
            <a:endParaRPr kumimoji="0" lang="en-US" sz="2000" b="0" i="0" u="none" strike="noStrike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Nunito Sans"/>
            </a:endParaRPr>
          </a:p>
          <a:p>
            <a:pPr marL="45720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0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Nunito Sans"/>
              </a:rPr>
              <a:t>Precisamos aprender mais sobre resiliência</a:t>
            </a:r>
          </a:p>
          <a:p>
            <a:pPr marL="45720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0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Nunito Sans"/>
              </a:rPr>
              <a:t>O valor de uma boa amizade é inestimável</a:t>
            </a:r>
          </a:p>
          <a:p>
            <a:pPr marL="45720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0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Nunito Sans"/>
              </a:rPr>
              <a:t>Abrace a diversidade</a:t>
            </a:r>
            <a:endParaRPr lang="pt-BR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0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Nunito Sans"/>
              </a:rPr>
              <a:t>Empatia é a chave de tudo</a:t>
            </a:r>
            <a:br>
              <a:rPr kumimoji="0" lang="pt-BR" sz="2000" b="0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Nunito Sans"/>
              </a:rPr>
            </a:br>
            <a:endParaRPr kumimoji="0" lang="en-US" sz="2000" b="0" i="0" u="none" strike="noStrike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Nunito Sans"/>
            </a:endParaRP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Nunito Sans"/>
            </a:endParaRP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ajudou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descobrir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quem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eu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sou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me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ajudou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pode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ajudar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outros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3DA7AB6D-5E9D-FE71-A35F-C35F297F36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3" r="29017"/>
          <a:stretch/>
        </p:blipFill>
        <p:spPr>
          <a:xfrm>
            <a:off x="0" y="10"/>
            <a:ext cx="465734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6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7080;p29">
            <a:extLst>
              <a:ext uri="{FF2B5EF4-FFF2-40B4-BE49-F238E27FC236}">
                <a16:creationId xmlns:a16="http://schemas.microsoft.com/office/drawing/2014/main" id="{DCBF0CDD-2981-BE02-16A0-94B5F61990F6}"/>
              </a:ext>
            </a:extLst>
          </p:cNvPr>
          <p:cNvSpPr txBox="1">
            <a:spLocks/>
          </p:cNvSpPr>
          <p:nvPr/>
        </p:nvSpPr>
        <p:spPr>
          <a:xfrm>
            <a:off x="2499710" y="1504338"/>
            <a:ext cx="7192575" cy="30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6000"/>
              <a:buFont typeface="Rajdhani"/>
              <a:buNone/>
              <a:tabLst/>
              <a:defRPr/>
            </a:pPr>
            <a:r>
              <a:rPr kumimoji="0" lang="pt-BR" sz="4600" b="1" i="0" u="none" strike="noStrike" kern="0" cap="none" spc="0" normalizeH="0" baseline="0" noProof="0" dirty="0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Demonstração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6000"/>
              <a:buFont typeface="Rajdhani"/>
              <a:buNone/>
              <a:tabLst/>
              <a:defRPr/>
            </a:pPr>
            <a:r>
              <a:rPr kumimoji="0" lang="pt-BR" sz="3000" b="0" i="0" u="none" strike="noStrike" kern="0" cap="none" spc="0" normalizeH="0" baseline="0" noProof="0" dirty="0">
                <a:ln>
                  <a:noFill/>
                </a:ln>
                <a:solidFill>
                  <a:srgbClr val="FB5B68"/>
                </a:solidFill>
                <a:effectLst/>
                <a:uLnTx/>
                <a:uFillTx/>
                <a:latin typeface="Rajdhani SemiBold"/>
                <a:ea typeface="Rajdhani SemiBold"/>
                <a:cs typeface="Rajdhani SemiBold"/>
                <a:sym typeface="Rajdhani SemiBold"/>
              </a:rPr>
              <a:t>Aplicação</a:t>
            </a:r>
            <a:r>
              <a:rPr kumimoji="0" lang="pt-BR" sz="3000" b="0" i="0" u="none" strike="noStrike" kern="0" cap="none" spc="0" normalizeH="0" noProof="0" dirty="0">
                <a:ln>
                  <a:noFill/>
                </a:ln>
                <a:solidFill>
                  <a:srgbClr val="FB5B68"/>
                </a:solidFill>
                <a:effectLst/>
                <a:uLnTx/>
                <a:uFillTx/>
                <a:latin typeface="Rajdhani SemiBold"/>
                <a:ea typeface="Rajdhani SemiBold"/>
                <a:cs typeface="Rajdhani SemiBold"/>
                <a:sym typeface="Rajdhani SemiBold"/>
              </a:rPr>
              <a:t> WEB</a:t>
            </a:r>
            <a:endParaRPr kumimoji="0" lang="pt-BR" sz="3000" b="0" i="0" u="none" strike="noStrike" kern="0" cap="none" spc="0" normalizeH="0" baseline="0" noProof="0" dirty="0">
              <a:ln>
                <a:noFill/>
              </a:ln>
              <a:solidFill>
                <a:srgbClr val="FB5B68"/>
              </a:solidFill>
              <a:effectLst/>
              <a:uLnTx/>
              <a:uFillTx/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13808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984;p33">
            <a:extLst>
              <a:ext uri="{FF2B5EF4-FFF2-40B4-BE49-F238E27FC236}">
                <a16:creationId xmlns:a16="http://schemas.microsoft.com/office/drawing/2014/main" id="{9D7A580F-BAB3-FB9B-5287-6C828328C537}"/>
              </a:ext>
            </a:extLst>
          </p:cNvPr>
          <p:cNvSpPr txBox="1">
            <a:spLocks/>
          </p:cNvSpPr>
          <p:nvPr/>
        </p:nvSpPr>
        <p:spPr>
          <a:xfrm>
            <a:off x="1141413" y="2005622"/>
            <a:ext cx="3040483" cy="171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●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○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■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●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○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■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●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○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Nunito Sans"/>
              <a:buChar char="■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285750" indent="-285750" algn="l">
              <a:spcAft>
                <a:spcPts val="1600"/>
              </a:spcAft>
              <a:buClr>
                <a:srgbClr val="000A39"/>
              </a:buClr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Nunito Sans"/>
                <a:sym typeface="Nunito Sans"/>
              </a:rPr>
              <a:t>Gestão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Nunito Sans"/>
                <a:sym typeface="Nunito Sans"/>
              </a:rPr>
              <a:t> de Tempo (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Nunito Sans"/>
                <a:sym typeface="Nunito Sans"/>
              </a:rPr>
              <a:t>em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Nunito Sans"/>
                <a:sym typeface="Nunito Sans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Nunito Sans"/>
                <a:sym typeface="Nunito Sans"/>
              </a:rPr>
              <a:t>todos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Nunito Sans"/>
                <a:sym typeface="Nunito Sans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Nunito Sans"/>
                <a:sym typeface="Nunito Sans"/>
              </a:rPr>
              <a:t>os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Nunito Sans"/>
                <a:sym typeface="Nunito Sans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Nunito Sans"/>
                <a:sym typeface="Nunito Sans"/>
              </a:rPr>
              <a:t>sentidos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Nunito Sans"/>
                <a:sym typeface="Nunito Sans"/>
              </a:rPr>
              <a:t>)</a:t>
            </a:r>
          </a:p>
          <a:p>
            <a:pPr marL="285750" indent="-285750" algn="l">
              <a:spcAft>
                <a:spcPts val="1600"/>
              </a:spcAft>
              <a:buClr>
                <a:srgbClr val="000A39"/>
              </a:buClr>
              <a:defRPr/>
            </a:pPr>
            <a:r>
              <a:rPr lang="en-US" kern="0" dirty="0" err="1">
                <a:solidFill>
                  <a:srgbClr val="000A39"/>
                </a:solidFill>
              </a:rPr>
              <a:t>Escopo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A39"/>
              </a:solidFill>
              <a:effectLst/>
              <a:uLnTx/>
              <a:uFillTx/>
              <a:latin typeface="Nunito Sans"/>
              <a:sym typeface="Nunito Sans"/>
            </a:endParaRPr>
          </a:p>
        </p:txBody>
      </p:sp>
      <p:sp>
        <p:nvSpPr>
          <p:cNvPr id="5" name="Google Shape;8985;p33">
            <a:extLst>
              <a:ext uri="{FF2B5EF4-FFF2-40B4-BE49-F238E27FC236}">
                <a16:creationId xmlns:a16="http://schemas.microsoft.com/office/drawing/2014/main" id="{E21757F3-3BD6-48BD-1F40-8BA2007AA7D1}"/>
              </a:ext>
            </a:extLst>
          </p:cNvPr>
          <p:cNvSpPr txBox="1">
            <a:spLocks/>
          </p:cNvSpPr>
          <p:nvPr/>
        </p:nvSpPr>
        <p:spPr>
          <a:xfrm>
            <a:off x="1141413" y="608501"/>
            <a:ext cx="3933420" cy="12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4000"/>
              <a:buFont typeface="Rajdhani"/>
              <a:buNone/>
              <a:tabLst/>
              <a:defRPr/>
            </a:pPr>
            <a:r>
              <a:rPr kumimoji="0" lang="pt-BR" sz="4000" b="1" i="0" u="none" strike="noStrike" kern="0" cap="none" spc="0" normalizeH="0" baseline="0" noProof="0" dirty="0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Dificuldades</a:t>
            </a:r>
          </a:p>
        </p:txBody>
      </p:sp>
      <p:sp>
        <p:nvSpPr>
          <p:cNvPr id="11" name="Google Shape;8984;p33">
            <a:extLst>
              <a:ext uri="{FF2B5EF4-FFF2-40B4-BE49-F238E27FC236}">
                <a16:creationId xmlns:a16="http://schemas.microsoft.com/office/drawing/2014/main" id="{84057163-F682-2A77-D506-9AEE0E7B32FC}"/>
              </a:ext>
            </a:extLst>
          </p:cNvPr>
          <p:cNvSpPr txBox="1">
            <a:spLocks/>
          </p:cNvSpPr>
          <p:nvPr/>
        </p:nvSpPr>
        <p:spPr>
          <a:xfrm>
            <a:off x="7117167" y="2005622"/>
            <a:ext cx="3040483" cy="171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●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○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■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●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○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■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●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○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Nunito Sans"/>
              <a:buChar char="■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285750" indent="-285750" algn="l">
              <a:spcAft>
                <a:spcPts val="1600"/>
              </a:spcAft>
              <a:buClr>
                <a:srgbClr val="000A39"/>
              </a:buClr>
              <a:defRPr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Nunito Sans"/>
                <a:sym typeface="Nunito Sans"/>
              </a:rPr>
              <a:t>Dificuldade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Nunito Sans"/>
                <a:sym typeface="Nunito Sans"/>
              </a:rPr>
              <a:t> com API/node.js</a:t>
            </a:r>
          </a:p>
          <a:p>
            <a:pPr marL="285750" indent="-285750" algn="l">
              <a:spcAft>
                <a:spcPts val="1600"/>
              </a:spcAft>
              <a:buClr>
                <a:srgbClr val="000A39"/>
              </a:buClr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Nunito Sans"/>
                <a:sym typeface="Nunito Sans"/>
              </a:rPr>
              <a:t>Design do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Nunito Sans"/>
                <a:sym typeface="Nunito Sans"/>
              </a:rPr>
              <a:t>Projeto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A39"/>
              </a:solidFill>
              <a:effectLst/>
              <a:uLnTx/>
              <a:uFillTx/>
              <a:latin typeface="Nunito Sans"/>
              <a:sym typeface="Nunito Sans"/>
            </a:endParaRPr>
          </a:p>
        </p:txBody>
      </p:sp>
      <p:sp>
        <p:nvSpPr>
          <p:cNvPr id="13" name="Google Shape;8985;p33">
            <a:extLst>
              <a:ext uri="{FF2B5EF4-FFF2-40B4-BE49-F238E27FC236}">
                <a16:creationId xmlns:a16="http://schemas.microsoft.com/office/drawing/2014/main" id="{7AA50B68-EF44-2897-DC78-AC447ACE4A2F}"/>
              </a:ext>
            </a:extLst>
          </p:cNvPr>
          <p:cNvSpPr txBox="1">
            <a:spLocks/>
          </p:cNvSpPr>
          <p:nvPr/>
        </p:nvSpPr>
        <p:spPr>
          <a:xfrm>
            <a:off x="7117167" y="608501"/>
            <a:ext cx="3933420" cy="12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4000"/>
              <a:buFont typeface="Rajdhani"/>
              <a:buNone/>
              <a:tabLst/>
              <a:defRPr/>
            </a:pPr>
            <a:r>
              <a:rPr kumimoji="0" lang="pt-BR" sz="4000" b="1" i="0" u="none" strike="noStrike" kern="0" cap="none" spc="0" normalizeH="0" baseline="0" noProof="0" dirty="0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Superação</a:t>
            </a:r>
          </a:p>
        </p:txBody>
      </p:sp>
    </p:spTree>
    <p:extLst>
      <p:ext uri="{BB962C8B-B14F-4D97-AF65-F5344CB8AC3E}">
        <p14:creationId xmlns:p14="http://schemas.microsoft.com/office/powerpoint/2010/main" val="3965281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7080;p29">
            <a:extLst>
              <a:ext uri="{FF2B5EF4-FFF2-40B4-BE49-F238E27FC236}">
                <a16:creationId xmlns:a16="http://schemas.microsoft.com/office/drawing/2014/main" id="{DCBF0CDD-2981-BE02-16A0-94B5F61990F6}"/>
              </a:ext>
            </a:extLst>
          </p:cNvPr>
          <p:cNvSpPr txBox="1">
            <a:spLocks/>
          </p:cNvSpPr>
          <p:nvPr/>
        </p:nvSpPr>
        <p:spPr>
          <a:xfrm>
            <a:off x="2499710" y="1504338"/>
            <a:ext cx="7192575" cy="30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6000"/>
              <a:buFont typeface="Rajdhani"/>
              <a:buNone/>
              <a:tabLst/>
              <a:defRPr/>
            </a:pPr>
            <a:r>
              <a:rPr kumimoji="0" lang="pt-BR" sz="4600" b="1" i="0" u="none" strike="noStrike" kern="0" cap="none" spc="0" normalizeH="0" baseline="0" noProof="0" dirty="0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172225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7080;p29">
            <a:extLst>
              <a:ext uri="{FF2B5EF4-FFF2-40B4-BE49-F238E27FC236}">
                <a16:creationId xmlns:a16="http://schemas.microsoft.com/office/drawing/2014/main" id="{DCBF0CDD-2981-BE02-16A0-94B5F61990F6}"/>
              </a:ext>
            </a:extLst>
          </p:cNvPr>
          <p:cNvSpPr txBox="1">
            <a:spLocks/>
          </p:cNvSpPr>
          <p:nvPr/>
        </p:nvSpPr>
        <p:spPr>
          <a:xfrm>
            <a:off x="2499710" y="1504338"/>
            <a:ext cx="7192575" cy="30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lvl="0">
              <a:buClr>
                <a:srgbClr val="000A39"/>
              </a:buClr>
              <a:defRPr/>
            </a:pPr>
            <a:r>
              <a:rPr lang="pt-BR" sz="3000" b="0" kern="0" dirty="0">
                <a:solidFill>
                  <a:srgbClr val="FB5B68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Dá trabalho. Mas, para brilhar, as estrelas têm que arder, até o glorioso fim.</a:t>
            </a:r>
            <a:endParaRPr kumimoji="0" lang="pt-BR" sz="3000" b="0" i="0" u="none" strike="noStrike" kern="0" cap="none" spc="0" normalizeH="0" baseline="0" noProof="0" dirty="0">
              <a:ln>
                <a:noFill/>
              </a:ln>
              <a:solidFill>
                <a:srgbClr val="FB5B68"/>
              </a:solidFill>
              <a:effectLst/>
              <a:uLnTx/>
              <a:uFillTx/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2775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3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206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Nunito Sans</vt:lpstr>
      <vt:lpstr>Proxima Nova</vt:lpstr>
      <vt:lpstr>Rajdhani</vt:lpstr>
      <vt:lpstr>Rajdhani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Antonio</dc:creator>
  <cp:lastModifiedBy>Gustavo Antonio</cp:lastModifiedBy>
  <cp:revision>2</cp:revision>
  <dcterms:created xsi:type="dcterms:W3CDTF">2022-06-12T08:29:55Z</dcterms:created>
  <dcterms:modified xsi:type="dcterms:W3CDTF">2022-06-14T07:48:32Z</dcterms:modified>
</cp:coreProperties>
</file>