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Darker Grotesque Medium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Darker Grotesque"/>
      <p:regular r:id="rId23"/>
      <p:bold r:id="rId24"/>
    </p:embeddedFont>
    <p:embeddedFont>
      <p:font typeface="Montserrat Light"/>
      <p:regular r:id="rId25"/>
      <p:bold r:id="rId26"/>
      <p:italic r:id="rId27"/>
      <p:boldItalic r:id="rId28"/>
    </p:embeddedFont>
    <p:embeddedFont>
      <p:font typeface="PT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32" Type="http://schemas.openxmlformats.org/officeDocument/2006/relationships/font" Target="fonts/PTSans-boldItalic.fntdata"/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DarkerGrotesque-bold.fntdata"/><Relationship Id="rId23" Type="http://schemas.openxmlformats.org/officeDocument/2006/relationships/font" Target="fonts/DarkerGrotesque-regular.fntdata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29" Type="http://schemas.openxmlformats.org/officeDocument/2006/relationships/font" Target="fonts/PTSans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arkerGrotesqueMedium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font" Target="fonts/DarkerGrotesque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dd75e4c7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dd75e4c7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0297dab38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0297dab38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12ac09d80b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12ac09d80b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251f3344bfd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251f3344bfd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99f2f57a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99f2f57a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10297dab3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10297dab3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9f2f57a7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9f2f57a7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12ac09d80b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12ac09d80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112ac09d80b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112ac09d80b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251f3344bf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251f3344bf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1" name="Google Shape;141;p1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13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13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3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3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13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hasCustomPrompt="1"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/>
          <p:nvPr>
            <p:ph hasCustomPrompt="1"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hasCustomPrompt="1"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/>
          <p:nvPr>
            <p:ph hasCustomPrompt="1"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/>
          <p:nvPr>
            <p:ph hasCustomPrompt="1"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2" type="title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3" type="title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4"/>
          <p:cNvSpPr txBox="1"/>
          <p:nvPr>
            <p:ph idx="4" type="subTitle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4"/>
          <p:cNvSpPr txBox="1"/>
          <p:nvPr>
            <p:ph idx="5" type="title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14"/>
          <p:cNvSpPr txBox="1"/>
          <p:nvPr>
            <p:ph idx="6" type="subTitle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4"/>
          <p:cNvSpPr txBox="1"/>
          <p:nvPr>
            <p:ph idx="7" type="title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14"/>
          <p:cNvSpPr txBox="1"/>
          <p:nvPr>
            <p:ph idx="8" type="subTitle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9" type="title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14"/>
          <p:cNvSpPr txBox="1"/>
          <p:nvPr>
            <p:ph idx="13" type="subTitle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4"/>
          <p:cNvSpPr txBox="1"/>
          <p:nvPr>
            <p:ph idx="14" type="title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14"/>
          <p:cNvSpPr txBox="1"/>
          <p:nvPr>
            <p:ph idx="15" type="subTitle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4"/>
          <p:cNvSpPr txBox="1"/>
          <p:nvPr>
            <p:ph hasCustomPrompt="1" idx="16" type="title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/>
          <p:nvPr>
            <p:ph hasCustomPrompt="1" idx="17" type="title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/>
          <p:nvPr>
            <p:ph hasCustomPrompt="1" idx="18" type="title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/>
          <p:nvPr>
            <p:ph hasCustomPrompt="1" idx="19" type="title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/>
          <p:nvPr>
            <p:ph hasCustomPrompt="1" idx="20" type="title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/>
          <p:nvPr>
            <p:ph hasCustomPrompt="1" idx="21" type="title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" name="Google Shape;232;p15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6" name="Google Shape;246;p16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47" name="Google Shape;247;p1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 txBox="1"/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0" name="Google Shape;260;p17"/>
          <p:cNvSpPr txBox="1"/>
          <p:nvPr>
            <p:ph idx="1" type="subTitle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61" name="Google Shape;261;p1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62" name="Google Shape;262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68" name="Google Shape;268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1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 txBox="1"/>
          <p:nvPr>
            <p:ph idx="1" type="subTitle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8"/>
          <p:cNvSpPr txBox="1"/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5" name="Google Shape;275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7" name="Google Shape;277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82" name="Google Shape;282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3" name="Google Shape;293;p19"/>
          <p:cNvSpPr txBox="1"/>
          <p:nvPr>
            <p:ph hasCustomPrompt="1"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4" name="Google Shape;294;p19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97" name="Google Shape;297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02" name="Google Shape;302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 txBox="1"/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8" name="Google Shape;308;p20"/>
          <p:cNvSpPr txBox="1"/>
          <p:nvPr>
            <p:ph hasCustomPrompt="1" idx="2" type="title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" name="Google Shape;309;p20"/>
          <p:cNvSpPr txBox="1"/>
          <p:nvPr>
            <p:ph idx="1" type="subTitle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12" name="Google Shape;312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17" name="Google Shape;31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2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1" name="Google Shape;32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 txBox="1"/>
          <p:nvPr>
            <p:ph type="title"/>
          </p:nvPr>
        </p:nvSpPr>
        <p:spPr>
          <a:xfrm>
            <a:off x="4965200" y="189330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8" name="Google Shape;328;p21"/>
          <p:cNvSpPr txBox="1"/>
          <p:nvPr>
            <p:ph hasCustomPrompt="1" idx="2" type="title"/>
          </p:nvPr>
        </p:nvSpPr>
        <p:spPr>
          <a:xfrm>
            <a:off x="6248300" y="1101725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21"/>
          <p:cNvSpPr txBox="1"/>
          <p:nvPr>
            <p:ph idx="1" type="subTitle"/>
          </p:nvPr>
        </p:nvSpPr>
        <p:spPr>
          <a:xfrm>
            <a:off x="4890200" y="3441975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2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2" name="Google Shape;332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37" name="Google Shape;337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41" name="Google Shape;341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 flipH="1">
            <a:off x="4901400" y="1582438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22"/>
          <p:cNvSpPr txBox="1"/>
          <p:nvPr>
            <p:ph hasCustomPrompt="1" idx="2" type="title"/>
          </p:nvPr>
        </p:nvSpPr>
        <p:spPr>
          <a:xfrm flipH="1">
            <a:off x="4860800" y="1759500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9" name="Google Shape;349;p22"/>
          <p:cNvSpPr txBox="1"/>
          <p:nvPr>
            <p:ph idx="1" type="subTitle"/>
          </p:nvPr>
        </p:nvSpPr>
        <p:spPr>
          <a:xfrm flipH="1">
            <a:off x="4751400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2" name="Google Shape;352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2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57" name="Google Shape;357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2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61" name="Google Shape;361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69" name="Google Shape;369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74" name="Google Shape;374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78" name="Google Shape;378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23"/>
          <p:cNvSpPr txBox="1"/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3" name="Google Shape;383;p23"/>
          <p:cNvSpPr txBox="1"/>
          <p:nvPr>
            <p:ph hasCustomPrompt="1" idx="2" type="title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4" name="Google Shape;384;p23"/>
          <p:cNvSpPr txBox="1"/>
          <p:nvPr>
            <p:ph idx="1" type="subTitle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_1_1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89" name="Google Shape;38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2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94" name="Google Shape;39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98" name="Google Shape;39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4"/>
          <p:cNvSpPr txBox="1"/>
          <p:nvPr>
            <p:ph type="title"/>
          </p:nvPr>
        </p:nvSpPr>
        <p:spPr>
          <a:xfrm flipH="1">
            <a:off x="3786150" y="1582450"/>
            <a:ext cx="33441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3" name="Google Shape;403;p24"/>
          <p:cNvSpPr txBox="1"/>
          <p:nvPr>
            <p:ph hasCustomPrompt="1" idx="2" type="title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4" name="Google Shape;404;p24"/>
          <p:cNvSpPr txBox="1"/>
          <p:nvPr>
            <p:ph idx="1" type="subTitle"/>
          </p:nvPr>
        </p:nvSpPr>
        <p:spPr>
          <a:xfrm flipH="1">
            <a:off x="3522750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_1_1_1_1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2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9" name="Google Shape;409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25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5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14" name="Google Shape;414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5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18" name="Google Shape;418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5"/>
          <p:cNvSpPr txBox="1"/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3" name="Google Shape;423;p25"/>
          <p:cNvSpPr txBox="1"/>
          <p:nvPr>
            <p:ph hasCustomPrompt="1" idx="2" type="title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4" name="Google Shape;424;p25"/>
          <p:cNvSpPr txBox="1"/>
          <p:nvPr>
            <p:ph idx="1" type="subTitle"/>
          </p:nvPr>
        </p:nvSpPr>
        <p:spPr>
          <a:xfrm>
            <a:off x="2768250" y="32259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26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1" name="Google Shape;43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2" name="Google Shape;442;p27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5" name="Google Shape;445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6" name="Google Shape;456;p28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59" name="Google Shape;45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2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64" name="Google Shape;464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29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3" name="Google Shape;473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 txBox="1"/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4" name="Google Shape;484;p30"/>
          <p:cNvSpPr txBox="1"/>
          <p:nvPr>
            <p:ph idx="1" type="subTitle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1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31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9" name="Google Shape;49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0" name="Google Shape;500;p31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31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2" name="Google Shape;502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4" name="Google Shape;504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1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08" name="Google Shape;508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5" name="Google Shape;515;p32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16" name="Google Shape;516;p32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33"/>
          <p:cNvSpPr txBox="1"/>
          <p:nvPr>
            <p:ph idx="2" type="title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1" name="Google Shape;521;p33"/>
          <p:cNvSpPr txBox="1"/>
          <p:nvPr>
            <p:ph idx="3" type="title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2" name="Google Shape;522;p33"/>
          <p:cNvSpPr txBox="1"/>
          <p:nvPr>
            <p:ph idx="1" type="subTitle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3" name="Google Shape;523;p33"/>
          <p:cNvSpPr txBox="1"/>
          <p:nvPr>
            <p:ph idx="4" type="subTitle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4" name="Google Shape;524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6" name="Google Shape;526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BODY_1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7" name="Google Shape;537;p3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43" name="Google Shape;543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4"/>
          <p:cNvSpPr txBox="1"/>
          <p:nvPr>
            <p:ph idx="2" type="title"/>
          </p:nvPr>
        </p:nvSpPr>
        <p:spPr>
          <a:xfrm>
            <a:off x="2213238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8" name="Google Shape;548;p34"/>
          <p:cNvSpPr txBox="1"/>
          <p:nvPr>
            <p:ph idx="1" type="subTitle"/>
          </p:nvPr>
        </p:nvSpPr>
        <p:spPr>
          <a:xfrm>
            <a:off x="2080338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34"/>
          <p:cNvSpPr txBox="1"/>
          <p:nvPr>
            <p:ph idx="3" type="title"/>
          </p:nvPr>
        </p:nvSpPr>
        <p:spPr>
          <a:xfrm>
            <a:off x="5006213" y="180197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0" name="Google Shape;550;p34"/>
          <p:cNvSpPr txBox="1"/>
          <p:nvPr>
            <p:ph idx="4" type="subTitle"/>
          </p:nvPr>
        </p:nvSpPr>
        <p:spPr>
          <a:xfrm>
            <a:off x="4873313" y="2095280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5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55" name="Google Shape;55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5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559" name="Google Shape;55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4" name="Google Shape;564;p35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65" name="Google Shape;565;p35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9" name="Google Shape;569;p36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0" name="Google Shape;570;p36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36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2" name="Google Shape;572;p36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36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4" name="Google Shape;574;p36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8" name="Google Shape;588;p37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9" name="Google Shape;589;p37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37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1" name="Google Shape;591;p37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37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3" name="Google Shape;593;p37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3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96" name="Google Shape;59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600" name="Google Shape;60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7" name="Google Shape;607;p38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38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38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38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612" name="Google Shape;612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8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17" name="Google Shape;617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3" name="Google Shape;623;p39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4" name="Google Shape;624;p39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39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6" name="Google Shape;626;p39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39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8" name="Google Shape;628;p39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39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0" name="Google Shape;630;p39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3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p3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33" name="Google Shape;633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37" name="Google Shape;637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4" name="Google Shape;644;p40"/>
          <p:cNvSpPr txBox="1"/>
          <p:nvPr>
            <p:ph idx="2" type="title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5" name="Google Shape;645;p40"/>
          <p:cNvSpPr txBox="1"/>
          <p:nvPr>
            <p:ph idx="1" type="subTitle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0"/>
          <p:cNvSpPr txBox="1"/>
          <p:nvPr>
            <p:ph idx="3" type="title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7" name="Google Shape;647;p40"/>
          <p:cNvSpPr txBox="1"/>
          <p:nvPr>
            <p:ph idx="4" type="subTitle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40"/>
          <p:cNvSpPr txBox="1"/>
          <p:nvPr>
            <p:ph idx="5" type="title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9" name="Google Shape;649;p40"/>
          <p:cNvSpPr txBox="1"/>
          <p:nvPr>
            <p:ph idx="6" type="subTitle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40"/>
          <p:cNvSpPr txBox="1"/>
          <p:nvPr>
            <p:ph idx="7" type="title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1" name="Google Shape;651;p40"/>
          <p:cNvSpPr txBox="1"/>
          <p:nvPr>
            <p:ph idx="8" type="subTitle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5" name="Google Shape;665;p41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6" name="Google Shape;666;p41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41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8" name="Google Shape;668;p41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41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0" name="Google Shape;670;p41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41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2" name="Google Shape;672;p41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41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4" name="Google Shape;674;p41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41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6" name="Google Shape;676;p41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4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4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79" name="Google Shape;679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83" name="Google Shape;6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0" name="Google Shape;690;p4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1" name="Google Shape;691;p4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2" name="Google Shape;692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2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696" name="Google Shape;696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3" name="Google Shape;703;p4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4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05" name="Google Shape;705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09" name="Google Shape;709;p4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6" name="Google Shape;716;p4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7" name="Google Shape;717;p4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18" name="Google Shape;718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4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4" name="Google Shape;734;p4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4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36" name="Google Shape;736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45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741" name="Google Shape;741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12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46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48" name="Google Shape;748;p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3" name="Google Shape;753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12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4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61" name="Google Shape;761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65" name="Google Shape;765;p4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766" name="Google Shape;76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USTOM_12_1_1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4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74" name="Google Shape;77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8" name="Google Shape;778;p48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779" name="Google Shape;779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9"/>
          <p:cNvSpPr txBox="1"/>
          <p:nvPr>
            <p:ph hasCustomPrompt="1"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6" name="Google Shape;786;p49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7" name="Google Shape;787;p49"/>
          <p:cNvSpPr txBox="1"/>
          <p:nvPr>
            <p:ph hasCustomPrompt="1"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49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9" name="Google Shape;789;p49"/>
          <p:cNvSpPr txBox="1"/>
          <p:nvPr>
            <p:ph hasCustomPrompt="1"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0" name="Google Shape;790;p49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91" name="Google Shape;791;p4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" name="Google Shape;792;p4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93" name="Google Shape;793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9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97" name="Google Shape;797;p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0"/>
          <p:cNvSpPr txBox="1"/>
          <p:nvPr>
            <p:ph hasCustomPrompt="1"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4" name="Google Shape;804;p50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5" name="Google Shape;805;p50"/>
          <p:cNvSpPr txBox="1"/>
          <p:nvPr>
            <p:ph hasCustomPrompt="1"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6" name="Google Shape;806;p50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7" name="Google Shape;807;p50"/>
          <p:cNvSpPr txBox="1"/>
          <p:nvPr>
            <p:ph hasCustomPrompt="1"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8" name="Google Shape;808;p50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9" name="Google Shape;809;p5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0" name="Google Shape;810;p5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5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12" name="Google Shape;812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5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16" name="Google Shape;816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1"/>
          <p:cNvSpPr txBox="1"/>
          <p:nvPr>
            <p:ph hasCustomPrompt="1" type="title"/>
          </p:nvPr>
        </p:nvSpPr>
        <p:spPr>
          <a:xfrm>
            <a:off x="2512850" y="920750"/>
            <a:ext cx="5813700" cy="822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3" name="Google Shape;823;p51"/>
          <p:cNvSpPr txBox="1"/>
          <p:nvPr>
            <p:ph idx="1" type="subTitle"/>
          </p:nvPr>
        </p:nvSpPr>
        <p:spPr>
          <a:xfrm>
            <a:off x="3044338" y="203252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4" name="Google Shape;824;p5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5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26" name="Google Shape;826;p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51"/>
          <p:cNvSpPr txBox="1"/>
          <p:nvPr>
            <p:ph hasCustomPrompt="1" idx="2" type="title"/>
          </p:nvPr>
        </p:nvSpPr>
        <p:spPr>
          <a:xfrm>
            <a:off x="817475" y="3179375"/>
            <a:ext cx="5813700" cy="822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0" name="Google Shape;830;p51"/>
          <p:cNvSpPr txBox="1"/>
          <p:nvPr>
            <p:ph idx="3" type="subTitle"/>
          </p:nvPr>
        </p:nvSpPr>
        <p:spPr>
          <a:xfrm>
            <a:off x="1422238" y="4291150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31" name="Google Shape;831;p51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832" name="Google Shape;832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8_1_1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5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40" name="Google Shape;840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5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44" name="Google Shape;844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52"/>
          <p:cNvSpPr txBox="1"/>
          <p:nvPr>
            <p:ph hasCustomPrompt="1" type="title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9" name="Google Shape;849;p52"/>
          <p:cNvSpPr txBox="1"/>
          <p:nvPr>
            <p:ph idx="1" type="subTitle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0" name="Google Shape;850;p52"/>
          <p:cNvSpPr txBox="1"/>
          <p:nvPr>
            <p:ph hasCustomPrompt="1" idx="2" type="title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1" name="Google Shape;851;p52"/>
          <p:cNvSpPr txBox="1"/>
          <p:nvPr>
            <p:ph idx="3" type="subTitle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2" name="Google Shape;852;p52"/>
          <p:cNvSpPr txBox="1"/>
          <p:nvPr>
            <p:ph hasCustomPrompt="1" idx="4" type="title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3" name="Google Shape;853;p52"/>
          <p:cNvSpPr txBox="1"/>
          <p:nvPr>
            <p:ph idx="5" type="subTitle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4" name="Google Shape;854;p52"/>
          <p:cNvSpPr txBox="1"/>
          <p:nvPr>
            <p:ph hasCustomPrompt="1" idx="6" type="title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5" name="Google Shape;855;p52"/>
          <p:cNvSpPr txBox="1"/>
          <p:nvPr>
            <p:ph idx="7" type="subTitle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8_1_1_1_1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5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60" name="Google Shape;860;p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5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64" name="Google Shape;864;p5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8" name="Google Shape;868;p53"/>
          <p:cNvSpPr txBox="1"/>
          <p:nvPr>
            <p:ph hasCustomPrompt="1" type="title"/>
          </p:nvPr>
        </p:nvSpPr>
        <p:spPr>
          <a:xfrm>
            <a:off x="5175602" y="2300875"/>
            <a:ext cx="2217600" cy="10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9" name="Google Shape;869;p53"/>
          <p:cNvSpPr txBox="1"/>
          <p:nvPr>
            <p:ph idx="1" type="subTitle"/>
          </p:nvPr>
        </p:nvSpPr>
        <p:spPr>
          <a:xfrm>
            <a:off x="5141153" y="3379075"/>
            <a:ext cx="228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0" name="Google Shape;870;p53"/>
          <p:cNvSpPr txBox="1"/>
          <p:nvPr>
            <p:ph hasCustomPrompt="1" idx="2" type="title"/>
          </p:nvPr>
        </p:nvSpPr>
        <p:spPr>
          <a:xfrm>
            <a:off x="1750675" y="2300875"/>
            <a:ext cx="2217600" cy="10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1" name="Google Shape;871;p53"/>
          <p:cNvSpPr txBox="1"/>
          <p:nvPr>
            <p:ph idx="3" type="subTitle"/>
          </p:nvPr>
        </p:nvSpPr>
        <p:spPr>
          <a:xfrm>
            <a:off x="1716218" y="3379075"/>
            <a:ext cx="228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2" name="Google Shape;872;p53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3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4"/>
          <p:cNvSpPr txBox="1"/>
          <p:nvPr>
            <p:ph type="title"/>
          </p:nvPr>
        </p:nvSpPr>
        <p:spPr>
          <a:xfrm>
            <a:off x="710200" y="3746175"/>
            <a:ext cx="77238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4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5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79" name="Google Shape;879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55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883" name="Google Shape;883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55"/>
          <p:cNvSpPr txBox="1"/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6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1" name="Google Shape;891;p56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56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56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894" name="Google Shape;894;p5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56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898" name="Google Shape;898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56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7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1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1"/>
          <p:cNvSpPr txBox="1"/>
          <p:nvPr>
            <p:ph type="ctrTitle"/>
          </p:nvPr>
        </p:nvSpPr>
        <p:spPr>
          <a:xfrm>
            <a:off x="710200" y="1167300"/>
            <a:ext cx="4175400" cy="22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Medical-Group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Trabalho</a:t>
            </a:r>
            <a:endParaRPr b="1"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</a:rPr>
              <a:t>Wordpress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957" name="Google Shape;957;p61"/>
          <p:cNvSpPr txBox="1"/>
          <p:nvPr>
            <p:ph idx="1" type="subTitle"/>
          </p:nvPr>
        </p:nvSpPr>
        <p:spPr>
          <a:xfrm>
            <a:off x="725450" y="3620625"/>
            <a:ext cx="3890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clínica médica</a:t>
            </a:r>
            <a:endParaRPr/>
          </a:p>
        </p:txBody>
      </p:sp>
      <p:grpSp>
        <p:nvGrpSpPr>
          <p:cNvPr id="958" name="Google Shape;958;p6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59" name="Google Shape;959;p6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6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64" name="Google Shape;964;p61"/>
            <p:cNvSpPr/>
            <p:nvPr/>
          </p:nvSpPr>
          <p:spPr>
            <a:xfrm>
              <a:off x="6320045" y="1469966"/>
              <a:ext cx="595034" cy="126373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1"/>
            <p:cNvSpPr/>
            <p:nvPr/>
          </p:nvSpPr>
          <p:spPr>
            <a:xfrm>
              <a:off x="5452793" y="1926498"/>
              <a:ext cx="2708802" cy="132728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1"/>
            <p:cNvSpPr/>
            <p:nvPr/>
          </p:nvSpPr>
          <p:spPr>
            <a:xfrm>
              <a:off x="5476434" y="1941497"/>
              <a:ext cx="2661544" cy="1297298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1"/>
            <p:cNvSpPr/>
            <p:nvPr/>
          </p:nvSpPr>
          <p:spPr>
            <a:xfrm>
              <a:off x="5476434" y="1941497"/>
              <a:ext cx="1724646" cy="1297298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1"/>
            <p:cNvSpPr/>
            <p:nvPr/>
          </p:nvSpPr>
          <p:spPr>
            <a:xfrm>
              <a:off x="7275637" y="2153536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1"/>
            <p:cNvSpPr/>
            <p:nvPr/>
          </p:nvSpPr>
          <p:spPr>
            <a:xfrm>
              <a:off x="7748407" y="2184761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1"/>
            <p:cNvSpPr/>
            <p:nvPr/>
          </p:nvSpPr>
          <p:spPr>
            <a:xfrm>
              <a:off x="7748407" y="2279690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1"/>
            <p:cNvSpPr/>
            <p:nvPr/>
          </p:nvSpPr>
          <p:spPr>
            <a:xfrm>
              <a:off x="7748407" y="2374618"/>
              <a:ext cx="169097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1"/>
            <p:cNvSpPr/>
            <p:nvPr/>
          </p:nvSpPr>
          <p:spPr>
            <a:xfrm>
              <a:off x="7275637" y="2514738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1"/>
            <p:cNvSpPr/>
            <p:nvPr/>
          </p:nvSpPr>
          <p:spPr>
            <a:xfrm>
              <a:off x="7748407" y="2545757"/>
              <a:ext cx="292783" cy="37813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1"/>
            <p:cNvSpPr/>
            <p:nvPr/>
          </p:nvSpPr>
          <p:spPr>
            <a:xfrm>
              <a:off x="7748407" y="2640673"/>
              <a:ext cx="292783" cy="37825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1"/>
            <p:cNvSpPr/>
            <p:nvPr/>
          </p:nvSpPr>
          <p:spPr>
            <a:xfrm>
              <a:off x="7748407" y="2735601"/>
              <a:ext cx="169097" cy="37813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1"/>
            <p:cNvSpPr/>
            <p:nvPr/>
          </p:nvSpPr>
          <p:spPr>
            <a:xfrm>
              <a:off x="7275637" y="2875940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1"/>
            <p:cNvSpPr/>
            <p:nvPr/>
          </p:nvSpPr>
          <p:spPr>
            <a:xfrm>
              <a:off x="7748407" y="2906959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1"/>
            <p:cNvSpPr/>
            <p:nvPr/>
          </p:nvSpPr>
          <p:spPr>
            <a:xfrm>
              <a:off x="7748407" y="3001875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1"/>
            <p:cNvSpPr/>
            <p:nvPr/>
          </p:nvSpPr>
          <p:spPr>
            <a:xfrm>
              <a:off x="7748407" y="3096803"/>
              <a:ext cx="169097" cy="37619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1"/>
            <p:cNvSpPr/>
            <p:nvPr/>
          </p:nvSpPr>
          <p:spPr>
            <a:xfrm>
              <a:off x="5920835" y="3483481"/>
              <a:ext cx="99863" cy="100070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1"/>
            <p:cNvSpPr/>
            <p:nvPr/>
          </p:nvSpPr>
          <p:spPr>
            <a:xfrm>
              <a:off x="6613861" y="1706048"/>
              <a:ext cx="1714363" cy="373126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1"/>
            <p:cNvSpPr/>
            <p:nvPr/>
          </p:nvSpPr>
          <p:spPr>
            <a:xfrm>
              <a:off x="6617556" y="1709743"/>
              <a:ext cx="1706973" cy="365736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1"/>
            <p:cNvSpPr/>
            <p:nvPr/>
          </p:nvSpPr>
          <p:spPr>
            <a:xfrm>
              <a:off x="6703441" y="1776095"/>
              <a:ext cx="233006" cy="233006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1"/>
            <p:cNvSpPr/>
            <p:nvPr/>
          </p:nvSpPr>
          <p:spPr>
            <a:xfrm>
              <a:off x="7036480" y="1829515"/>
              <a:ext cx="674952" cy="37619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1"/>
            <p:cNvSpPr/>
            <p:nvPr/>
          </p:nvSpPr>
          <p:spPr>
            <a:xfrm>
              <a:off x="7759285" y="1829515"/>
              <a:ext cx="477304" cy="37619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1"/>
            <p:cNvSpPr/>
            <p:nvPr/>
          </p:nvSpPr>
          <p:spPr>
            <a:xfrm>
              <a:off x="7036480" y="1924444"/>
              <a:ext cx="265058" cy="37619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1"/>
            <p:cNvSpPr/>
            <p:nvPr/>
          </p:nvSpPr>
          <p:spPr>
            <a:xfrm>
              <a:off x="5673267" y="1457228"/>
              <a:ext cx="459825" cy="389778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1"/>
            <p:cNvSpPr/>
            <p:nvPr/>
          </p:nvSpPr>
          <p:spPr>
            <a:xfrm>
              <a:off x="5817909" y="1559948"/>
              <a:ext cx="170543" cy="138710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1"/>
            <p:cNvSpPr/>
            <p:nvPr/>
          </p:nvSpPr>
          <p:spPr>
            <a:xfrm>
              <a:off x="5300175" y="2956587"/>
              <a:ext cx="436622" cy="284980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1"/>
            <p:cNvSpPr/>
            <p:nvPr/>
          </p:nvSpPr>
          <p:spPr>
            <a:xfrm>
              <a:off x="5374951" y="3039798"/>
              <a:ext cx="287058" cy="60822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1"/>
            <p:cNvSpPr/>
            <p:nvPr/>
          </p:nvSpPr>
          <p:spPr>
            <a:xfrm>
              <a:off x="7782513" y="1481684"/>
              <a:ext cx="269993" cy="269981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1"/>
            <p:cNvSpPr/>
            <p:nvPr/>
          </p:nvSpPr>
          <p:spPr>
            <a:xfrm>
              <a:off x="7870039" y="1520494"/>
              <a:ext cx="97189" cy="96192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1"/>
            <p:cNvSpPr/>
            <p:nvPr/>
          </p:nvSpPr>
          <p:spPr>
            <a:xfrm>
              <a:off x="7823803" y="1637592"/>
              <a:ext cx="184727" cy="105673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6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995" name="Google Shape;995;p6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61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7" name="Google Shape;997;p6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8" name="Google Shape;998;p6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999" name="Google Shape;999;p6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6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6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6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6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4" name="Google Shape;1004;p6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273D40"/>
                </a:solidFill>
              </a:rPr>
              <a:t>Daily</a:t>
            </a:r>
            <a:endParaRPr sz="3800">
              <a:solidFill>
                <a:srgbClr val="273D40"/>
              </a:solidFill>
            </a:endParaRPr>
          </a:p>
        </p:txBody>
      </p:sp>
      <p:sp>
        <p:nvSpPr>
          <p:cNvPr id="1338" name="Google Shape;1338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70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70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70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70"/>
          <p:cNvSpPr txBox="1"/>
          <p:nvPr/>
        </p:nvSpPr>
        <p:spPr>
          <a:xfrm>
            <a:off x="691350" y="1190550"/>
            <a:ext cx="776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2F2F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Pontos negativos:</a:t>
            </a:r>
            <a:endParaRPr b="1" sz="2600">
              <a:solidFill>
                <a:srgbClr val="F2F2F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-Uso do Wordpress</a:t>
            </a:r>
            <a:endParaRPr b="1" sz="2400">
              <a:solidFill>
                <a:srgbClr val="F2F2F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-Banco de dados</a:t>
            </a:r>
            <a:endParaRPr b="1" sz="2400">
              <a:solidFill>
                <a:srgbClr val="F2F2F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-Erros na produção do site</a:t>
            </a:r>
            <a:endParaRPr b="1" sz="2400">
              <a:solidFill>
                <a:srgbClr val="F2F2F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43" name="Google Shape;1343;p70"/>
          <p:cNvSpPr txBox="1"/>
          <p:nvPr/>
        </p:nvSpPr>
        <p:spPr>
          <a:xfrm>
            <a:off x="691350" y="2970150"/>
            <a:ext cx="776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2F2F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Pontos positivos:</a:t>
            </a:r>
            <a:endParaRPr b="1" sz="2600">
              <a:solidFill>
                <a:srgbClr val="F2F2F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-Colaboração dos membros do grupo;</a:t>
            </a:r>
            <a:endParaRPr b="1" sz="2400">
              <a:solidFill>
                <a:srgbClr val="F2F2F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-Organização de funções;</a:t>
            </a:r>
            <a:endParaRPr b="1" sz="2400">
              <a:solidFill>
                <a:srgbClr val="F2F2F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-Produção do design do site</a:t>
            </a:r>
            <a:endParaRPr b="1" sz="2400">
              <a:solidFill>
                <a:srgbClr val="F2F2F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1344" name="Google Shape;134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075" y="133325"/>
            <a:ext cx="2201800" cy="22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71"/>
          <p:cNvSpPr/>
          <p:nvPr/>
        </p:nvSpPr>
        <p:spPr>
          <a:xfrm>
            <a:off x="710100" y="3404100"/>
            <a:ext cx="7723800" cy="1093800"/>
          </a:xfrm>
          <a:prstGeom prst="roundRect">
            <a:avLst>
              <a:gd fmla="val 5743" name="adj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0" name="Google Shape;1350;p71"/>
          <p:cNvGrpSpPr/>
          <p:nvPr/>
        </p:nvGrpSpPr>
        <p:grpSpPr>
          <a:xfrm>
            <a:off x="908750" y="3532634"/>
            <a:ext cx="2008800" cy="146100"/>
            <a:chOff x="847125" y="3296850"/>
            <a:chExt cx="2008800" cy="146100"/>
          </a:xfrm>
        </p:grpSpPr>
        <p:sp>
          <p:nvSpPr>
            <p:cNvPr id="1351" name="Google Shape;1351;p71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2" name="Google Shape;1352;p71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53" name="Google Shape;1353;p71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7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71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56" name="Google Shape;1356;p71"/>
          <p:cNvSpPr txBox="1"/>
          <p:nvPr>
            <p:ph type="title"/>
          </p:nvPr>
        </p:nvSpPr>
        <p:spPr>
          <a:xfrm>
            <a:off x="1212600" y="3678725"/>
            <a:ext cx="6718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 Conclusão</a:t>
            </a:r>
            <a:endParaRPr/>
          </a:p>
        </p:txBody>
      </p:sp>
      <p:sp>
        <p:nvSpPr>
          <p:cNvPr id="1357" name="Google Shape;1357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71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71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71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OBRIGADO!!</a:t>
            </a:r>
            <a:endParaRPr sz="3800"/>
          </a:p>
        </p:txBody>
      </p:sp>
      <p:sp>
        <p:nvSpPr>
          <p:cNvPr id="1366" name="Google Shape;1366;p7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7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7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72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72"/>
          <p:cNvSpPr txBox="1"/>
          <p:nvPr/>
        </p:nvSpPr>
        <p:spPr>
          <a:xfrm>
            <a:off x="691350" y="1262800"/>
            <a:ext cx="77613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Participantes:</a:t>
            </a:r>
            <a:endParaRPr b="1" sz="36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700">
                <a:solidFill>
                  <a:srgbClr val="F2F2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" sz="2600">
                <a:solidFill>
                  <a:srgbClr val="F2F2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-Gabriel dos Reis Barbosa;</a:t>
            </a:r>
            <a:endParaRPr sz="2600">
              <a:solidFill>
                <a:srgbClr val="F2F2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2F2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-Gustavo Isaac Argentino da Silva;</a:t>
            </a:r>
            <a:endParaRPr sz="2600">
              <a:solidFill>
                <a:srgbClr val="F2F2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2F2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-João Guilherme Marcondes da Silva;</a:t>
            </a:r>
            <a:endParaRPr sz="2600">
              <a:solidFill>
                <a:srgbClr val="F2F2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2F2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-Victor dos Santos Calori;</a:t>
            </a:r>
            <a:endParaRPr sz="2600">
              <a:solidFill>
                <a:srgbClr val="F2F2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2F2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-Vitor Hugo Alves Basso.</a:t>
            </a:r>
            <a:endParaRPr sz="2600">
              <a:solidFill>
                <a:srgbClr val="F2F2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71" name="Google Shape;137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825" y="445025"/>
            <a:ext cx="1607424" cy="240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2">
            <a:hlinkClick/>
          </p:cNvPr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14" name="Google Shape;1014;p62">
            <a:hlinkClick/>
          </p:cNvPr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15" name="Google Shape;1015;p62">
            <a:hlinkClick/>
          </p:cNvPr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6" name="Google Shape;1016;p62">
            <a:hlinkClick action="ppaction://hlinksldjump" r:id="rId3"/>
          </p:cNvPr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  <p:sp>
        <p:nvSpPr>
          <p:cNvPr id="1017" name="Google Shape;1017;p62">
            <a:hlinkClick/>
          </p:cNvPr>
          <p:cNvSpPr txBox="1"/>
          <p:nvPr>
            <p:ph idx="3" type="title"/>
          </p:nvPr>
        </p:nvSpPr>
        <p:spPr>
          <a:xfrm>
            <a:off x="5767650" y="1480225"/>
            <a:ext cx="26661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Telas no Wordpress</a:t>
            </a:r>
            <a:endParaRPr/>
          </a:p>
        </p:txBody>
      </p:sp>
      <p:sp>
        <p:nvSpPr>
          <p:cNvPr id="1018" name="Google Shape;1018;p62">
            <a:hlinkClick action="ppaction://hlinksldjump" r:id="rId4"/>
          </p:cNvPr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Telas</a:t>
            </a:r>
            <a:r>
              <a:rPr lang="en"/>
              <a:t> no Figma </a:t>
            </a:r>
            <a:endParaRPr/>
          </a:p>
        </p:txBody>
      </p:sp>
      <p:sp>
        <p:nvSpPr>
          <p:cNvPr id="1019" name="Google Shape;1019;p62">
            <a:hlinkClick/>
          </p:cNvPr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</a:t>
            </a:r>
            <a:endParaRPr/>
          </a:p>
        </p:txBody>
      </p:sp>
      <p:sp>
        <p:nvSpPr>
          <p:cNvPr id="1020" name="Google Shape;1020;p62">
            <a:hlinkClick/>
          </p:cNvPr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</a:t>
            </a:r>
            <a:endParaRPr/>
          </a:p>
        </p:txBody>
      </p:sp>
      <p:sp>
        <p:nvSpPr>
          <p:cNvPr id="1021" name="Google Shape;1021;p62">
            <a:hlinkClick/>
          </p:cNvPr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022" name="Google Shape;1022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1023" name="Google Shape;1023;p62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Esquema Kanban</a:t>
            </a:r>
            <a:endParaRPr/>
          </a:p>
        </p:txBody>
      </p:sp>
      <p:sp>
        <p:nvSpPr>
          <p:cNvPr id="1024" name="Google Shape;1024;p62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no wordpress</a:t>
            </a:r>
            <a:endParaRPr/>
          </a:p>
        </p:txBody>
      </p:sp>
      <p:sp>
        <p:nvSpPr>
          <p:cNvPr id="1025" name="Google Shape;1025;p62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Rascunho do site no figma</a:t>
            </a:r>
            <a:endParaRPr/>
          </a:p>
        </p:txBody>
      </p:sp>
      <p:sp>
        <p:nvSpPr>
          <p:cNvPr id="1026" name="Google Shape;1026;p62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do projeto</a:t>
            </a:r>
            <a:endParaRPr/>
          </a:p>
        </p:txBody>
      </p:sp>
      <p:sp>
        <p:nvSpPr>
          <p:cNvPr id="1027" name="Google Shape;1027;p62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na execução do projeto</a:t>
            </a:r>
            <a:endParaRPr/>
          </a:p>
        </p:txBody>
      </p:sp>
      <p:sp>
        <p:nvSpPr>
          <p:cNvPr id="1028" name="Google Shape;1028;p62">
            <a:hlinkClick action="ppaction://hlinksldjump" r:id="rId5"/>
          </p:cNvPr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29" name="Google Shape;1029;p62">
            <a:hlinkClick action="ppaction://hlinksldjump" r:id="rId6"/>
          </p:cNvPr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30" name="Google Shape;1030;p62">
            <a:hlinkClick/>
          </p:cNvPr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31" name="Google Shape;1031;p62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1032" name="Google Shape;1032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62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1035" name="Google Shape;1035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62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1038" name="Google Shape;1038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62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1041" name="Google Shape;1041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62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1044" name="Google Shape;1044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62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1047" name="Google Shape;1047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9" name="Google Shape;1049;p6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6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6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62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3"/>
          <p:cNvSpPr/>
          <p:nvPr/>
        </p:nvSpPr>
        <p:spPr>
          <a:xfrm>
            <a:off x="7678745" y="2157024"/>
            <a:ext cx="943514" cy="1288940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3"/>
          <p:cNvSpPr/>
          <p:nvPr/>
        </p:nvSpPr>
        <p:spPr>
          <a:xfrm flipH="1">
            <a:off x="546633" y="1601999"/>
            <a:ext cx="943514" cy="1288940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3"/>
          <p:cNvSpPr/>
          <p:nvPr/>
        </p:nvSpPr>
        <p:spPr>
          <a:xfrm>
            <a:off x="7583488" y="1997113"/>
            <a:ext cx="60951" cy="52551"/>
          </a:xfrm>
          <a:custGeom>
            <a:rect b="b" l="l" r="r" t="t"/>
            <a:pathLst>
              <a:path extrusionOk="0" h="1713" w="1987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  <a:reflection blurRad="0" dir="5400000" dist="381000" endA="0" endPos="54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3"/>
          <p:cNvSpPr/>
          <p:nvPr/>
        </p:nvSpPr>
        <p:spPr>
          <a:xfrm>
            <a:off x="962675" y="1358025"/>
            <a:ext cx="7236600" cy="2329800"/>
          </a:xfrm>
          <a:prstGeom prst="roundRect">
            <a:avLst>
              <a:gd fmla="val 5229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63"/>
          <p:cNvSpPr txBox="1"/>
          <p:nvPr>
            <p:ph idx="1" type="subTitle"/>
          </p:nvPr>
        </p:nvSpPr>
        <p:spPr>
          <a:xfrm>
            <a:off x="1833450" y="1764675"/>
            <a:ext cx="5502000" cy="9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14350" lvl="0" marL="457200" rtl="0" algn="ctr"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AutoNum type="arabicPeriod"/>
            </a:pPr>
            <a:r>
              <a:rPr b="1" lang="en" sz="4500">
                <a:latin typeface="Montserrat"/>
                <a:ea typeface="Montserrat"/>
                <a:cs typeface="Montserrat"/>
                <a:sym typeface="Montserrat"/>
              </a:rPr>
              <a:t>01. </a:t>
            </a:r>
            <a:r>
              <a:rPr b="1" lang="en" sz="4500">
                <a:latin typeface="Montserrat"/>
                <a:ea typeface="Montserrat"/>
                <a:cs typeface="Montserrat"/>
                <a:sym typeface="Montserrat"/>
              </a:rPr>
              <a:t>Introdução </a:t>
            </a:r>
            <a:endParaRPr b="1"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62" name="Google Shape;1062;p63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1063" name="Google Shape;1063;p63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fmla="val -17374" name="adj1"/>
                <a:gd fmla="val 73101" name="adj2"/>
                <a:gd fmla="val 0" name="adj3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3"/>
            <p:cNvSpPr/>
            <p:nvPr/>
          </p:nvSpPr>
          <p:spPr>
            <a:xfrm>
              <a:off x="5908478" y="1501513"/>
              <a:ext cx="157557" cy="139114"/>
            </a:xfrm>
            <a:custGeom>
              <a:rect b="b" l="l" r="r" t="t"/>
              <a:pathLst>
                <a:path extrusionOk="0" h="17017" w="19273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5" name="Google Shape;1065;p63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1066" name="Google Shape;1066;p63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fmla="val -20923" name="adj1"/>
                <a:gd fmla="val 78986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7" name="Google Shape;1067;p63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068" name="Google Shape;1068;p63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63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63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1" name="Google Shape;1071;p63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152400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63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63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63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5" name="Google Shape;1075;p63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076" name="Google Shape;1076;p63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7" name="Google Shape;1077;p63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078" name="Google Shape;1078;p6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6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6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1" name="Google Shape;1081;p6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6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6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63"/>
          <p:cNvSpPr txBox="1"/>
          <p:nvPr/>
        </p:nvSpPr>
        <p:spPr>
          <a:xfrm>
            <a:off x="2343600" y="2737050"/>
            <a:ext cx="448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arker Grotesque"/>
                <a:ea typeface="Darker Grotesque"/>
                <a:cs typeface="Darker Grotesque"/>
                <a:sym typeface="Darker Grotesque"/>
              </a:rPr>
              <a:t>Explicação sobre o projeto e objetivos</a:t>
            </a:r>
            <a:endParaRPr sz="15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64"/>
          <p:cNvGrpSpPr/>
          <p:nvPr/>
        </p:nvGrpSpPr>
        <p:grpSpPr>
          <a:xfrm>
            <a:off x="1039496" y="1247175"/>
            <a:ext cx="1781264" cy="2440669"/>
            <a:chOff x="1039496" y="1247175"/>
            <a:chExt cx="1781264" cy="2440669"/>
          </a:xfrm>
        </p:grpSpPr>
        <p:sp>
          <p:nvSpPr>
            <p:cNvPr id="1091" name="Google Shape;1091;p64"/>
            <p:cNvSpPr/>
            <p:nvPr/>
          </p:nvSpPr>
          <p:spPr>
            <a:xfrm>
              <a:off x="1877245" y="2157024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64"/>
            <p:cNvSpPr/>
            <p:nvPr/>
          </p:nvSpPr>
          <p:spPr>
            <a:xfrm>
              <a:off x="2470590" y="20345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64"/>
            <p:cNvSpPr/>
            <p:nvPr/>
          </p:nvSpPr>
          <p:spPr>
            <a:xfrm>
              <a:off x="1039496" y="2919089"/>
              <a:ext cx="305056" cy="711891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4"/>
            <p:cNvSpPr/>
            <p:nvPr/>
          </p:nvSpPr>
          <p:spPr>
            <a:xfrm>
              <a:off x="1231447" y="1358016"/>
              <a:ext cx="1196796" cy="2329827"/>
            </a:xfrm>
            <a:custGeom>
              <a:rect b="b" l="l" r="r" t="t"/>
              <a:pathLst>
                <a:path extrusionOk="0" h="58388" w="29993">
                  <a:moveTo>
                    <a:pt x="3082" y="1"/>
                  </a:moveTo>
                  <a:cubicBezTo>
                    <a:pt x="1392" y="1"/>
                    <a:pt x="23" y="1576"/>
                    <a:pt x="0" y="3516"/>
                  </a:cubicBezTo>
                  <a:lnTo>
                    <a:pt x="0" y="54850"/>
                  </a:lnTo>
                  <a:cubicBezTo>
                    <a:pt x="0" y="56813"/>
                    <a:pt x="1370" y="58388"/>
                    <a:pt x="3082" y="58388"/>
                  </a:cubicBezTo>
                  <a:lnTo>
                    <a:pt x="26934" y="58388"/>
                  </a:lnTo>
                  <a:cubicBezTo>
                    <a:pt x="28623" y="58388"/>
                    <a:pt x="29993" y="56813"/>
                    <a:pt x="29993" y="54850"/>
                  </a:cubicBezTo>
                  <a:lnTo>
                    <a:pt x="29993" y="3516"/>
                  </a:lnTo>
                  <a:cubicBezTo>
                    <a:pt x="29993" y="1576"/>
                    <a:pt x="28623" y="1"/>
                    <a:pt x="26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  <a:reflection blurRad="0" dir="5400000" dist="38100" endA="0" endPos="9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64"/>
            <p:cNvSpPr/>
            <p:nvPr/>
          </p:nvSpPr>
          <p:spPr>
            <a:xfrm>
              <a:off x="1291540" y="1418150"/>
              <a:ext cx="1077487" cy="2209601"/>
            </a:xfrm>
            <a:custGeom>
              <a:rect b="b" l="l" r="r" t="t"/>
              <a:pathLst>
                <a:path extrusionOk="0" h="55375" w="27003">
                  <a:moveTo>
                    <a:pt x="2192" y="0"/>
                  </a:moveTo>
                  <a:cubicBezTo>
                    <a:pt x="982" y="0"/>
                    <a:pt x="1" y="982"/>
                    <a:pt x="1" y="2191"/>
                  </a:cubicBezTo>
                  <a:lnTo>
                    <a:pt x="1" y="53183"/>
                  </a:lnTo>
                  <a:cubicBezTo>
                    <a:pt x="1" y="54393"/>
                    <a:pt x="982" y="55374"/>
                    <a:pt x="2192" y="55374"/>
                  </a:cubicBezTo>
                  <a:lnTo>
                    <a:pt x="24812" y="55374"/>
                  </a:lnTo>
                  <a:cubicBezTo>
                    <a:pt x="26021" y="55374"/>
                    <a:pt x="27003" y="54393"/>
                    <a:pt x="27003" y="53183"/>
                  </a:cubicBezTo>
                  <a:lnTo>
                    <a:pt x="27003" y="2191"/>
                  </a:lnTo>
                  <a:cubicBezTo>
                    <a:pt x="27003" y="982"/>
                    <a:pt x="26021" y="0"/>
                    <a:pt x="24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64"/>
            <p:cNvSpPr/>
            <p:nvPr/>
          </p:nvSpPr>
          <p:spPr>
            <a:xfrm>
              <a:off x="1397202" y="1683182"/>
              <a:ext cx="866203" cy="1885353"/>
            </a:xfrm>
            <a:custGeom>
              <a:rect b="b" l="l" r="r" t="t"/>
              <a:pathLst>
                <a:path extrusionOk="0" h="47249" w="21708">
                  <a:moveTo>
                    <a:pt x="0" y="0"/>
                  </a:moveTo>
                  <a:lnTo>
                    <a:pt x="0" y="47249"/>
                  </a:lnTo>
                  <a:lnTo>
                    <a:pt x="21707" y="47249"/>
                  </a:lnTo>
                  <a:lnTo>
                    <a:pt x="21707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1000"/>
                </a:schemeClr>
              </a:outerShdw>
              <a:reflection blurRad="0" dir="5400000" dist="38100" endA="0" endPos="9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64"/>
            <p:cNvSpPr/>
            <p:nvPr/>
          </p:nvSpPr>
          <p:spPr>
            <a:xfrm>
              <a:off x="1598470" y="1407216"/>
              <a:ext cx="487329" cy="84753"/>
            </a:xfrm>
            <a:custGeom>
              <a:rect b="b" l="l" r="r" t="t"/>
              <a:pathLst>
                <a:path extrusionOk="0" h="2124" w="12213">
                  <a:moveTo>
                    <a:pt x="1" y="0"/>
                  </a:moveTo>
                  <a:cubicBezTo>
                    <a:pt x="1" y="1164"/>
                    <a:pt x="959" y="2123"/>
                    <a:pt x="2123" y="2123"/>
                  </a:cubicBezTo>
                  <a:lnTo>
                    <a:pt x="10067" y="2123"/>
                  </a:lnTo>
                  <a:cubicBezTo>
                    <a:pt x="11254" y="2123"/>
                    <a:pt x="12212" y="1164"/>
                    <a:pt x="1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64"/>
            <p:cNvSpPr/>
            <p:nvPr/>
          </p:nvSpPr>
          <p:spPr>
            <a:xfrm>
              <a:off x="1073872" y="2093938"/>
              <a:ext cx="1048358" cy="757828"/>
            </a:xfrm>
            <a:custGeom>
              <a:rect b="b" l="l" r="r" t="t"/>
              <a:pathLst>
                <a:path extrusionOk="0" h="18992" w="26273">
                  <a:moveTo>
                    <a:pt x="2443" y="1"/>
                  </a:moveTo>
                  <a:cubicBezTo>
                    <a:pt x="1096" y="1"/>
                    <a:pt x="0" y="1073"/>
                    <a:pt x="0" y="2420"/>
                  </a:cubicBezTo>
                  <a:lnTo>
                    <a:pt x="0" y="16549"/>
                  </a:lnTo>
                  <a:cubicBezTo>
                    <a:pt x="0" y="17896"/>
                    <a:pt x="1096" y="18991"/>
                    <a:pt x="2443" y="18991"/>
                  </a:cubicBezTo>
                  <a:lnTo>
                    <a:pt x="23830" y="18991"/>
                  </a:lnTo>
                  <a:cubicBezTo>
                    <a:pt x="25177" y="18991"/>
                    <a:pt x="26272" y="17896"/>
                    <a:pt x="26272" y="16549"/>
                  </a:cubicBezTo>
                  <a:lnTo>
                    <a:pt x="26272" y="2420"/>
                  </a:lnTo>
                  <a:cubicBezTo>
                    <a:pt x="26272" y="1073"/>
                    <a:pt x="25177" y="1"/>
                    <a:pt x="23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64"/>
            <p:cNvSpPr/>
            <p:nvPr/>
          </p:nvSpPr>
          <p:spPr>
            <a:xfrm>
              <a:off x="1269674" y="2437299"/>
              <a:ext cx="123019" cy="303339"/>
            </a:xfrm>
            <a:custGeom>
              <a:rect b="b" l="l" r="r" t="t"/>
              <a:pathLst>
                <a:path extrusionOk="0" h="7602" w="3083">
                  <a:moveTo>
                    <a:pt x="1530" y="1"/>
                  </a:moveTo>
                  <a:cubicBezTo>
                    <a:pt x="686" y="1"/>
                    <a:pt x="1" y="708"/>
                    <a:pt x="1" y="1553"/>
                  </a:cubicBezTo>
                  <a:lnTo>
                    <a:pt x="1" y="6049"/>
                  </a:lnTo>
                  <a:cubicBezTo>
                    <a:pt x="1" y="6917"/>
                    <a:pt x="686" y="7602"/>
                    <a:pt x="1530" y="7602"/>
                  </a:cubicBezTo>
                  <a:cubicBezTo>
                    <a:pt x="2397" y="7602"/>
                    <a:pt x="3082" y="6917"/>
                    <a:pt x="3082" y="6049"/>
                  </a:cubicBezTo>
                  <a:lnTo>
                    <a:pt x="3082" y="1553"/>
                  </a:lnTo>
                  <a:cubicBezTo>
                    <a:pt x="3082" y="708"/>
                    <a:pt x="2397" y="1"/>
                    <a:pt x="15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000"/>
                </a:schemeClr>
              </a:outerShdw>
              <a:reflection blurRad="0" dir="5400000" dist="38100" endA="0" endPos="9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64"/>
            <p:cNvSpPr/>
            <p:nvPr/>
          </p:nvSpPr>
          <p:spPr>
            <a:xfrm>
              <a:off x="1447280" y="2307975"/>
              <a:ext cx="123897" cy="432663"/>
            </a:xfrm>
            <a:custGeom>
              <a:rect b="b" l="l" r="r" t="t"/>
              <a:pathLst>
                <a:path extrusionOk="0" h="10843" w="3105">
                  <a:moveTo>
                    <a:pt x="1553" y="1"/>
                  </a:moveTo>
                  <a:cubicBezTo>
                    <a:pt x="686" y="1"/>
                    <a:pt x="1" y="685"/>
                    <a:pt x="1" y="1530"/>
                  </a:cubicBezTo>
                  <a:lnTo>
                    <a:pt x="1" y="9290"/>
                  </a:lnTo>
                  <a:cubicBezTo>
                    <a:pt x="1" y="10158"/>
                    <a:pt x="686" y="10843"/>
                    <a:pt x="1553" y="10843"/>
                  </a:cubicBezTo>
                  <a:cubicBezTo>
                    <a:pt x="2397" y="10843"/>
                    <a:pt x="3105" y="10158"/>
                    <a:pt x="3105" y="9290"/>
                  </a:cubicBezTo>
                  <a:lnTo>
                    <a:pt x="3105" y="1530"/>
                  </a:lnTo>
                  <a:cubicBezTo>
                    <a:pt x="3105" y="685"/>
                    <a:pt x="2397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000"/>
                </a:schemeClr>
              </a:outerShdw>
              <a:reflection blurRad="0" dir="5400000" dist="38100" endA="0" endPos="9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64"/>
            <p:cNvSpPr/>
            <p:nvPr/>
          </p:nvSpPr>
          <p:spPr>
            <a:xfrm>
              <a:off x="1625803" y="2204149"/>
              <a:ext cx="122980" cy="536489"/>
            </a:xfrm>
            <a:custGeom>
              <a:rect b="b" l="l" r="r" t="t"/>
              <a:pathLst>
                <a:path extrusionOk="0" h="13445" w="3082">
                  <a:moveTo>
                    <a:pt x="1530" y="0"/>
                  </a:moveTo>
                  <a:cubicBezTo>
                    <a:pt x="685" y="0"/>
                    <a:pt x="1" y="685"/>
                    <a:pt x="1" y="1553"/>
                  </a:cubicBezTo>
                  <a:lnTo>
                    <a:pt x="1" y="11892"/>
                  </a:lnTo>
                  <a:cubicBezTo>
                    <a:pt x="1" y="12760"/>
                    <a:pt x="685" y="13445"/>
                    <a:pt x="1530" y="13445"/>
                  </a:cubicBezTo>
                  <a:cubicBezTo>
                    <a:pt x="2397" y="13445"/>
                    <a:pt x="3082" y="12760"/>
                    <a:pt x="3082" y="11892"/>
                  </a:cubicBezTo>
                  <a:lnTo>
                    <a:pt x="3082" y="1553"/>
                  </a:lnTo>
                  <a:cubicBezTo>
                    <a:pt x="3082" y="685"/>
                    <a:pt x="2397" y="0"/>
                    <a:pt x="1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000"/>
                </a:schemeClr>
              </a:outerShdw>
              <a:reflection blurRad="0" dir="5400000" dist="38100" endA="0" endPos="9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64"/>
            <p:cNvSpPr/>
            <p:nvPr/>
          </p:nvSpPr>
          <p:spPr>
            <a:xfrm>
              <a:off x="1803409" y="2403622"/>
              <a:ext cx="123897" cy="337017"/>
            </a:xfrm>
            <a:custGeom>
              <a:rect b="b" l="l" r="r" t="t"/>
              <a:pathLst>
                <a:path extrusionOk="0" h="8446" w="3105">
                  <a:moveTo>
                    <a:pt x="1553" y="0"/>
                  </a:moveTo>
                  <a:cubicBezTo>
                    <a:pt x="685" y="0"/>
                    <a:pt x="0" y="708"/>
                    <a:pt x="0" y="1552"/>
                  </a:cubicBezTo>
                  <a:lnTo>
                    <a:pt x="0" y="6893"/>
                  </a:lnTo>
                  <a:cubicBezTo>
                    <a:pt x="0" y="7761"/>
                    <a:pt x="685" y="8446"/>
                    <a:pt x="1553" y="8446"/>
                  </a:cubicBezTo>
                  <a:cubicBezTo>
                    <a:pt x="2397" y="8446"/>
                    <a:pt x="3105" y="7761"/>
                    <a:pt x="3105" y="6893"/>
                  </a:cubicBezTo>
                  <a:lnTo>
                    <a:pt x="3105" y="1552"/>
                  </a:lnTo>
                  <a:cubicBezTo>
                    <a:pt x="3105" y="708"/>
                    <a:pt x="2397" y="0"/>
                    <a:pt x="1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000"/>
                </a:schemeClr>
              </a:outerShdw>
              <a:reflection blurRad="0" dir="5400000" dist="38100" endA="0" endPos="9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4"/>
            <p:cNvSpPr/>
            <p:nvPr/>
          </p:nvSpPr>
          <p:spPr>
            <a:xfrm>
              <a:off x="2178288" y="1247175"/>
              <a:ext cx="452525" cy="452525"/>
            </a:xfrm>
            <a:custGeom>
              <a:rect b="b" l="l" r="r" t="t"/>
              <a:pathLst>
                <a:path extrusionOk="0" h="18101" w="18101">
                  <a:moveTo>
                    <a:pt x="9062" y="1"/>
                  </a:moveTo>
                  <a:cubicBezTo>
                    <a:pt x="4063" y="1"/>
                    <a:pt x="0" y="4041"/>
                    <a:pt x="0" y="9039"/>
                  </a:cubicBezTo>
                  <a:cubicBezTo>
                    <a:pt x="0" y="14038"/>
                    <a:pt x="4063" y="18101"/>
                    <a:pt x="9062" y="18101"/>
                  </a:cubicBezTo>
                  <a:cubicBezTo>
                    <a:pt x="14061" y="18101"/>
                    <a:pt x="18101" y="14038"/>
                    <a:pt x="18101" y="9039"/>
                  </a:cubicBezTo>
                  <a:cubicBezTo>
                    <a:pt x="18101" y="4041"/>
                    <a:pt x="14061" y="1"/>
                    <a:pt x="9062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64"/>
            <p:cNvSpPr/>
            <p:nvPr/>
          </p:nvSpPr>
          <p:spPr>
            <a:xfrm>
              <a:off x="2339188" y="1337325"/>
              <a:ext cx="130700" cy="131275"/>
            </a:xfrm>
            <a:custGeom>
              <a:rect b="b" l="l" r="r" t="t"/>
              <a:pathLst>
                <a:path extrusionOk="0" h="5251" w="5228">
                  <a:moveTo>
                    <a:pt x="2626" y="1"/>
                  </a:moveTo>
                  <a:cubicBezTo>
                    <a:pt x="1165" y="1"/>
                    <a:pt x="1" y="1188"/>
                    <a:pt x="1" y="2626"/>
                  </a:cubicBezTo>
                  <a:cubicBezTo>
                    <a:pt x="1" y="4087"/>
                    <a:pt x="1165" y="5251"/>
                    <a:pt x="2626" y="5251"/>
                  </a:cubicBezTo>
                  <a:cubicBezTo>
                    <a:pt x="4064" y="5251"/>
                    <a:pt x="5228" y="4087"/>
                    <a:pt x="5228" y="2626"/>
                  </a:cubicBezTo>
                  <a:cubicBezTo>
                    <a:pt x="5228" y="1188"/>
                    <a:pt x="4064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000"/>
                </a:schemeClr>
              </a:outerShdw>
              <a:reflection blurRad="0" dir="5400000" dist="38100" endA="0" endPos="9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64"/>
            <p:cNvSpPr/>
            <p:nvPr/>
          </p:nvSpPr>
          <p:spPr>
            <a:xfrm>
              <a:off x="2294688" y="1490825"/>
              <a:ext cx="219725" cy="118150"/>
            </a:xfrm>
            <a:custGeom>
              <a:rect b="b" l="l" r="r" t="t"/>
              <a:pathLst>
                <a:path extrusionOk="0" h="4726" w="8789">
                  <a:moveTo>
                    <a:pt x="4406" y="1"/>
                  </a:moveTo>
                  <a:cubicBezTo>
                    <a:pt x="2397" y="1"/>
                    <a:pt x="708" y="1256"/>
                    <a:pt x="1" y="2991"/>
                  </a:cubicBezTo>
                  <a:cubicBezTo>
                    <a:pt x="1165" y="4064"/>
                    <a:pt x="2694" y="4726"/>
                    <a:pt x="4406" y="4726"/>
                  </a:cubicBezTo>
                  <a:cubicBezTo>
                    <a:pt x="6095" y="4726"/>
                    <a:pt x="7647" y="4064"/>
                    <a:pt x="8788" y="2991"/>
                  </a:cubicBezTo>
                  <a:cubicBezTo>
                    <a:pt x="8104" y="1256"/>
                    <a:pt x="6392" y="1"/>
                    <a:pt x="4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000"/>
                </a:schemeClr>
              </a:outerShdw>
              <a:reflection blurRad="0" dir="5400000" dist="38100" endA="0" endPos="9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6" name="Google Shape;1106;p64"/>
          <p:cNvSpPr/>
          <p:nvPr/>
        </p:nvSpPr>
        <p:spPr>
          <a:xfrm flipH="1">
            <a:off x="2723300" y="1358025"/>
            <a:ext cx="5710500" cy="2329800"/>
          </a:xfrm>
          <a:prstGeom prst="roundRect">
            <a:avLst>
              <a:gd fmla="val 5229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64"/>
          <p:cNvSpPr txBox="1"/>
          <p:nvPr>
            <p:ph idx="1" type="subTitle"/>
          </p:nvPr>
        </p:nvSpPr>
        <p:spPr>
          <a:xfrm flipH="1">
            <a:off x="2827555" y="1761113"/>
            <a:ext cx="55020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Darker Grotesque"/>
                <a:ea typeface="Darker Grotesque"/>
                <a:cs typeface="Darker Grotesque"/>
                <a:sym typeface="Darker Grotesque"/>
              </a:rPr>
              <a:t> 02. Kanban</a:t>
            </a:r>
            <a:endParaRPr b="1" sz="45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108" name="Google Shape;1108;p64"/>
          <p:cNvSpPr/>
          <p:nvPr/>
        </p:nvSpPr>
        <p:spPr>
          <a:xfrm flipH="1">
            <a:off x="8298355" y="3523902"/>
            <a:ext cx="270900" cy="2709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152400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64"/>
          <p:cNvGrpSpPr/>
          <p:nvPr/>
        </p:nvGrpSpPr>
        <p:grpSpPr>
          <a:xfrm flipH="1">
            <a:off x="6255775" y="1506184"/>
            <a:ext cx="2008800" cy="146100"/>
            <a:chOff x="847125" y="3296850"/>
            <a:chExt cx="2008800" cy="146100"/>
          </a:xfrm>
        </p:grpSpPr>
        <p:sp>
          <p:nvSpPr>
            <p:cNvPr id="1110" name="Google Shape;1110;p64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1" name="Google Shape;1111;p64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12" name="Google Shape;1112;p6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6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6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5" name="Google Shape;1115;p6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64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64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64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9" name="Google Shape;1119;p64"/>
          <p:cNvGrpSpPr/>
          <p:nvPr/>
        </p:nvGrpSpPr>
        <p:grpSpPr>
          <a:xfrm>
            <a:off x="3951888" y="954913"/>
            <a:ext cx="891300" cy="486300"/>
            <a:chOff x="6930163" y="1358338"/>
            <a:chExt cx="891300" cy="486300"/>
          </a:xfrm>
        </p:grpSpPr>
        <p:sp>
          <p:nvSpPr>
            <p:cNvPr id="1120" name="Google Shape;1120;p64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fmla="val -20923" name="adj1"/>
                <a:gd fmla="val 78986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1" name="Google Shape;1121;p64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22" name="Google Shape;1122;p64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64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64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5" name="Google Shape;1125;p64"/>
          <p:cNvGrpSpPr/>
          <p:nvPr/>
        </p:nvGrpSpPr>
        <p:grpSpPr>
          <a:xfrm>
            <a:off x="3110689" y="3597892"/>
            <a:ext cx="627083" cy="436814"/>
            <a:chOff x="5779976" y="1418876"/>
            <a:chExt cx="421200" cy="293400"/>
          </a:xfrm>
        </p:grpSpPr>
        <p:sp>
          <p:nvSpPr>
            <p:cNvPr id="1126" name="Google Shape;1126;p64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fmla="val -17374" name="adj1"/>
                <a:gd fmla="val 73101" name="adj2"/>
                <a:gd fmla="val 0" name="adj3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64"/>
            <p:cNvSpPr/>
            <p:nvPr/>
          </p:nvSpPr>
          <p:spPr>
            <a:xfrm>
              <a:off x="5908478" y="1501513"/>
              <a:ext cx="157557" cy="139114"/>
            </a:xfrm>
            <a:custGeom>
              <a:rect b="b" l="l" r="r" t="t"/>
              <a:pathLst>
                <a:path extrusionOk="0" h="17017" w="19273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28" name="Google Shape;1128;p64"/>
          <p:cNvSpPr txBox="1"/>
          <p:nvPr/>
        </p:nvSpPr>
        <p:spPr>
          <a:xfrm>
            <a:off x="3411700" y="2737050"/>
            <a:ext cx="448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arker Grotesque"/>
                <a:ea typeface="Darker Grotesque"/>
                <a:cs typeface="Darker Grotesque"/>
                <a:sym typeface="Darker Grotesque"/>
              </a:rPr>
              <a:t>Etapas passo a passo do projeto</a:t>
            </a:r>
            <a:endParaRPr sz="15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" name="Google Shape;113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25" y="535250"/>
            <a:ext cx="3950949" cy="40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35250"/>
            <a:ext cx="4129800" cy="4148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9" name="Google Shape;1139;p66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140" name="Google Shape;1140;p66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6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66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143" name="Google Shape;1143;p66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6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5" name="Google Shape;1145;p66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66"/>
          <p:cNvSpPr/>
          <p:nvPr/>
        </p:nvSpPr>
        <p:spPr>
          <a:xfrm flipH="1">
            <a:off x="7893650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7" name="Google Shape;1147;p66"/>
          <p:cNvGrpSpPr/>
          <p:nvPr/>
        </p:nvGrpSpPr>
        <p:grpSpPr>
          <a:xfrm>
            <a:off x="8320102" y="3557563"/>
            <a:ext cx="288997" cy="824888"/>
            <a:chOff x="7142627" y="3557563"/>
            <a:chExt cx="288997" cy="824888"/>
          </a:xfrm>
        </p:grpSpPr>
        <p:sp>
          <p:nvSpPr>
            <p:cNvPr id="1148" name="Google Shape;1148;p66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66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0" name="Google Shape;1150;p66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66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66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66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5" name="Google Shape;115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75" y="535250"/>
            <a:ext cx="4193600" cy="422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325" y="535250"/>
            <a:ext cx="4099975" cy="42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67"/>
          <p:cNvSpPr/>
          <p:nvPr/>
        </p:nvSpPr>
        <p:spPr>
          <a:xfrm>
            <a:off x="2143200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67"/>
          <p:cNvSpPr/>
          <p:nvPr/>
        </p:nvSpPr>
        <p:spPr>
          <a:xfrm>
            <a:off x="710200" y="3469225"/>
            <a:ext cx="3789300" cy="402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67"/>
          <p:cNvSpPr txBox="1"/>
          <p:nvPr>
            <p:ph type="title"/>
          </p:nvPr>
        </p:nvSpPr>
        <p:spPr>
          <a:xfrm>
            <a:off x="860100" y="189330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Telas No Figma</a:t>
            </a:r>
            <a:endParaRPr/>
          </a:p>
        </p:txBody>
      </p:sp>
      <p:sp>
        <p:nvSpPr>
          <p:cNvPr id="1164" name="Google Shape;1164;p67"/>
          <p:cNvSpPr txBox="1"/>
          <p:nvPr>
            <p:ph idx="2" type="title"/>
          </p:nvPr>
        </p:nvSpPr>
        <p:spPr>
          <a:xfrm>
            <a:off x="2143200" y="1101725"/>
            <a:ext cx="8913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165" name="Google Shape;1165;p67"/>
          <p:cNvSpPr txBox="1"/>
          <p:nvPr>
            <p:ph idx="1" type="subTitle"/>
          </p:nvPr>
        </p:nvSpPr>
        <p:spPr>
          <a:xfrm>
            <a:off x="785100" y="3441975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Telas usadas de base para o projeto</a:t>
            </a:r>
            <a:endParaRPr/>
          </a:p>
        </p:txBody>
      </p:sp>
      <p:sp>
        <p:nvSpPr>
          <p:cNvPr id="1166" name="Google Shape;1166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67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67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67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0" name="Google Shape;1170;p67"/>
          <p:cNvGrpSpPr/>
          <p:nvPr/>
        </p:nvGrpSpPr>
        <p:grpSpPr>
          <a:xfrm>
            <a:off x="4921164" y="1257909"/>
            <a:ext cx="3180820" cy="2613748"/>
            <a:chOff x="5189344" y="1522600"/>
            <a:chExt cx="2858907" cy="2349225"/>
          </a:xfrm>
        </p:grpSpPr>
        <p:sp>
          <p:nvSpPr>
            <p:cNvPr id="1171" name="Google Shape;1171;p67"/>
            <p:cNvSpPr/>
            <p:nvPr/>
          </p:nvSpPr>
          <p:spPr>
            <a:xfrm flipH="1">
              <a:off x="5263716" y="2063301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67"/>
            <p:cNvSpPr/>
            <p:nvPr/>
          </p:nvSpPr>
          <p:spPr>
            <a:xfrm>
              <a:off x="6241241" y="3404121"/>
              <a:ext cx="708472" cy="372346"/>
            </a:xfrm>
            <a:custGeom>
              <a:rect b="b" l="l" r="r" t="t"/>
              <a:pathLst>
                <a:path extrusionOk="0" h="14084" w="26798">
                  <a:moveTo>
                    <a:pt x="4246" y="1"/>
                  </a:moveTo>
                  <a:lnTo>
                    <a:pt x="1" y="14084"/>
                  </a:lnTo>
                  <a:lnTo>
                    <a:pt x="26798" y="14084"/>
                  </a:lnTo>
                  <a:lnTo>
                    <a:pt x="22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67"/>
            <p:cNvSpPr/>
            <p:nvPr/>
          </p:nvSpPr>
          <p:spPr>
            <a:xfrm>
              <a:off x="5969095" y="3776465"/>
              <a:ext cx="1252794" cy="95360"/>
            </a:xfrm>
            <a:custGeom>
              <a:rect b="b" l="l" r="r" t="t"/>
              <a:pathLst>
                <a:path extrusionOk="0" h="3607" w="47387">
                  <a:moveTo>
                    <a:pt x="1804" y="0"/>
                  </a:moveTo>
                  <a:cubicBezTo>
                    <a:pt x="800" y="0"/>
                    <a:pt x="1" y="799"/>
                    <a:pt x="1" y="1803"/>
                  </a:cubicBezTo>
                  <a:cubicBezTo>
                    <a:pt x="1" y="2808"/>
                    <a:pt x="800" y="3606"/>
                    <a:pt x="1804" y="3606"/>
                  </a:cubicBezTo>
                  <a:lnTo>
                    <a:pt x="45583" y="3606"/>
                  </a:lnTo>
                  <a:cubicBezTo>
                    <a:pt x="46587" y="3606"/>
                    <a:pt x="47386" y="2808"/>
                    <a:pt x="47386" y="1803"/>
                  </a:cubicBezTo>
                  <a:cubicBezTo>
                    <a:pt x="47386" y="799"/>
                    <a:pt x="46587" y="0"/>
                    <a:pt x="45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67"/>
            <p:cNvSpPr/>
            <p:nvPr/>
          </p:nvSpPr>
          <p:spPr>
            <a:xfrm>
              <a:off x="5561775" y="2062689"/>
              <a:ext cx="2067439" cy="1396376"/>
            </a:xfrm>
            <a:custGeom>
              <a:rect b="b" l="l" r="r" t="t"/>
              <a:pathLst>
                <a:path extrusionOk="0" h="52818" w="78201">
                  <a:moveTo>
                    <a:pt x="4680" y="0"/>
                  </a:moveTo>
                  <a:cubicBezTo>
                    <a:pt x="2101" y="0"/>
                    <a:pt x="1" y="2100"/>
                    <a:pt x="1" y="4679"/>
                  </a:cubicBezTo>
                  <a:lnTo>
                    <a:pt x="1" y="48116"/>
                  </a:lnTo>
                  <a:cubicBezTo>
                    <a:pt x="1" y="50718"/>
                    <a:pt x="2101" y="52818"/>
                    <a:pt x="4680" y="52818"/>
                  </a:cubicBezTo>
                  <a:lnTo>
                    <a:pt x="73521" y="52818"/>
                  </a:lnTo>
                  <a:cubicBezTo>
                    <a:pt x="76100" y="52818"/>
                    <a:pt x="78200" y="50718"/>
                    <a:pt x="78200" y="48116"/>
                  </a:cubicBezTo>
                  <a:lnTo>
                    <a:pt x="78200" y="4679"/>
                  </a:lnTo>
                  <a:cubicBezTo>
                    <a:pt x="78200" y="2100"/>
                    <a:pt x="76100" y="0"/>
                    <a:pt x="73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67"/>
            <p:cNvSpPr/>
            <p:nvPr/>
          </p:nvSpPr>
          <p:spPr>
            <a:xfrm>
              <a:off x="5628159" y="2124843"/>
              <a:ext cx="1934670" cy="1165867"/>
            </a:xfrm>
            <a:custGeom>
              <a:rect b="b" l="l" r="r" t="t"/>
              <a:pathLst>
                <a:path extrusionOk="0" h="44099" w="73179">
                  <a:moveTo>
                    <a:pt x="3036" y="0"/>
                  </a:moveTo>
                  <a:cubicBezTo>
                    <a:pt x="1370" y="0"/>
                    <a:pt x="0" y="1370"/>
                    <a:pt x="0" y="3059"/>
                  </a:cubicBezTo>
                  <a:lnTo>
                    <a:pt x="0" y="41040"/>
                  </a:lnTo>
                  <a:cubicBezTo>
                    <a:pt x="0" y="42729"/>
                    <a:pt x="1370" y="44099"/>
                    <a:pt x="3036" y="44099"/>
                  </a:cubicBezTo>
                  <a:lnTo>
                    <a:pt x="70143" y="44099"/>
                  </a:lnTo>
                  <a:cubicBezTo>
                    <a:pt x="71809" y="44099"/>
                    <a:pt x="73178" y="42729"/>
                    <a:pt x="73178" y="41040"/>
                  </a:cubicBezTo>
                  <a:lnTo>
                    <a:pt x="73178" y="3059"/>
                  </a:lnTo>
                  <a:cubicBezTo>
                    <a:pt x="73178" y="1370"/>
                    <a:pt x="71809" y="0"/>
                    <a:pt x="70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67"/>
            <p:cNvSpPr/>
            <p:nvPr/>
          </p:nvSpPr>
          <p:spPr>
            <a:xfrm>
              <a:off x="5628159" y="2854991"/>
              <a:ext cx="954077" cy="418823"/>
            </a:xfrm>
            <a:custGeom>
              <a:rect b="b" l="l" r="r" t="t"/>
              <a:pathLst>
                <a:path extrusionOk="0" h="15842" w="36088">
                  <a:moveTo>
                    <a:pt x="0" y="1"/>
                  </a:moveTo>
                  <a:lnTo>
                    <a:pt x="0" y="10729"/>
                  </a:lnTo>
                  <a:cubicBezTo>
                    <a:pt x="343" y="10615"/>
                    <a:pt x="708" y="10546"/>
                    <a:pt x="1096" y="10546"/>
                  </a:cubicBezTo>
                  <a:cubicBezTo>
                    <a:pt x="2443" y="10546"/>
                    <a:pt x="3607" y="11322"/>
                    <a:pt x="4177" y="12441"/>
                  </a:cubicBezTo>
                  <a:cubicBezTo>
                    <a:pt x="5045" y="11756"/>
                    <a:pt x="6140" y="11345"/>
                    <a:pt x="7350" y="11345"/>
                  </a:cubicBezTo>
                  <a:cubicBezTo>
                    <a:pt x="9199" y="11345"/>
                    <a:pt x="10842" y="12326"/>
                    <a:pt x="11733" y="13833"/>
                  </a:cubicBezTo>
                  <a:cubicBezTo>
                    <a:pt x="11847" y="13810"/>
                    <a:pt x="11961" y="13810"/>
                    <a:pt x="12075" y="13810"/>
                  </a:cubicBezTo>
                  <a:cubicBezTo>
                    <a:pt x="13239" y="13810"/>
                    <a:pt x="14266" y="14381"/>
                    <a:pt x="14905" y="15271"/>
                  </a:cubicBezTo>
                  <a:cubicBezTo>
                    <a:pt x="15225" y="15134"/>
                    <a:pt x="15567" y="15066"/>
                    <a:pt x="15932" y="15066"/>
                  </a:cubicBezTo>
                  <a:cubicBezTo>
                    <a:pt x="15932" y="14951"/>
                    <a:pt x="15932" y="14837"/>
                    <a:pt x="15932" y="14746"/>
                  </a:cubicBezTo>
                  <a:cubicBezTo>
                    <a:pt x="15932" y="11961"/>
                    <a:pt x="18169" y="9702"/>
                    <a:pt x="20954" y="9702"/>
                  </a:cubicBezTo>
                  <a:cubicBezTo>
                    <a:pt x="23739" y="9702"/>
                    <a:pt x="25998" y="11961"/>
                    <a:pt x="25998" y="14746"/>
                  </a:cubicBezTo>
                  <a:cubicBezTo>
                    <a:pt x="25998" y="14769"/>
                    <a:pt x="25998" y="14814"/>
                    <a:pt x="25998" y="14860"/>
                  </a:cubicBezTo>
                  <a:cubicBezTo>
                    <a:pt x="26455" y="14289"/>
                    <a:pt x="27163" y="13924"/>
                    <a:pt x="27961" y="13924"/>
                  </a:cubicBezTo>
                  <a:cubicBezTo>
                    <a:pt x="28053" y="13924"/>
                    <a:pt x="28121" y="13924"/>
                    <a:pt x="28190" y="13947"/>
                  </a:cubicBezTo>
                  <a:cubicBezTo>
                    <a:pt x="28601" y="12463"/>
                    <a:pt x="29947" y="11391"/>
                    <a:pt x="31545" y="11391"/>
                  </a:cubicBezTo>
                  <a:cubicBezTo>
                    <a:pt x="33440" y="11391"/>
                    <a:pt x="35014" y="12943"/>
                    <a:pt x="35014" y="14860"/>
                  </a:cubicBezTo>
                  <a:cubicBezTo>
                    <a:pt x="35014" y="15202"/>
                    <a:pt x="34946" y="15545"/>
                    <a:pt x="34855" y="15842"/>
                  </a:cubicBezTo>
                  <a:cubicBezTo>
                    <a:pt x="35608" y="15202"/>
                    <a:pt x="36087" y="14267"/>
                    <a:pt x="36087" y="13217"/>
                  </a:cubicBezTo>
                  <a:cubicBezTo>
                    <a:pt x="36087" y="11299"/>
                    <a:pt x="34535" y="9747"/>
                    <a:pt x="32618" y="9747"/>
                  </a:cubicBezTo>
                  <a:cubicBezTo>
                    <a:pt x="31705" y="9747"/>
                    <a:pt x="30860" y="10090"/>
                    <a:pt x="30244" y="10683"/>
                  </a:cubicBezTo>
                  <a:cubicBezTo>
                    <a:pt x="29673" y="9587"/>
                    <a:pt x="28532" y="8834"/>
                    <a:pt x="27208" y="8834"/>
                  </a:cubicBezTo>
                  <a:cubicBezTo>
                    <a:pt x="26386" y="8834"/>
                    <a:pt x="25656" y="9131"/>
                    <a:pt x="25063" y="9587"/>
                  </a:cubicBezTo>
                  <a:cubicBezTo>
                    <a:pt x="24652" y="8971"/>
                    <a:pt x="23967" y="8583"/>
                    <a:pt x="23191" y="8583"/>
                  </a:cubicBezTo>
                  <a:lnTo>
                    <a:pt x="23008" y="8583"/>
                  </a:lnTo>
                  <a:cubicBezTo>
                    <a:pt x="22643" y="6803"/>
                    <a:pt x="21068" y="5456"/>
                    <a:pt x="19174" y="5456"/>
                  </a:cubicBezTo>
                  <a:cubicBezTo>
                    <a:pt x="17142" y="5456"/>
                    <a:pt x="15476" y="7031"/>
                    <a:pt x="15293" y="9017"/>
                  </a:cubicBezTo>
                  <a:lnTo>
                    <a:pt x="15202" y="9017"/>
                  </a:lnTo>
                  <a:cubicBezTo>
                    <a:pt x="14563" y="9017"/>
                    <a:pt x="13947" y="9222"/>
                    <a:pt x="13467" y="9565"/>
                  </a:cubicBezTo>
                  <a:cubicBezTo>
                    <a:pt x="12851" y="8537"/>
                    <a:pt x="11733" y="7853"/>
                    <a:pt x="10454" y="7853"/>
                  </a:cubicBezTo>
                  <a:cubicBezTo>
                    <a:pt x="9907" y="7853"/>
                    <a:pt x="9404" y="7967"/>
                    <a:pt x="8925" y="8195"/>
                  </a:cubicBezTo>
                  <a:cubicBezTo>
                    <a:pt x="8583" y="6848"/>
                    <a:pt x="7441" y="5821"/>
                    <a:pt x="6026" y="5639"/>
                  </a:cubicBezTo>
                  <a:cubicBezTo>
                    <a:pt x="5547" y="2626"/>
                    <a:pt x="3082" y="27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67"/>
            <p:cNvSpPr/>
            <p:nvPr/>
          </p:nvSpPr>
          <p:spPr>
            <a:xfrm>
              <a:off x="6664872" y="2853193"/>
              <a:ext cx="897950" cy="382604"/>
            </a:xfrm>
            <a:custGeom>
              <a:rect b="b" l="l" r="r" t="t"/>
              <a:pathLst>
                <a:path extrusionOk="0" h="14472" w="33965">
                  <a:moveTo>
                    <a:pt x="33964" y="0"/>
                  </a:moveTo>
                  <a:cubicBezTo>
                    <a:pt x="32184" y="525"/>
                    <a:pt x="30837" y="2032"/>
                    <a:pt x="30495" y="3881"/>
                  </a:cubicBezTo>
                  <a:cubicBezTo>
                    <a:pt x="30312" y="3835"/>
                    <a:pt x="30107" y="3812"/>
                    <a:pt x="29901" y="3812"/>
                  </a:cubicBezTo>
                  <a:cubicBezTo>
                    <a:pt x="28920" y="3812"/>
                    <a:pt x="28075" y="4383"/>
                    <a:pt x="27642" y="5205"/>
                  </a:cubicBezTo>
                  <a:cubicBezTo>
                    <a:pt x="27573" y="5205"/>
                    <a:pt x="27505" y="5182"/>
                    <a:pt x="27436" y="5182"/>
                  </a:cubicBezTo>
                  <a:cubicBezTo>
                    <a:pt x="25040" y="5182"/>
                    <a:pt x="23031" y="6871"/>
                    <a:pt x="22506" y="9108"/>
                  </a:cubicBezTo>
                  <a:cubicBezTo>
                    <a:pt x="22050" y="8697"/>
                    <a:pt x="21456" y="8423"/>
                    <a:pt x="20771" y="8423"/>
                  </a:cubicBezTo>
                  <a:cubicBezTo>
                    <a:pt x="20657" y="8423"/>
                    <a:pt x="20543" y="8446"/>
                    <a:pt x="20406" y="8446"/>
                  </a:cubicBezTo>
                  <a:cubicBezTo>
                    <a:pt x="19699" y="7350"/>
                    <a:pt x="18443" y="6597"/>
                    <a:pt x="17005" y="6597"/>
                  </a:cubicBezTo>
                  <a:cubicBezTo>
                    <a:pt x="15065" y="6597"/>
                    <a:pt x="13422" y="7989"/>
                    <a:pt x="13034" y="9815"/>
                  </a:cubicBezTo>
                  <a:lnTo>
                    <a:pt x="12760" y="9815"/>
                  </a:lnTo>
                  <a:cubicBezTo>
                    <a:pt x="11915" y="9815"/>
                    <a:pt x="11162" y="10226"/>
                    <a:pt x="10705" y="10865"/>
                  </a:cubicBezTo>
                  <a:cubicBezTo>
                    <a:pt x="10454" y="10021"/>
                    <a:pt x="9701" y="9382"/>
                    <a:pt x="8765" y="9382"/>
                  </a:cubicBezTo>
                  <a:cubicBezTo>
                    <a:pt x="8400" y="9382"/>
                    <a:pt x="8058" y="9496"/>
                    <a:pt x="7761" y="9678"/>
                  </a:cubicBezTo>
                  <a:cubicBezTo>
                    <a:pt x="7555" y="8537"/>
                    <a:pt x="6551" y="7670"/>
                    <a:pt x="5364" y="7670"/>
                  </a:cubicBezTo>
                  <a:cubicBezTo>
                    <a:pt x="4018" y="7670"/>
                    <a:pt x="2922" y="8765"/>
                    <a:pt x="2922" y="10112"/>
                  </a:cubicBezTo>
                  <a:cubicBezTo>
                    <a:pt x="2922" y="10203"/>
                    <a:pt x="2922" y="10295"/>
                    <a:pt x="2945" y="10386"/>
                  </a:cubicBezTo>
                  <a:cubicBezTo>
                    <a:pt x="1279" y="10637"/>
                    <a:pt x="0" y="12075"/>
                    <a:pt x="0" y="13810"/>
                  </a:cubicBezTo>
                  <a:cubicBezTo>
                    <a:pt x="0" y="13855"/>
                    <a:pt x="0" y="13924"/>
                    <a:pt x="0" y="13969"/>
                  </a:cubicBezTo>
                  <a:cubicBezTo>
                    <a:pt x="913" y="13148"/>
                    <a:pt x="2123" y="12646"/>
                    <a:pt x="3447" y="12646"/>
                  </a:cubicBezTo>
                  <a:cubicBezTo>
                    <a:pt x="3698" y="12646"/>
                    <a:pt x="3949" y="12668"/>
                    <a:pt x="4200" y="12714"/>
                  </a:cubicBezTo>
                  <a:cubicBezTo>
                    <a:pt x="4771" y="11596"/>
                    <a:pt x="5935" y="10820"/>
                    <a:pt x="7282" y="10820"/>
                  </a:cubicBezTo>
                  <a:cubicBezTo>
                    <a:pt x="8857" y="10820"/>
                    <a:pt x="10180" y="11869"/>
                    <a:pt x="10614" y="13307"/>
                  </a:cubicBezTo>
                  <a:cubicBezTo>
                    <a:pt x="11002" y="13171"/>
                    <a:pt x="11413" y="13079"/>
                    <a:pt x="11869" y="13079"/>
                  </a:cubicBezTo>
                  <a:cubicBezTo>
                    <a:pt x="12623" y="13079"/>
                    <a:pt x="13307" y="13307"/>
                    <a:pt x="13878" y="13718"/>
                  </a:cubicBezTo>
                  <a:cubicBezTo>
                    <a:pt x="14198" y="11801"/>
                    <a:pt x="15864" y="10340"/>
                    <a:pt x="17873" y="10340"/>
                  </a:cubicBezTo>
                  <a:cubicBezTo>
                    <a:pt x="20109" y="10340"/>
                    <a:pt x="21913" y="12121"/>
                    <a:pt x="21935" y="14335"/>
                  </a:cubicBezTo>
                  <a:cubicBezTo>
                    <a:pt x="22118" y="14289"/>
                    <a:pt x="22323" y="14266"/>
                    <a:pt x="22506" y="14266"/>
                  </a:cubicBezTo>
                  <a:cubicBezTo>
                    <a:pt x="22848" y="14266"/>
                    <a:pt x="23168" y="14335"/>
                    <a:pt x="23465" y="14472"/>
                  </a:cubicBezTo>
                  <a:cubicBezTo>
                    <a:pt x="23465" y="14426"/>
                    <a:pt x="23465" y="14403"/>
                    <a:pt x="23465" y="14357"/>
                  </a:cubicBezTo>
                  <a:cubicBezTo>
                    <a:pt x="23465" y="12440"/>
                    <a:pt x="25017" y="10888"/>
                    <a:pt x="26934" y="10888"/>
                  </a:cubicBezTo>
                  <a:cubicBezTo>
                    <a:pt x="27528" y="10888"/>
                    <a:pt x="28075" y="11025"/>
                    <a:pt x="28555" y="11276"/>
                  </a:cubicBezTo>
                  <a:cubicBezTo>
                    <a:pt x="29148" y="9199"/>
                    <a:pt x="31088" y="7670"/>
                    <a:pt x="33371" y="7670"/>
                  </a:cubicBezTo>
                  <a:cubicBezTo>
                    <a:pt x="33576" y="7670"/>
                    <a:pt x="33759" y="7692"/>
                    <a:pt x="33964" y="7715"/>
                  </a:cubicBezTo>
                  <a:lnTo>
                    <a:pt x="33964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67"/>
            <p:cNvSpPr/>
            <p:nvPr/>
          </p:nvSpPr>
          <p:spPr>
            <a:xfrm>
              <a:off x="5628159" y="3111460"/>
              <a:ext cx="925709" cy="179246"/>
            </a:xfrm>
            <a:custGeom>
              <a:rect b="b" l="l" r="r" t="t"/>
              <a:pathLst>
                <a:path extrusionOk="0" h="6780" w="35015">
                  <a:moveTo>
                    <a:pt x="20954" y="1"/>
                  </a:moveTo>
                  <a:cubicBezTo>
                    <a:pt x="18169" y="1"/>
                    <a:pt x="15932" y="2260"/>
                    <a:pt x="15932" y="5045"/>
                  </a:cubicBezTo>
                  <a:cubicBezTo>
                    <a:pt x="15932" y="5136"/>
                    <a:pt x="15932" y="5250"/>
                    <a:pt x="15932" y="5365"/>
                  </a:cubicBezTo>
                  <a:cubicBezTo>
                    <a:pt x="15567" y="5365"/>
                    <a:pt x="15225" y="5433"/>
                    <a:pt x="14905" y="5570"/>
                  </a:cubicBezTo>
                  <a:cubicBezTo>
                    <a:pt x="14266" y="4680"/>
                    <a:pt x="13239" y="4109"/>
                    <a:pt x="12075" y="4109"/>
                  </a:cubicBezTo>
                  <a:cubicBezTo>
                    <a:pt x="11961" y="4109"/>
                    <a:pt x="11847" y="4109"/>
                    <a:pt x="11733" y="4132"/>
                  </a:cubicBezTo>
                  <a:cubicBezTo>
                    <a:pt x="10842" y="2625"/>
                    <a:pt x="9199" y="1644"/>
                    <a:pt x="7350" y="1644"/>
                  </a:cubicBezTo>
                  <a:cubicBezTo>
                    <a:pt x="6140" y="1644"/>
                    <a:pt x="5045" y="2055"/>
                    <a:pt x="4177" y="2740"/>
                  </a:cubicBezTo>
                  <a:cubicBezTo>
                    <a:pt x="3607" y="1621"/>
                    <a:pt x="2443" y="845"/>
                    <a:pt x="1096" y="845"/>
                  </a:cubicBezTo>
                  <a:cubicBezTo>
                    <a:pt x="708" y="845"/>
                    <a:pt x="343" y="914"/>
                    <a:pt x="0" y="1028"/>
                  </a:cubicBezTo>
                  <a:lnTo>
                    <a:pt x="0" y="3721"/>
                  </a:lnTo>
                  <a:cubicBezTo>
                    <a:pt x="0" y="5410"/>
                    <a:pt x="1370" y="6780"/>
                    <a:pt x="3036" y="6780"/>
                  </a:cubicBezTo>
                  <a:lnTo>
                    <a:pt x="34604" y="6780"/>
                  </a:lnTo>
                  <a:cubicBezTo>
                    <a:pt x="34718" y="6574"/>
                    <a:pt x="34786" y="6369"/>
                    <a:pt x="34855" y="6141"/>
                  </a:cubicBezTo>
                  <a:cubicBezTo>
                    <a:pt x="34946" y="5844"/>
                    <a:pt x="35014" y="5501"/>
                    <a:pt x="35014" y="5159"/>
                  </a:cubicBezTo>
                  <a:cubicBezTo>
                    <a:pt x="35014" y="3242"/>
                    <a:pt x="33440" y="1690"/>
                    <a:pt x="31545" y="1690"/>
                  </a:cubicBezTo>
                  <a:cubicBezTo>
                    <a:pt x="29947" y="1690"/>
                    <a:pt x="28601" y="2762"/>
                    <a:pt x="28190" y="4246"/>
                  </a:cubicBezTo>
                  <a:cubicBezTo>
                    <a:pt x="28121" y="4223"/>
                    <a:pt x="28053" y="4223"/>
                    <a:pt x="27961" y="4223"/>
                  </a:cubicBezTo>
                  <a:cubicBezTo>
                    <a:pt x="27163" y="4223"/>
                    <a:pt x="26455" y="4588"/>
                    <a:pt x="25998" y="5159"/>
                  </a:cubicBezTo>
                  <a:cubicBezTo>
                    <a:pt x="25998" y="5113"/>
                    <a:pt x="25998" y="5068"/>
                    <a:pt x="25998" y="5045"/>
                  </a:cubicBezTo>
                  <a:cubicBezTo>
                    <a:pt x="25998" y="2260"/>
                    <a:pt x="23739" y="1"/>
                    <a:pt x="20954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67"/>
            <p:cNvSpPr/>
            <p:nvPr/>
          </p:nvSpPr>
          <p:spPr>
            <a:xfrm>
              <a:off x="6624450" y="3055941"/>
              <a:ext cx="938373" cy="234765"/>
            </a:xfrm>
            <a:custGeom>
              <a:rect b="b" l="l" r="r" t="t"/>
              <a:pathLst>
                <a:path extrusionOk="0" h="8880" w="35494">
                  <a:moveTo>
                    <a:pt x="34900" y="1"/>
                  </a:moveTo>
                  <a:cubicBezTo>
                    <a:pt x="32617" y="1"/>
                    <a:pt x="30677" y="1530"/>
                    <a:pt x="30084" y="3607"/>
                  </a:cubicBezTo>
                  <a:cubicBezTo>
                    <a:pt x="29604" y="3356"/>
                    <a:pt x="29057" y="3219"/>
                    <a:pt x="28463" y="3219"/>
                  </a:cubicBezTo>
                  <a:cubicBezTo>
                    <a:pt x="26546" y="3219"/>
                    <a:pt x="24994" y="4771"/>
                    <a:pt x="24994" y="6688"/>
                  </a:cubicBezTo>
                  <a:cubicBezTo>
                    <a:pt x="24994" y="6734"/>
                    <a:pt x="24994" y="6757"/>
                    <a:pt x="24994" y="6803"/>
                  </a:cubicBezTo>
                  <a:cubicBezTo>
                    <a:pt x="24697" y="6666"/>
                    <a:pt x="24377" y="6597"/>
                    <a:pt x="24035" y="6597"/>
                  </a:cubicBezTo>
                  <a:cubicBezTo>
                    <a:pt x="23852" y="6597"/>
                    <a:pt x="23647" y="6620"/>
                    <a:pt x="23464" y="6666"/>
                  </a:cubicBezTo>
                  <a:cubicBezTo>
                    <a:pt x="23442" y="4452"/>
                    <a:pt x="21638" y="2671"/>
                    <a:pt x="19402" y="2671"/>
                  </a:cubicBezTo>
                  <a:cubicBezTo>
                    <a:pt x="17393" y="2671"/>
                    <a:pt x="15727" y="4132"/>
                    <a:pt x="15407" y="6049"/>
                  </a:cubicBezTo>
                  <a:cubicBezTo>
                    <a:pt x="14836" y="5638"/>
                    <a:pt x="14152" y="5410"/>
                    <a:pt x="13398" y="5410"/>
                  </a:cubicBezTo>
                  <a:cubicBezTo>
                    <a:pt x="12942" y="5410"/>
                    <a:pt x="12531" y="5502"/>
                    <a:pt x="12143" y="5638"/>
                  </a:cubicBezTo>
                  <a:cubicBezTo>
                    <a:pt x="11709" y="4200"/>
                    <a:pt x="10386" y="3151"/>
                    <a:pt x="8811" y="3151"/>
                  </a:cubicBezTo>
                  <a:cubicBezTo>
                    <a:pt x="7464" y="3151"/>
                    <a:pt x="6300" y="3927"/>
                    <a:pt x="5729" y="5045"/>
                  </a:cubicBezTo>
                  <a:cubicBezTo>
                    <a:pt x="5478" y="4999"/>
                    <a:pt x="5227" y="4977"/>
                    <a:pt x="4976" y="4977"/>
                  </a:cubicBezTo>
                  <a:cubicBezTo>
                    <a:pt x="3652" y="4977"/>
                    <a:pt x="2442" y="5479"/>
                    <a:pt x="1529" y="6300"/>
                  </a:cubicBezTo>
                  <a:cubicBezTo>
                    <a:pt x="799" y="6985"/>
                    <a:pt x="251" y="7875"/>
                    <a:pt x="0" y="8880"/>
                  </a:cubicBezTo>
                  <a:lnTo>
                    <a:pt x="32458" y="8880"/>
                  </a:lnTo>
                  <a:cubicBezTo>
                    <a:pt x="34124" y="8880"/>
                    <a:pt x="35493" y="7510"/>
                    <a:pt x="35493" y="5821"/>
                  </a:cubicBezTo>
                  <a:lnTo>
                    <a:pt x="35493" y="46"/>
                  </a:lnTo>
                  <a:cubicBezTo>
                    <a:pt x="35288" y="23"/>
                    <a:pt x="35105" y="1"/>
                    <a:pt x="34900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67"/>
            <p:cNvSpPr/>
            <p:nvPr/>
          </p:nvSpPr>
          <p:spPr>
            <a:xfrm>
              <a:off x="6358913" y="3042062"/>
              <a:ext cx="473125" cy="385036"/>
            </a:xfrm>
            <a:custGeom>
              <a:rect b="b" l="l" r="r" t="t"/>
              <a:pathLst>
                <a:path extrusionOk="0" h="14564" w="17896">
                  <a:moveTo>
                    <a:pt x="8948" y="1"/>
                  </a:moveTo>
                  <a:cubicBezTo>
                    <a:pt x="1" y="3561"/>
                    <a:pt x="8948" y="14563"/>
                    <a:pt x="8948" y="14563"/>
                  </a:cubicBezTo>
                  <a:cubicBezTo>
                    <a:pt x="8948" y="14563"/>
                    <a:pt x="17896" y="3561"/>
                    <a:pt x="8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67"/>
            <p:cNvSpPr/>
            <p:nvPr/>
          </p:nvSpPr>
          <p:spPr>
            <a:xfrm>
              <a:off x="6416256" y="3042062"/>
              <a:ext cx="358466" cy="294514"/>
            </a:xfrm>
            <a:custGeom>
              <a:rect b="b" l="l" r="r" t="t"/>
              <a:pathLst>
                <a:path extrusionOk="0" h="11140" w="13559">
                  <a:moveTo>
                    <a:pt x="6779" y="1"/>
                  </a:moveTo>
                  <a:cubicBezTo>
                    <a:pt x="0" y="2717"/>
                    <a:pt x="6779" y="11139"/>
                    <a:pt x="6779" y="11139"/>
                  </a:cubicBezTo>
                  <a:cubicBezTo>
                    <a:pt x="6779" y="11139"/>
                    <a:pt x="13559" y="2717"/>
                    <a:pt x="6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67"/>
            <p:cNvSpPr/>
            <p:nvPr/>
          </p:nvSpPr>
          <p:spPr>
            <a:xfrm>
              <a:off x="6455462" y="3042062"/>
              <a:ext cx="279444" cy="222101"/>
            </a:xfrm>
            <a:custGeom>
              <a:rect b="b" l="l" r="r" t="t"/>
              <a:pathLst>
                <a:path extrusionOk="0" h="8401" w="10570">
                  <a:moveTo>
                    <a:pt x="5296" y="1"/>
                  </a:moveTo>
                  <a:cubicBezTo>
                    <a:pt x="1" y="2055"/>
                    <a:pt x="5296" y="8400"/>
                    <a:pt x="5296" y="8400"/>
                  </a:cubicBezTo>
                  <a:cubicBezTo>
                    <a:pt x="5296" y="8400"/>
                    <a:pt x="10569" y="2055"/>
                    <a:pt x="5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67"/>
            <p:cNvSpPr/>
            <p:nvPr/>
          </p:nvSpPr>
          <p:spPr>
            <a:xfrm>
              <a:off x="6048142" y="2518284"/>
              <a:ext cx="374778" cy="636060"/>
            </a:xfrm>
            <a:custGeom>
              <a:rect b="b" l="l" r="r" t="t"/>
              <a:pathLst>
                <a:path extrusionOk="0" h="24059" w="14176">
                  <a:moveTo>
                    <a:pt x="11573" y="0"/>
                  </a:moveTo>
                  <a:lnTo>
                    <a:pt x="937" y="14951"/>
                  </a:lnTo>
                  <a:cubicBezTo>
                    <a:pt x="229" y="15727"/>
                    <a:pt x="1" y="16845"/>
                    <a:pt x="389" y="17850"/>
                  </a:cubicBezTo>
                  <a:lnTo>
                    <a:pt x="2694" y="24058"/>
                  </a:lnTo>
                  <a:lnTo>
                    <a:pt x="3402" y="21570"/>
                  </a:lnTo>
                  <a:cubicBezTo>
                    <a:pt x="3607" y="20908"/>
                    <a:pt x="4087" y="20360"/>
                    <a:pt x="4726" y="20109"/>
                  </a:cubicBezTo>
                  <a:lnTo>
                    <a:pt x="14175" y="16457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67"/>
            <p:cNvSpPr/>
            <p:nvPr/>
          </p:nvSpPr>
          <p:spPr>
            <a:xfrm>
              <a:off x="6768057" y="2518284"/>
              <a:ext cx="374752" cy="636060"/>
            </a:xfrm>
            <a:custGeom>
              <a:rect b="b" l="l" r="r" t="t"/>
              <a:pathLst>
                <a:path extrusionOk="0" h="24059" w="14175">
                  <a:moveTo>
                    <a:pt x="2603" y="0"/>
                  </a:moveTo>
                  <a:lnTo>
                    <a:pt x="0" y="16457"/>
                  </a:lnTo>
                  <a:lnTo>
                    <a:pt x="9450" y="20109"/>
                  </a:lnTo>
                  <a:cubicBezTo>
                    <a:pt x="10089" y="20360"/>
                    <a:pt x="10569" y="20908"/>
                    <a:pt x="10774" y="21570"/>
                  </a:cubicBezTo>
                  <a:lnTo>
                    <a:pt x="11482" y="24058"/>
                  </a:lnTo>
                  <a:lnTo>
                    <a:pt x="13787" y="17850"/>
                  </a:lnTo>
                  <a:cubicBezTo>
                    <a:pt x="14175" y="16845"/>
                    <a:pt x="13947" y="15727"/>
                    <a:pt x="13239" y="14951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67"/>
            <p:cNvSpPr/>
            <p:nvPr/>
          </p:nvSpPr>
          <p:spPr>
            <a:xfrm>
              <a:off x="6168829" y="1522600"/>
              <a:ext cx="853297" cy="1520103"/>
            </a:xfrm>
            <a:custGeom>
              <a:rect b="b" l="l" r="r" t="t"/>
              <a:pathLst>
                <a:path extrusionOk="0" h="57498" w="32276">
                  <a:moveTo>
                    <a:pt x="8926" y="55398"/>
                  </a:moveTo>
                  <a:cubicBezTo>
                    <a:pt x="10455" y="56311"/>
                    <a:pt x="13057" y="57497"/>
                    <a:pt x="16138" y="57497"/>
                  </a:cubicBezTo>
                  <a:lnTo>
                    <a:pt x="16138" y="57497"/>
                  </a:lnTo>
                  <a:cubicBezTo>
                    <a:pt x="19220" y="57497"/>
                    <a:pt x="21822" y="56311"/>
                    <a:pt x="23351" y="55398"/>
                  </a:cubicBezTo>
                  <a:lnTo>
                    <a:pt x="23351" y="55398"/>
                  </a:lnTo>
                  <a:cubicBezTo>
                    <a:pt x="32276" y="15362"/>
                    <a:pt x="16138" y="1"/>
                    <a:pt x="16138" y="1"/>
                  </a:cubicBezTo>
                  <a:lnTo>
                    <a:pt x="16138" y="1"/>
                  </a:lnTo>
                  <a:cubicBezTo>
                    <a:pt x="16138" y="1"/>
                    <a:pt x="1" y="15362"/>
                    <a:pt x="8926" y="5539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67"/>
            <p:cNvSpPr/>
            <p:nvPr/>
          </p:nvSpPr>
          <p:spPr>
            <a:xfrm>
              <a:off x="6335384" y="2479051"/>
              <a:ext cx="520211" cy="168988"/>
            </a:xfrm>
            <a:custGeom>
              <a:rect b="b" l="l" r="r" t="t"/>
              <a:pathLst>
                <a:path extrusionOk="0" h="6392" w="19677">
                  <a:moveTo>
                    <a:pt x="1" y="1"/>
                  </a:moveTo>
                  <a:lnTo>
                    <a:pt x="1" y="1"/>
                  </a:lnTo>
                  <a:cubicBezTo>
                    <a:pt x="46" y="1302"/>
                    <a:pt x="138" y="2626"/>
                    <a:pt x="252" y="3972"/>
                  </a:cubicBezTo>
                  <a:cubicBezTo>
                    <a:pt x="2626" y="5182"/>
                    <a:pt x="6004" y="6392"/>
                    <a:pt x="9838" y="6392"/>
                  </a:cubicBezTo>
                  <a:cubicBezTo>
                    <a:pt x="13673" y="6392"/>
                    <a:pt x="17028" y="5182"/>
                    <a:pt x="19425" y="3972"/>
                  </a:cubicBezTo>
                  <a:cubicBezTo>
                    <a:pt x="19539" y="2626"/>
                    <a:pt x="19630" y="1302"/>
                    <a:pt x="19676" y="1"/>
                  </a:cubicBezTo>
                  <a:lnTo>
                    <a:pt x="19676" y="1"/>
                  </a:lnTo>
                  <a:cubicBezTo>
                    <a:pt x="17211" y="1233"/>
                    <a:pt x="13764" y="2466"/>
                    <a:pt x="9838" y="2466"/>
                  </a:cubicBezTo>
                  <a:cubicBezTo>
                    <a:pt x="5912" y="2466"/>
                    <a:pt x="2466" y="123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67"/>
            <p:cNvSpPr/>
            <p:nvPr/>
          </p:nvSpPr>
          <p:spPr>
            <a:xfrm>
              <a:off x="6427121" y="2999233"/>
              <a:ext cx="336734" cy="113470"/>
            </a:xfrm>
            <a:custGeom>
              <a:rect b="b" l="l" r="r" t="t"/>
              <a:pathLst>
                <a:path extrusionOk="0" h="4292" w="12737">
                  <a:moveTo>
                    <a:pt x="0" y="0"/>
                  </a:moveTo>
                  <a:cubicBezTo>
                    <a:pt x="160" y="730"/>
                    <a:pt x="320" y="1461"/>
                    <a:pt x="502" y="2191"/>
                  </a:cubicBezTo>
                  <a:cubicBezTo>
                    <a:pt x="502" y="2191"/>
                    <a:pt x="3013" y="4291"/>
                    <a:pt x="6368" y="4291"/>
                  </a:cubicBezTo>
                  <a:cubicBezTo>
                    <a:pt x="9724" y="4291"/>
                    <a:pt x="12235" y="2191"/>
                    <a:pt x="12235" y="2191"/>
                  </a:cubicBezTo>
                  <a:cubicBezTo>
                    <a:pt x="12417" y="1461"/>
                    <a:pt x="12577" y="730"/>
                    <a:pt x="12737" y="0"/>
                  </a:cubicBezTo>
                  <a:lnTo>
                    <a:pt x="12737" y="0"/>
                  </a:lnTo>
                  <a:cubicBezTo>
                    <a:pt x="11185" y="822"/>
                    <a:pt x="8948" y="1643"/>
                    <a:pt x="6368" y="1643"/>
                  </a:cubicBezTo>
                  <a:cubicBezTo>
                    <a:pt x="3789" y="1643"/>
                    <a:pt x="1552" y="82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67"/>
            <p:cNvSpPr/>
            <p:nvPr/>
          </p:nvSpPr>
          <p:spPr>
            <a:xfrm>
              <a:off x="6401768" y="1522600"/>
              <a:ext cx="387442" cy="394077"/>
            </a:xfrm>
            <a:custGeom>
              <a:rect b="b" l="l" r="r" t="t"/>
              <a:pathLst>
                <a:path extrusionOk="0" h="14906" w="14655">
                  <a:moveTo>
                    <a:pt x="7327" y="1"/>
                  </a:moveTo>
                  <a:cubicBezTo>
                    <a:pt x="7327" y="1"/>
                    <a:pt x="2945" y="4178"/>
                    <a:pt x="0" y="13856"/>
                  </a:cubicBezTo>
                  <a:cubicBezTo>
                    <a:pt x="2237" y="14540"/>
                    <a:pt x="4702" y="14906"/>
                    <a:pt x="7327" y="14906"/>
                  </a:cubicBezTo>
                  <a:cubicBezTo>
                    <a:pt x="9952" y="14906"/>
                    <a:pt x="12417" y="14540"/>
                    <a:pt x="14654" y="13856"/>
                  </a:cubicBezTo>
                  <a:cubicBezTo>
                    <a:pt x="11710" y="4178"/>
                    <a:pt x="7327" y="1"/>
                    <a:pt x="7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67"/>
            <p:cNvSpPr/>
            <p:nvPr/>
          </p:nvSpPr>
          <p:spPr>
            <a:xfrm>
              <a:off x="6434947" y="2151386"/>
              <a:ext cx="321057" cy="321057"/>
            </a:xfrm>
            <a:custGeom>
              <a:rect b="b" l="l" r="r" t="t"/>
              <a:pathLst>
                <a:path extrusionOk="0" h="12144" w="12144">
                  <a:moveTo>
                    <a:pt x="6072" y="1"/>
                  </a:moveTo>
                  <a:cubicBezTo>
                    <a:pt x="2717" y="1"/>
                    <a:pt x="1" y="2717"/>
                    <a:pt x="1" y="6072"/>
                  </a:cubicBezTo>
                  <a:cubicBezTo>
                    <a:pt x="1" y="9427"/>
                    <a:pt x="2717" y="12144"/>
                    <a:pt x="6072" y="12144"/>
                  </a:cubicBezTo>
                  <a:cubicBezTo>
                    <a:pt x="9428" y="12144"/>
                    <a:pt x="12144" y="9427"/>
                    <a:pt x="12144" y="6072"/>
                  </a:cubicBezTo>
                  <a:cubicBezTo>
                    <a:pt x="12144" y="2717"/>
                    <a:pt x="9428" y="1"/>
                    <a:pt x="6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67"/>
            <p:cNvSpPr/>
            <p:nvPr/>
          </p:nvSpPr>
          <p:spPr>
            <a:xfrm>
              <a:off x="6475396" y="2191809"/>
              <a:ext cx="240185" cy="240211"/>
            </a:xfrm>
            <a:custGeom>
              <a:rect b="b" l="l" r="r" t="t"/>
              <a:pathLst>
                <a:path extrusionOk="0" h="9086" w="9085">
                  <a:moveTo>
                    <a:pt x="4542" y="1"/>
                  </a:moveTo>
                  <a:cubicBezTo>
                    <a:pt x="2032" y="1"/>
                    <a:pt x="0" y="2032"/>
                    <a:pt x="0" y="4543"/>
                  </a:cubicBezTo>
                  <a:cubicBezTo>
                    <a:pt x="0" y="7054"/>
                    <a:pt x="2032" y="9085"/>
                    <a:pt x="4542" y="9085"/>
                  </a:cubicBezTo>
                  <a:cubicBezTo>
                    <a:pt x="7053" y="9085"/>
                    <a:pt x="9085" y="7054"/>
                    <a:pt x="9085" y="4543"/>
                  </a:cubicBezTo>
                  <a:cubicBezTo>
                    <a:pt x="9085" y="2032"/>
                    <a:pt x="7053" y="1"/>
                    <a:pt x="4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67"/>
            <p:cNvSpPr/>
            <p:nvPr/>
          </p:nvSpPr>
          <p:spPr>
            <a:xfrm>
              <a:off x="6521238" y="1949828"/>
              <a:ext cx="148473" cy="148473"/>
            </a:xfrm>
            <a:custGeom>
              <a:rect b="b" l="l" r="r" t="t"/>
              <a:pathLst>
                <a:path extrusionOk="0" h="5616" w="5616">
                  <a:moveTo>
                    <a:pt x="2808" y="1"/>
                  </a:moveTo>
                  <a:cubicBezTo>
                    <a:pt x="1256" y="1"/>
                    <a:pt x="1" y="1256"/>
                    <a:pt x="1" y="2808"/>
                  </a:cubicBezTo>
                  <a:cubicBezTo>
                    <a:pt x="1" y="4361"/>
                    <a:pt x="1256" y="5616"/>
                    <a:pt x="2808" y="5616"/>
                  </a:cubicBezTo>
                  <a:cubicBezTo>
                    <a:pt x="4361" y="5616"/>
                    <a:pt x="5616" y="4361"/>
                    <a:pt x="5616" y="2808"/>
                  </a:cubicBezTo>
                  <a:cubicBezTo>
                    <a:pt x="5616" y="1256"/>
                    <a:pt x="4361" y="1"/>
                    <a:pt x="2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7"/>
            <p:cNvSpPr/>
            <p:nvPr/>
          </p:nvSpPr>
          <p:spPr>
            <a:xfrm>
              <a:off x="6543578" y="1972168"/>
              <a:ext cx="103820" cy="103820"/>
            </a:xfrm>
            <a:custGeom>
              <a:rect b="b" l="l" r="r" t="t"/>
              <a:pathLst>
                <a:path extrusionOk="0" h="3927" w="3927">
                  <a:moveTo>
                    <a:pt x="1963" y="0"/>
                  </a:moveTo>
                  <a:cubicBezTo>
                    <a:pt x="868" y="0"/>
                    <a:pt x="0" y="891"/>
                    <a:pt x="0" y="1963"/>
                  </a:cubicBezTo>
                  <a:cubicBezTo>
                    <a:pt x="0" y="3059"/>
                    <a:pt x="868" y="3926"/>
                    <a:pt x="1963" y="3926"/>
                  </a:cubicBezTo>
                  <a:cubicBezTo>
                    <a:pt x="3059" y="3926"/>
                    <a:pt x="3926" y="3059"/>
                    <a:pt x="3926" y="1963"/>
                  </a:cubicBezTo>
                  <a:cubicBezTo>
                    <a:pt x="3926" y="891"/>
                    <a:pt x="3059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67"/>
            <p:cNvSpPr/>
            <p:nvPr/>
          </p:nvSpPr>
          <p:spPr>
            <a:xfrm>
              <a:off x="6565891" y="2518284"/>
              <a:ext cx="59167" cy="636060"/>
            </a:xfrm>
            <a:custGeom>
              <a:rect b="b" l="l" r="r" t="t"/>
              <a:pathLst>
                <a:path extrusionOk="0" h="24059" w="2238">
                  <a:moveTo>
                    <a:pt x="1119" y="0"/>
                  </a:moveTo>
                  <a:lnTo>
                    <a:pt x="572" y="3242"/>
                  </a:lnTo>
                  <a:cubicBezTo>
                    <a:pt x="572" y="3310"/>
                    <a:pt x="572" y="3356"/>
                    <a:pt x="572" y="3424"/>
                  </a:cubicBezTo>
                  <a:lnTo>
                    <a:pt x="1" y="14220"/>
                  </a:lnTo>
                  <a:cubicBezTo>
                    <a:pt x="1" y="14289"/>
                    <a:pt x="1" y="14357"/>
                    <a:pt x="1" y="14426"/>
                  </a:cubicBezTo>
                  <a:lnTo>
                    <a:pt x="549" y="21433"/>
                  </a:lnTo>
                  <a:cubicBezTo>
                    <a:pt x="572" y="21502"/>
                    <a:pt x="572" y="21570"/>
                    <a:pt x="594" y="21639"/>
                  </a:cubicBezTo>
                  <a:lnTo>
                    <a:pt x="1119" y="24058"/>
                  </a:lnTo>
                  <a:lnTo>
                    <a:pt x="1644" y="21639"/>
                  </a:lnTo>
                  <a:cubicBezTo>
                    <a:pt x="1667" y="21570"/>
                    <a:pt x="1667" y="21502"/>
                    <a:pt x="1667" y="21433"/>
                  </a:cubicBezTo>
                  <a:lnTo>
                    <a:pt x="2238" y="14426"/>
                  </a:lnTo>
                  <a:cubicBezTo>
                    <a:pt x="2238" y="14357"/>
                    <a:pt x="2238" y="14289"/>
                    <a:pt x="2238" y="14220"/>
                  </a:cubicBezTo>
                  <a:lnTo>
                    <a:pt x="1667" y="3424"/>
                  </a:lnTo>
                  <a:cubicBezTo>
                    <a:pt x="1667" y="3356"/>
                    <a:pt x="1667" y="3310"/>
                    <a:pt x="1667" y="3242"/>
                  </a:cubicBezTo>
                  <a:lnTo>
                    <a:pt x="1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4" name="Google Shape;1194;p67"/>
            <p:cNvGrpSpPr/>
            <p:nvPr/>
          </p:nvGrpSpPr>
          <p:grpSpPr>
            <a:xfrm>
              <a:off x="7462516" y="1661750"/>
              <a:ext cx="585734" cy="436542"/>
              <a:chOff x="3239266" y="1631625"/>
              <a:chExt cx="585734" cy="436542"/>
            </a:xfrm>
          </p:grpSpPr>
          <p:sp>
            <p:nvSpPr>
              <p:cNvPr id="1195" name="Google Shape;1195;p67"/>
              <p:cNvSpPr/>
              <p:nvPr/>
            </p:nvSpPr>
            <p:spPr>
              <a:xfrm>
                <a:off x="3472832" y="1715382"/>
                <a:ext cx="352169" cy="352785"/>
              </a:xfrm>
              <a:custGeom>
                <a:rect b="b" l="l" r="r" t="t"/>
                <a:pathLst>
                  <a:path extrusionOk="0" h="13171" w="13148">
                    <a:moveTo>
                      <a:pt x="7784" y="7966"/>
                    </a:moveTo>
                    <a:cubicBezTo>
                      <a:pt x="7030" y="8651"/>
                      <a:pt x="5866" y="8560"/>
                      <a:pt x="5181" y="7806"/>
                    </a:cubicBezTo>
                    <a:cubicBezTo>
                      <a:pt x="4519" y="7030"/>
                      <a:pt x="4588" y="5866"/>
                      <a:pt x="5364" y="5182"/>
                    </a:cubicBezTo>
                    <a:cubicBezTo>
                      <a:pt x="6117" y="4520"/>
                      <a:pt x="7281" y="4588"/>
                      <a:pt x="7966" y="5364"/>
                    </a:cubicBezTo>
                    <a:cubicBezTo>
                      <a:pt x="8628" y="6140"/>
                      <a:pt x="8560" y="7304"/>
                      <a:pt x="7784" y="7966"/>
                    </a:cubicBezTo>
                    <a:close/>
                    <a:moveTo>
                      <a:pt x="10500" y="10066"/>
                    </a:moveTo>
                    <a:lnTo>
                      <a:pt x="12189" y="10272"/>
                    </a:lnTo>
                    <a:lnTo>
                      <a:pt x="12919" y="8788"/>
                    </a:lnTo>
                    <a:lnTo>
                      <a:pt x="11732" y="7555"/>
                    </a:lnTo>
                    <a:lnTo>
                      <a:pt x="11824" y="6277"/>
                    </a:lnTo>
                    <a:lnTo>
                      <a:pt x="13147" y="5204"/>
                    </a:lnTo>
                    <a:lnTo>
                      <a:pt x="12622" y="3652"/>
                    </a:lnTo>
                    <a:lnTo>
                      <a:pt x="10911" y="3629"/>
                    </a:lnTo>
                    <a:lnTo>
                      <a:pt x="10066" y="2671"/>
                    </a:lnTo>
                    <a:lnTo>
                      <a:pt x="10271" y="959"/>
                    </a:lnTo>
                    <a:lnTo>
                      <a:pt x="8788" y="228"/>
                    </a:lnTo>
                    <a:lnTo>
                      <a:pt x="7555" y="1415"/>
                    </a:lnTo>
                    <a:lnTo>
                      <a:pt x="6277" y="1347"/>
                    </a:lnTo>
                    <a:lnTo>
                      <a:pt x="5204" y="0"/>
                    </a:lnTo>
                    <a:lnTo>
                      <a:pt x="3652" y="525"/>
                    </a:lnTo>
                    <a:lnTo>
                      <a:pt x="3629" y="2237"/>
                    </a:lnTo>
                    <a:lnTo>
                      <a:pt x="2648" y="3082"/>
                    </a:lnTo>
                    <a:lnTo>
                      <a:pt x="959" y="2899"/>
                    </a:lnTo>
                    <a:lnTo>
                      <a:pt x="228" y="4360"/>
                    </a:lnTo>
                    <a:lnTo>
                      <a:pt x="1415" y="5592"/>
                    </a:lnTo>
                    <a:lnTo>
                      <a:pt x="1347" y="6871"/>
                    </a:lnTo>
                    <a:lnTo>
                      <a:pt x="0" y="7943"/>
                    </a:lnTo>
                    <a:lnTo>
                      <a:pt x="525" y="9495"/>
                    </a:lnTo>
                    <a:lnTo>
                      <a:pt x="2237" y="9518"/>
                    </a:lnTo>
                    <a:lnTo>
                      <a:pt x="3081" y="10500"/>
                    </a:lnTo>
                    <a:lnTo>
                      <a:pt x="2876" y="12212"/>
                    </a:lnTo>
                    <a:lnTo>
                      <a:pt x="4360" y="12919"/>
                    </a:lnTo>
                    <a:lnTo>
                      <a:pt x="5592" y="11732"/>
                    </a:lnTo>
                    <a:lnTo>
                      <a:pt x="6870" y="11824"/>
                    </a:lnTo>
                    <a:lnTo>
                      <a:pt x="7943" y="13170"/>
                    </a:lnTo>
                    <a:lnTo>
                      <a:pt x="9495" y="12645"/>
                    </a:lnTo>
                    <a:lnTo>
                      <a:pt x="9518" y="1091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9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67"/>
              <p:cNvSpPr/>
              <p:nvPr/>
            </p:nvSpPr>
            <p:spPr>
              <a:xfrm>
                <a:off x="3239266" y="1631625"/>
                <a:ext cx="259868" cy="259841"/>
              </a:xfrm>
              <a:custGeom>
                <a:rect b="b" l="l" r="r" t="t"/>
                <a:pathLst>
                  <a:path extrusionOk="0" h="9701" w="9702">
                    <a:moveTo>
                      <a:pt x="5319" y="6094"/>
                    </a:moveTo>
                    <a:cubicBezTo>
                      <a:pt x="4612" y="6346"/>
                      <a:pt x="3858" y="5980"/>
                      <a:pt x="3607" y="5296"/>
                    </a:cubicBezTo>
                    <a:cubicBezTo>
                      <a:pt x="3356" y="4588"/>
                      <a:pt x="3721" y="3835"/>
                      <a:pt x="4406" y="3584"/>
                    </a:cubicBezTo>
                    <a:cubicBezTo>
                      <a:pt x="5114" y="3333"/>
                      <a:pt x="5867" y="3698"/>
                      <a:pt x="6118" y="4383"/>
                    </a:cubicBezTo>
                    <a:cubicBezTo>
                      <a:pt x="6369" y="5090"/>
                      <a:pt x="6004" y="5843"/>
                      <a:pt x="5319" y="6094"/>
                    </a:cubicBezTo>
                    <a:close/>
                    <a:moveTo>
                      <a:pt x="6575" y="8240"/>
                    </a:moveTo>
                    <a:lnTo>
                      <a:pt x="7670" y="8811"/>
                    </a:lnTo>
                    <a:lnTo>
                      <a:pt x="8537" y="8035"/>
                    </a:lnTo>
                    <a:lnTo>
                      <a:pt x="8058" y="6871"/>
                    </a:lnTo>
                    <a:lnTo>
                      <a:pt x="8469" y="6026"/>
                    </a:lnTo>
                    <a:lnTo>
                      <a:pt x="9656" y="5684"/>
                    </a:lnTo>
                    <a:lnTo>
                      <a:pt x="9702" y="4497"/>
                    </a:lnTo>
                    <a:lnTo>
                      <a:pt x="8560" y="4017"/>
                    </a:lnTo>
                    <a:lnTo>
                      <a:pt x="8241" y="3127"/>
                    </a:lnTo>
                    <a:lnTo>
                      <a:pt x="8834" y="2032"/>
                    </a:lnTo>
                    <a:lnTo>
                      <a:pt x="8035" y="1164"/>
                    </a:lnTo>
                    <a:lnTo>
                      <a:pt x="6894" y="1644"/>
                    </a:lnTo>
                    <a:lnTo>
                      <a:pt x="6050" y="1233"/>
                    </a:lnTo>
                    <a:lnTo>
                      <a:pt x="5684" y="46"/>
                    </a:lnTo>
                    <a:lnTo>
                      <a:pt x="4497" y="0"/>
                    </a:lnTo>
                    <a:lnTo>
                      <a:pt x="4041" y="1141"/>
                    </a:lnTo>
                    <a:lnTo>
                      <a:pt x="3151" y="1461"/>
                    </a:lnTo>
                    <a:lnTo>
                      <a:pt x="2055" y="867"/>
                    </a:lnTo>
                    <a:lnTo>
                      <a:pt x="1188" y="1666"/>
                    </a:lnTo>
                    <a:lnTo>
                      <a:pt x="1644" y="2808"/>
                    </a:lnTo>
                    <a:lnTo>
                      <a:pt x="1256" y="3652"/>
                    </a:lnTo>
                    <a:lnTo>
                      <a:pt x="69" y="4017"/>
                    </a:lnTo>
                    <a:lnTo>
                      <a:pt x="1" y="5204"/>
                    </a:lnTo>
                    <a:lnTo>
                      <a:pt x="1165" y="5661"/>
                    </a:lnTo>
                    <a:lnTo>
                      <a:pt x="1462" y="6551"/>
                    </a:lnTo>
                    <a:lnTo>
                      <a:pt x="891" y="7647"/>
                    </a:lnTo>
                    <a:lnTo>
                      <a:pt x="1690" y="8537"/>
                    </a:lnTo>
                    <a:lnTo>
                      <a:pt x="2831" y="8057"/>
                    </a:lnTo>
                    <a:lnTo>
                      <a:pt x="3676" y="8445"/>
                    </a:lnTo>
                    <a:lnTo>
                      <a:pt x="4018" y="9632"/>
                    </a:lnTo>
                    <a:lnTo>
                      <a:pt x="5205" y="9701"/>
                    </a:lnTo>
                    <a:lnTo>
                      <a:pt x="5684" y="856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9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7" name="Google Shape;1197;p67"/>
            <p:cNvGrpSpPr/>
            <p:nvPr/>
          </p:nvGrpSpPr>
          <p:grpSpPr>
            <a:xfrm>
              <a:off x="7254372" y="2843193"/>
              <a:ext cx="739744" cy="1028624"/>
              <a:chOff x="8161500" y="2897475"/>
              <a:chExt cx="1020900" cy="1419575"/>
            </a:xfrm>
          </p:grpSpPr>
          <p:sp>
            <p:nvSpPr>
              <p:cNvPr id="1198" name="Google Shape;1198;p67"/>
              <p:cNvSpPr/>
              <p:nvPr/>
            </p:nvSpPr>
            <p:spPr>
              <a:xfrm>
                <a:off x="8424000" y="2897475"/>
                <a:ext cx="758400" cy="758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214313" rotWithShape="0" algn="bl" dir="5400000" dist="19050">
                  <a:schemeClr val="dk1">
                    <a:alpha val="3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67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0" name="Google Shape;1200;p67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1201" name="Google Shape;1201;p67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02" name="Google Shape;1202;p67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03" name="Google Shape;1203;p67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04" name="Google Shape;1204;p67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1205" name="Google Shape;1205;p67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rect b="b" l="l" r="r" t="t"/>
                <a:pathLst>
                  <a:path extrusionOk="0" h="15168" w="17307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rotWithShape="0" algn="bl" dir="5400000" dist="19050">
                  <a:schemeClr val="dk1">
                    <a:alpha val="24000"/>
                  </a:schemeClr>
                </a:outerShdw>
              </a:effectLst>
            </p:spPr>
          </p:sp>
          <p:grpSp>
            <p:nvGrpSpPr>
              <p:cNvPr id="1206" name="Google Shape;1206;p67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1207" name="Google Shape;1207;p67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fmla="val 31681" name="adj1"/>
                    <a:gd fmla="val 70641" name="adj2"/>
                    <a:gd fmla="val 0" name="adj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67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9" name="Google Shape;1209;p67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67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11" name="Google Shape;1211;p67"/>
            <p:cNvGrpSpPr/>
            <p:nvPr/>
          </p:nvGrpSpPr>
          <p:grpSpPr>
            <a:xfrm>
              <a:off x="5189344" y="1893305"/>
              <a:ext cx="690094" cy="334300"/>
              <a:chOff x="7743719" y="3368155"/>
              <a:chExt cx="690094" cy="334300"/>
            </a:xfrm>
          </p:grpSpPr>
          <p:sp>
            <p:nvSpPr>
              <p:cNvPr id="1212" name="Google Shape;1212;p67"/>
              <p:cNvSpPr/>
              <p:nvPr/>
            </p:nvSpPr>
            <p:spPr>
              <a:xfrm>
                <a:off x="7743719" y="3368155"/>
                <a:ext cx="690094" cy="334300"/>
              </a:xfrm>
              <a:custGeom>
                <a:rect b="b" l="l" r="r" t="t"/>
                <a:pathLst>
                  <a:path extrusionOk="0" h="29038" w="59943">
                    <a:moveTo>
                      <a:pt x="14520" y="1"/>
                    </a:moveTo>
                    <a:cubicBezTo>
                      <a:pt x="6504" y="1"/>
                      <a:pt x="1" y="6503"/>
                      <a:pt x="1" y="14519"/>
                    </a:cubicBezTo>
                    <a:cubicBezTo>
                      <a:pt x="1" y="22535"/>
                      <a:pt x="6504" y="29038"/>
                      <a:pt x="14520" y="29038"/>
                    </a:cubicBezTo>
                    <a:lnTo>
                      <a:pt x="45424" y="29038"/>
                    </a:lnTo>
                    <a:cubicBezTo>
                      <a:pt x="53440" y="29038"/>
                      <a:pt x="59942" y="22535"/>
                      <a:pt x="59942" y="14519"/>
                    </a:cubicBezTo>
                    <a:cubicBezTo>
                      <a:pt x="59942" y="6503"/>
                      <a:pt x="53440" y="1"/>
                      <a:pt x="454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67"/>
              <p:cNvSpPr/>
              <p:nvPr/>
            </p:nvSpPr>
            <p:spPr>
              <a:xfrm>
                <a:off x="7893827" y="3451176"/>
                <a:ext cx="158067" cy="150284"/>
              </a:xfrm>
              <a:custGeom>
                <a:rect b="b" l="l" r="r" t="t"/>
                <a:pathLst>
                  <a:path extrusionOk="0" h="13054" w="13730">
                    <a:moveTo>
                      <a:pt x="6858" y="1"/>
                    </a:moveTo>
                    <a:lnTo>
                      <a:pt x="4748" y="4297"/>
                    </a:lnTo>
                    <a:lnTo>
                      <a:pt x="1" y="4990"/>
                    </a:lnTo>
                    <a:lnTo>
                      <a:pt x="3429" y="8338"/>
                    </a:lnTo>
                    <a:lnTo>
                      <a:pt x="2624" y="13054"/>
                    </a:lnTo>
                    <a:lnTo>
                      <a:pt x="6858" y="10832"/>
                    </a:lnTo>
                    <a:lnTo>
                      <a:pt x="11107" y="13054"/>
                    </a:lnTo>
                    <a:lnTo>
                      <a:pt x="10302" y="8338"/>
                    </a:lnTo>
                    <a:lnTo>
                      <a:pt x="13730" y="4990"/>
                    </a:lnTo>
                    <a:lnTo>
                      <a:pt x="8982" y="4297"/>
                    </a:lnTo>
                    <a:lnTo>
                      <a:pt x="68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67"/>
              <p:cNvSpPr/>
              <p:nvPr/>
            </p:nvSpPr>
            <p:spPr>
              <a:xfrm>
                <a:off x="8125655" y="3451176"/>
                <a:ext cx="158078" cy="150284"/>
              </a:xfrm>
              <a:custGeom>
                <a:rect b="b" l="l" r="r" t="t"/>
                <a:pathLst>
                  <a:path extrusionOk="0" h="13054" w="13731">
                    <a:moveTo>
                      <a:pt x="6857" y="1"/>
                    </a:moveTo>
                    <a:lnTo>
                      <a:pt x="4732" y="4297"/>
                    </a:lnTo>
                    <a:lnTo>
                      <a:pt x="0" y="4990"/>
                    </a:lnTo>
                    <a:lnTo>
                      <a:pt x="3429" y="8338"/>
                    </a:lnTo>
                    <a:lnTo>
                      <a:pt x="2624" y="13054"/>
                    </a:lnTo>
                    <a:lnTo>
                      <a:pt x="2624" y="13054"/>
                    </a:lnTo>
                    <a:lnTo>
                      <a:pt x="6857" y="10832"/>
                    </a:lnTo>
                    <a:lnTo>
                      <a:pt x="11106" y="13054"/>
                    </a:lnTo>
                    <a:lnTo>
                      <a:pt x="10286" y="8338"/>
                    </a:lnTo>
                    <a:lnTo>
                      <a:pt x="13731" y="4990"/>
                    </a:lnTo>
                    <a:lnTo>
                      <a:pt x="8982" y="4297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5" name="Google Shape;1215;p67"/>
          <p:cNvSpPr txBox="1"/>
          <p:nvPr/>
        </p:nvSpPr>
        <p:spPr>
          <a:xfrm>
            <a:off x="1981775" y="4152350"/>
            <a:ext cx="466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 u="sng">
                <a:solidFill>
                  <a:srgbClr val="F2F2F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https://miro.com/app/board/uXjVPnCOL1Y=/</a:t>
            </a:r>
            <a:endParaRPr i="1" sz="2200" u="sng">
              <a:solidFill>
                <a:srgbClr val="F2F2F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68"/>
          <p:cNvSpPr/>
          <p:nvPr/>
        </p:nvSpPr>
        <p:spPr>
          <a:xfrm flipH="1">
            <a:off x="4860800" y="3158463"/>
            <a:ext cx="3573000" cy="402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68"/>
          <p:cNvSpPr txBox="1"/>
          <p:nvPr>
            <p:ph type="title"/>
          </p:nvPr>
        </p:nvSpPr>
        <p:spPr>
          <a:xfrm flipH="1">
            <a:off x="5517725" y="1562250"/>
            <a:ext cx="3342300" cy="11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Telas 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No Wordpress</a:t>
            </a:r>
            <a:endParaRPr sz="3300"/>
          </a:p>
        </p:txBody>
      </p:sp>
      <p:sp>
        <p:nvSpPr>
          <p:cNvPr id="1222" name="Google Shape;1222;p68"/>
          <p:cNvSpPr txBox="1"/>
          <p:nvPr>
            <p:ph idx="1" type="subTitle"/>
          </p:nvPr>
        </p:nvSpPr>
        <p:spPr>
          <a:xfrm flipH="1">
            <a:off x="4751400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Telas feitas no Wordpress</a:t>
            </a:r>
            <a:endParaRPr/>
          </a:p>
        </p:txBody>
      </p:sp>
      <p:sp>
        <p:nvSpPr>
          <p:cNvPr id="1223" name="Google Shape;1223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6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6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68"/>
          <p:cNvSpPr/>
          <p:nvPr/>
        </p:nvSpPr>
        <p:spPr>
          <a:xfrm>
            <a:off x="4860800" y="1631650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68"/>
          <p:cNvSpPr txBox="1"/>
          <p:nvPr>
            <p:ph idx="2" type="title"/>
          </p:nvPr>
        </p:nvSpPr>
        <p:spPr>
          <a:xfrm>
            <a:off x="4860800" y="1759500"/>
            <a:ext cx="8913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29" name="Google Shape;1229;p68"/>
          <p:cNvGrpSpPr/>
          <p:nvPr/>
        </p:nvGrpSpPr>
        <p:grpSpPr>
          <a:xfrm>
            <a:off x="5809367" y="1827793"/>
            <a:ext cx="756527" cy="93999"/>
            <a:chOff x="5718423" y="809024"/>
            <a:chExt cx="830071" cy="94500"/>
          </a:xfrm>
        </p:grpSpPr>
        <p:sp>
          <p:nvSpPr>
            <p:cNvPr id="1230" name="Google Shape;1230;p6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6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6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68"/>
          <p:cNvGrpSpPr/>
          <p:nvPr/>
        </p:nvGrpSpPr>
        <p:grpSpPr>
          <a:xfrm>
            <a:off x="1015094" y="1631625"/>
            <a:ext cx="3114372" cy="2199745"/>
            <a:chOff x="1015094" y="1631625"/>
            <a:chExt cx="3114372" cy="2199745"/>
          </a:xfrm>
        </p:grpSpPr>
        <p:sp>
          <p:nvSpPr>
            <p:cNvPr id="1235" name="Google Shape;1235;p68"/>
            <p:cNvSpPr/>
            <p:nvPr/>
          </p:nvSpPr>
          <p:spPr>
            <a:xfrm>
              <a:off x="1628899" y="1736167"/>
              <a:ext cx="978242" cy="44651"/>
            </a:xfrm>
            <a:custGeom>
              <a:rect b="b" l="l" r="r" t="t"/>
              <a:pathLst>
                <a:path extrusionOk="0" h="1667" w="36522">
                  <a:moveTo>
                    <a:pt x="1" y="0"/>
                  </a:moveTo>
                  <a:lnTo>
                    <a:pt x="1" y="1666"/>
                  </a:lnTo>
                  <a:lnTo>
                    <a:pt x="36521" y="1666"/>
                  </a:lnTo>
                  <a:lnTo>
                    <a:pt x="36521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68"/>
            <p:cNvSpPr/>
            <p:nvPr/>
          </p:nvSpPr>
          <p:spPr>
            <a:xfrm>
              <a:off x="1628899" y="1736167"/>
              <a:ext cx="429230" cy="44651"/>
            </a:xfrm>
            <a:custGeom>
              <a:rect b="b" l="l" r="r" t="t"/>
              <a:pathLst>
                <a:path extrusionOk="0" h="1667" w="16025">
                  <a:moveTo>
                    <a:pt x="16024" y="1666"/>
                  </a:moveTo>
                  <a:lnTo>
                    <a:pt x="1" y="1666"/>
                  </a:lnTo>
                  <a:lnTo>
                    <a:pt x="1" y="0"/>
                  </a:lnTo>
                  <a:lnTo>
                    <a:pt x="16024" y="0"/>
                  </a:lnTo>
                  <a:close/>
                </a:path>
              </a:pathLst>
            </a:custGeom>
            <a:solidFill>
              <a:srgbClr val="FF957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68"/>
            <p:cNvSpPr/>
            <p:nvPr/>
          </p:nvSpPr>
          <p:spPr>
            <a:xfrm>
              <a:off x="2350326" y="3495593"/>
              <a:ext cx="492817" cy="310090"/>
            </a:xfrm>
            <a:custGeom>
              <a:rect b="b" l="l" r="r" t="t"/>
              <a:pathLst>
                <a:path extrusionOk="0" h="11577" w="18399">
                  <a:moveTo>
                    <a:pt x="17746" y="1"/>
                  </a:moveTo>
                  <a:cubicBezTo>
                    <a:pt x="17642" y="1"/>
                    <a:pt x="17536" y="31"/>
                    <a:pt x="17439" y="96"/>
                  </a:cubicBezTo>
                  <a:lnTo>
                    <a:pt x="366" y="10504"/>
                  </a:lnTo>
                  <a:cubicBezTo>
                    <a:pt x="92" y="10664"/>
                    <a:pt x="1" y="11029"/>
                    <a:pt x="161" y="11303"/>
                  </a:cubicBezTo>
                  <a:cubicBezTo>
                    <a:pt x="275" y="11485"/>
                    <a:pt x="480" y="11577"/>
                    <a:pt x="663" y="11577"/>
                  </a:cubicBezTo>
                  <a:cubicBezTo>
                    <a:pt x="777" y="11577"/>
                    <a:pt x="868" y="11554"/>
                    <a:pt x="959" y="11485"/>
                  </a:cubicBezTo>
                  <a:lnTo>
                    <a:pt x="18033" y="1077"/>
                  </a:lnTo>
                  <a:cubicBezTo>
                    <a:pt x="18307" y="895"/>
                    <a:pt x="18398" y="552"/>
                    <a:pt x="18238" y="278"/>
                  </a:cubicBezTo>
                  <a:cubicBezTo>
                    <a:pt x="18120" y="101"/>
                    <a:pt x="17936" y="1"/>
                    <a:pt x="17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68"/>
            <p:cNvSpPr/>
            <p:nvPr/>
          </p:nvSpPr>
          <p:spPr>
            <a:xfrm>
              <a:off x="2669469" y="3495593"/>
              <a:ext cx="492174" cy="310090"/>
            </a:xfrm>
            <a:custGeom>
              <a:rect b="b" l="l" r="r" t="t"/>
              <a:pathLst>
                <a:path extrusionOk="0" h="11577" w="18375">
                  <a:moveTo>
                    <a:pt x="641" y="1"/>
                  </a:moveTo>
                  <a:cubicBezTo>
                    <a:pt x="452" y="1"/>
                    <a:pt x="264" y="101"/>
                    <a:pt x="160" y="278"/>
                  </a:cubicBezTo>
                  <a:cubicBezTo>
                    <a:pt x="1" y="552"/>
                    <a:pt x="69" y="895"/>
                    <a:pt x="343" y="1077"/>
                  </a:cubicBezTo>
                  <a:lnTo>
                    <a:pt x="17416" y="11485"/>
                  </a:lnTo>
                  <a:cubicBezTo>
                    <a:pt x="17508" y="11554"/>
                    <a:pt x="17622" y="11577"/>
                    <a:pt x="17713" y="11577"/>
                  </a:cubicBezTo>
                  <a:cubicBezTo>
                    <a:pt x="17918" y="11577"/>
                    <a:pt x="18101" y="11485"/>
                    <a:pt x="18215" y="11303"/>
                  </a:cubicBezTo>
                  <a:cubicBezTo>
                    <a:pt x="18375" y="11029"/>
                    <a:pt x="18284" y="10664"/>
                    <a:pt x="18033" y="10504"/>
                  </a:cubicBezTo>
                  <a:lnTo>
                    <a:pt x="936" y="96"/>
                  </a:lnTo>
                  <a:cubicBezTo>
                    <a:pt x="848" y="31"/>
                    <a:pt x="744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68"/>
            <p:cNvSpPr/>
            <p:nvPr/>
          </p:nvSpPr>
          <p:spPr>
            <a:xfrm>
              <a:off x="2072780" y="1969089"/>
              <a:ext cx="1367053" cy="1642188"/>
            </a:xfrm>
            <a:custGeom>
              <a:rect b="b" l="l" r="r" t="t"/>
              <a:pathLst>
                <a:path extrusionOk="0" h="61310" w="51038">
                  <a:moveTo>
                    <a:pt x="1895" y="1"/>
                  </a:moveTo>
                  <a:cubicBezTo>
                    <a:pt x="845" y="1"/>
                    <a:pt x="0" y="868"/>
                    <a:pt x="0" y="1918"/>
                  </a:cubicBezTo>
                  <a:lnTo>
                    <a:pt x="0" y="59415"/>
                  </a:lnTo>
                  <a:cubicBezTo>
                    <a:pt x="0" y="60465"/>
                    <a:pt x="845" y="61309"/>
                    <a:pt x="1895" y="61309"/>
                  </a:cubicBezTo>
                  <a:lnTo>
                    <a:pt x="49120" y="61309"/>
                  </a:lnTo>
                  <a:cubicBezTo>
                    <a:pt x="50170" y="61309"/>
                    <a:pt x="51038" y="60465"/>
                    <a:pt x="51038" y="59415"/>
                  </a:cubicBezTo>
                  <a:lnTo>
                    <a:pt x="51038" y="1918"/>
                  </a:lnTo>
                  <a:cubicBezTo>
                    <a:pt x="51038" y="868"/>
                    <a:pt x="50170" y="1"/>
                    <a:pt x="49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68"/>
            <p:cNvSpPr/>
            <p:nvPr/>
          </p:nvSpPr>
          <p:spPr>
            <a:xfrm>
              <a:off x="2136957" y="2437639"/>
              <a:ext cx="1233181" cy="993268"/>
            </a:xfrm>
            <a:custGeom>
              <a:rect b="b" l="l" r="r" t="t"/>
              <a:pathLst>
                <a:path extrusionOk="0" h="37083" w="46040">
                  <a:moveTo>
                    <a:pt x="45549" y="0"/>
                  </a:moveTo>
                  <a:cubicBezTo>
                    <a:pt x="43729" y="0"/>
                    <a:pt x="37321" y="1263"/>
                    <a:pt x="34535" y="18480"/>
                  </a:cubicBezTo>
                  <a:cubicBezTo>
                    <a:pt x="32741" y="29575"/>
                    <a:pt x="27875" y="34845"/>
                    <a:pt x="23456" y="34845"/>
                  </a:cubicBezTo>
                  <a:cubicBezTo>
                    <a:pt x="19838" y="34845"/>
                    <a:pt x="16520" y="31313"/>
                    <a:pt x="15431" y="24552"/>
                  </a:cubicBezTo>
                  <a:cubicBezTo>
                    <a:pt x="13723" y="13969"/>
                    <a:pt x="6742" y="12412"/>
                    <a:pt x="2780" y="12412"/>
                  </a:cubicBezTo>
                  <a:cubicBezTo>
                    <a:pt x="1128" y="12412"/>
                    <a:pt x="1" y="12683"/>
                    <a:pt x="1" y="12683"/>
                  </a:cubicBezTo>
                  <a:lnTo>
                    <a:pt x="1" y="37083"/>
                  </a:lnTo>
                  <a:lnTo>
                    <a:pt x="46039" y="37083"/>
                  </a:lnTo>
                  <a:lnTo>
                    <a:pt x="46039" y="37"/>
                  </a:lnTo>
                  <a:cubicBezTo>
                    <a:pt x="46039" y="37"/>
                    <a:pt x="45862" y="0"/>
                    <a:pt x="45549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68"/>
            <p:cNvSpPr/>
            <p:nvPr/>
          </p:nvSpPr>
          <p:spPr>
            <a:xfrm>
              <a:off x="2136957" y="2665446"/>
              <a:ext cx="1233181" cy="860227"/>
            </a:xfrm>
            <a:custGeom>
              <a:rect b="b" l="l" r="r" t="t"/>
              <a:pathLst>
                <a:path extrusionOk="0" h="32116" w="46040">
                  <a:moveTo>
                    <a:pt x="30695" y="0"/>
                  </a:moveTo>
                  <a:cubicBezTo>
                    <a:pt x="30682" y="0"/>
                    <a:pt x="30669" y="0"/>
                    <a:pt x="30655" y="1"/>
                  </a:cubicBezTo>
                  <a:cubicBezTo>
                    <a:pt x="25096" y="45"/>
                    <a:pt x="26865" y="17283"/>
                    <a:pt x="23972" y="17283"/>
                  </a:cubicBezTo>
                  <a:cubicBezTo>
                    <a:pt x="23884" y="17283"/>
                    <a:pt x="23791" y="17267"/>
                    <a:pt x="23693" y="17234"/>
                  </a:cubicBezTo>
                  <a:cubicBezTo>
                    <a:pt x="20429" y="16138"/>
                    <a:pt x="20292" y="5547"/>
                    <a:pt x="17576" y="5524"/>
                  </a:cubicBezTo>
                  <a:cubicBezTo>
                    <a:pt x="17567" y="5524"/>
                    <a:pt x="17558" y="5524"/>
                    <a:pt x="17549" y="5524"/>
                  </a:cubicBezTo>
                  <a:cubicBezTo>
                    <a:pt x="14838" y="5524"/>
                    <a:pt x="14970" y="8888"/>
                    <a:pt x="13627" y="18101"/>
                  </a:cubicBezTo>
                  <a:cubicBezTo>
                    <a:pt x="12845" y="23373"/>
                    <a:pt x="11927" y="26608"/>
                    <a:pt x="10854" y="26608"/>
                  </a:cubicBezTo>
                  <a:cubicBezTo>
                    <a:pt x="10051" y="26608"/>
                    <a:pt x="9160" y="24793"/>
                    <a:pt x="8172" y="20657"/>
                  </a:cubicBezTo>
                  <a:cubicBezTo>
                    <a:pt x="6715" y="14627"/>
                    <a:pt x="3879" y="13499"/>
                    <a:pt x="1962" y="13499"/>
                  </a:cubicBezTo>
                  <a:cubicBezTo>
                    <a:pt x="818" y="13499"/>
                    <a:pt x="1" y="13901"/>
                    <a:pt x="1" y="13901"/>
                  </a:cubicBezTo>
                  <a:lnTo>
                    <a:pt x="1" y="32116"/>
                  </a:lnTo>
                  <a:lnTo>
                    <a:pt x="46039" y="32116"/>
                  </a:lnTo>
                  <a:lnTo>
                    <a:pt x="46039" y="26638"/>
                  </a:lnTo>
                  <a:cubicBezTo>
                    <a:pt x="45803" y="26659"/>
                    <a:pt x="45573" y="26669"/>
                    <a:pt x="45349" y="26669"/>
                  </a:cubicBezTo>
                  <a:cubicBezTo>
                    <a:pt x="33991" y="26669"/>
                    <a:pt x="38653" y="0"/>
                    <a:pt x="30695" y="0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68"/>
            <p:cNvSpPr/>
            <p:nvPr/>
          </p:nvSpPr>
          <p:spPr>
            <a:xfrm>
              <a:off x="2160206" y="2082818"/>
              <a:ext cx="139416" cy="139416"/>
            </a:xfrm>
            <a:custGeom>
              <a:rect b="b" l="l" r="r" t="t"/>
              <a:pathLst>
                <a:path extrusionOk="0" h="5205" w="5205">
                  <a:moveTo>
                    <a:pt x="0" y="0"/>
                  </a:moveTo>
                  <a:lnTo>
                    <a:pt x="0" y="5204"/>
                  </a:lnTo>
                  <a:lnTo>
                    <a:pt x="5204" y="5204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E5E4E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68"/>
            <p:cNvSpPr/>
            <p:nvPr/>
          </p:nvSpPr>
          <p:spPr>
            <a:xfrm>
              <a:off x="2335058" y="2082818"/>
              <a:ext cx="1035080" cy="40365"/>
            </a:xfrm>
            <a:custGeom>
              <a:rect b="b" l="l" r="r" t="t"/>
              <a:pathLst>
                <a:path extrusionOk="0" h="1507" w="38644">
                  <a:moveTo>
                    <a:pt x="0" y="0"/>
                  </a:moveTo>
                  <a:lnTo>
                    <a:pt x="0" y="1507"/>
                  </a:lnTo>
                  <a:lnTo>
                    <a:pt x="38643" y="1507"/>
                  </a:lnTo>
                  <a:lnTo>
                    <a:pt x="38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68"/>
            <p:cNvSpPr/>
            <p:nvPr/>
          </p:nvSpPr>
          <p:spPr>
            <a:xfrm>
              <a:off x="2335058" y="2152513"/>
              <a:ext cx="1035080" cy="40365"/>
            </a:xfrm>
            <a:custGeom>
              <a:rect b="b" l="l" r="r" t="t"/>
              <a:pathLst>
                <a:path extrusionOk="0" h="1507" w="38644">
                  <a:moveTo>
                    <a:pt x="0" y="0"/>
                  </a:moveTo>
                  <a:lnTo>
                    <a:pt x="0" y="1507"/>
                  </a:lnTo>
                  <a:lnTo>
                    <a:pt x="38643" y="1507"/>
                  </a:lnTo>
                  <a:lnTo>
                    <a:pt x="38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68"/>
            <p:cNvSpPr/>
            <p:nvPr/>
          </p:nvSpPr>
          <p:spPr>
            <a:xfrm>
              <a:off x="2335058" y="2222207"/>
              <a:ext cx="1035080" cy="40365"/>
            </a:xfrm>
            <a:custGeom>
              <a:rect b="b" l="l" r="r" t="t"/>
              <a:pathLst>
                <a:path extrusionOk="0" h="1507" w="38644">
                  <a:moveTo>
                    <a:pt x="0" y="0"/>
                  </a:moveTo>
                  <a:lnTo>
                    <a:pt x="0" y="1507"/>
                  </a:lnTo>
                  <a:lnTo>
                    <a:pt x="38643" y="1507"/>
                  </a:lnTo>
                  <a:lnTo>
                    <a:pt x="38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68"/>
            <p:cNvSpPr/>
            <p:nvPr/>
          </p:nvSpPr>
          <p:spPr>
            <a:xfrm>
              <a:off x="2169366" y="2351820"/>
              <a:ext cx="517245" cy="40365"/>
            </a:xfrm>
            <a:custGeom>
              <a:rect b="b" l="l" r="r" t="t"/>
              <a:pathLst>
                <a:path extrusionOk="0" h="1507" w="19311">
                  <a:moveTo>
                    <a:pt x="1" y="0"/>
                  </a:moveTo>
                  <a:lnTo>
                    <a:pt x="1" y="1507"/>
                  </a:lnTo>
                  <a:lnTo>
                    <a:pt x="19311" y="1507"/>
                  </a:lnTo>
                  <a:lnTo>
                    <a:pt x="1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68"/>
            <p:cNvSpPr/>
            <p:nvPr/>
          </p:nvSpPr>
          <p:spPr>
            <a:xfrm>
              <a:off x="2169366" y="2417229"/>
              <a:ext cx="517245" cy="40392"/>
            </a:xfrm>
            <a:custGeom>
              <a:rect b="b" l="l" r="r" t="t"/>
              <a:pathLst>
                <a:path extrusionOk="0" h="1508" w="19311">
                  <a:moveTo>
                    <a:pt x="1" y="1"/>
                  </a:moveTo>
                  <a:lnTo>
                    <a:pt x="1" y="1507"/>
                  </a:lnTo>
                  <a:lnTo>
                    <a:pt x="19311" y="1507"/>
                  </a:lnTo>
                  <a:lnTo>
                    <a:pt x="19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68"/>
            <p:cNvSpPr/>
            <p:nvPr/>
          </p:nvSpPr>
          <p:spPr>
            <a:xfrm>
              <a:off x="2169366" y="2482638"/>
              <a:ext cx="517245" cy="41008"/>
            </a:xfrm>
            <a:custGeom>
              <a:rect b="b" l="l" r="r" t="t"/>
              <a:pathLst>
                <a:path extrusionOk="0" h="1531" w="19311">
                  <a:moveTo>
                    <a:pt x="1" y="1"/>
                  </a:moveTo>
                  <a:lnTo>
                    <a:pt x="1" y="1530"/>
                  </a:lnTo>
                  <a:lnTo>
                    <a:pt x="19311" y="1530"/>
                  </a:lnTo>
                  <a:lnTo>
                    <a:pt x="19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68"/>
            <p:cNvSpPr/>
            <p:nvPr/>
          </p:nvSpPr>
          <p:spPr>
            <a:xfrm>
              <a:off x="1298157" y="2697855"/>
              <a:ext cx="375847" cy="809523"/>
            </a:xfrm>
            <a:custGeom>
              <a:rect b="b" l="l" r="r" t="t"/>
              <a:pathLst>
                <a:path extrusionOk="0" h="30223" w="14032">
                  <a:moveTo>
                    <a:pt x="8091" y="0"/>
                  </a:moveTo>
                  <a:cubicBezTo>
                    <a:pt x="7784" y="0"/>
                    <a:pt x="7471" y="83"/>
                    <a:pt x="7168" y="274"/>
                  </a:cubicBezTo>
                  <a:cubicBezTo>
                    <a:pt x="5638" y="1210"/>
                    <a:pt x="6529" y="2922"/>
                    <a:pt x="5935" y="4223"/>
                  </a:cubicBezTo>
                  <a:cubicBezTo>
                    <a:pt x="5387" y="5433"/>
                    <a:pt x="3767" y="5958"/>
                    <a:pt x="3379" y="7259"/>
                  </a:cubicBezTo>
                  <a:cubicBezTo>
                    <a:pt x="2922" y="8742"/>
                    <a:pt x="3767" y="10386"/>
                    <a:pt x="3538" y="11892"/>
                  </a:cubicBezTo>
                  <a:cubicBezTo>
                    <a:pt x="3401" y="12851"/>
                    <a:pt x="2854" y="13513"/>
                    <a:pt x="2100" y="14175"/>
                  </a:cubicBezTo>
                  <a:cubicBezTo>
                    <a:pt x="1598" y="14631"/>
                    <a:pt x="1119" y="15088"/>
                    <a:pt x="913" y="15704"/>
                  </a:cubicBezTo>
                  <a:cubicBezTo>
                    <a:pt x="388" y="17256"/>
                    <a:pt x="1575" y="18831"/>
                    <a:pt x="2374" y="20224"/>
                  </a:cubicBezTo>
                  <a:cubicBezTo>
                    <a:pt x="2854" y="21068"/>
                    <a:pt x="3310" y="22141"/>
                    <a:pt x="3036" y="23031"/>
                  </a:cubicBezTo>
                  <a:cubicBezTo>
                    <a:pt x="2740" y="23944"/>
                    <a:pt x="1712" y="24195"/>
                    <a:pt x="1005" y="24789"/>
                  </a:cubicBezTo>
                  <a:cubicBezTo>
                    <a:pt x="0" y="25610"/>
                    <a:pt x="137" y="27025"/>
                    <a:pt x="959" y="28030"/>
                  </a:cubicBezTo>
                  <a:cubicBezTo>
                    <a:pt x="1370" y="28532"/>
                    <a:pt x="1918" y="28920"/>
                    <a:pt x="2511" y="29171"/>
                  </a:cubicBezTo>
                  <a:cubicBezTo>
                    <a:pt x="3744" y="29924"/>
                    <a:pt x="5273" y="30153"/>
                    <a:pt x="6711" y="30198"/>
                  </a:cubicBezTo>
                  <a:cubicBezTo>
                    <a:pt x="7052" y="30213"/>
                    <a:pt x="7425" y="30223"/>
                    <a:pt x="7817" y="30223"/>
                  </a:cubicBezTo>
                  <a:cubicBezTo>
                    <a:pt x="10496" y="30223"/>
                    <a:pt x="14032" y="29751"/>
                    <a:pt x="13833" y="27003"/>
                  </a:cubicBezTo>
                  <a:cubicBezTo>
                    <a:pt x="13741" y="25747"/>
                    <a:pt x="12532" y="24789"/>
                    <a:pt x="12166" y="23625"/>
                  </a:cubicBezTo>
                  <a:cubicBezTo>
                    <a:pt x="11915" y="22803"/>
                    <a:pt x="12417" y="22232"/>
                    <a:pt x="12691" y="21502"/>
                  </a:cubicBezTo>
                  <a:cubicBezTo>
                    <a:pt x="12920" y="20954"/>
                    <a:pt x="12920" y="20361"/>
                    <a:pt x="12691" y="19767"/>
                  </a:cubicBezTo>
                  <a:cubicBezTo>
                    <a:pt x="12258" y="18626"/>
                    <a:pt x="11094" y="17644"/>
                    <a:pt x="10911" y="16457"/>
                  </a:cubicBezTo>
                  <a:cubicBezTo>
                    <a:pt x="10706" y="15019"/>
                    <a:pt x="12326" y="14061"/>
                    <a:pt x="12851" y="12851"/>
                  </a:cubicBezTo>
                  <a:cubicBezTo>
                    <a:pt x="13330" y="11733"/>
                    <a:pt x="12851" y="10591"/>
                    <a:pt x="12189" y="9541"/>
                  </a:cubicBezTo>
                  <a:cubicBezTo>
                    <a:pt x="11847" y="8971"/>
                    <a:pt x="11436" y="8400"/>
                    <a:pt x="11162" y="7784"/>
                  </a:cubicBezTo>
                  <a:cubicBezTo>
                    <a:pt x="10728" y="6916"/>
                    <a:pt x="10820" y="6095"/>
                    <a:pt x="10979" y="5227"/>
                  </a:cubicBezTo>
                  <a:cubicBezTo>
                    <a:pt x="11276" y="3789"/>
                    <a:pt x="11116" y="2397"/>
                    <a:pt x="10066" y="1119"/>
                  </a:cubicBezTo>
                  <a:cubicBezTo>
                    <a:pt x="9579" y="502"/>
                    <a:pt x="8850" y="0"/>
                    <a:pt x="8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68"/>
            <p:cNvSpPr/>
            <p:nvPr/>
          </p:nvSpPr>
          <p:spPr>
            <a:xfrm>
              <a:off x="1481581" y="2964259"/>
              <a:ext cx="15294" cy="836549"/>
            </a:xfrm>
            <a:custGeom>
              <a:rect b="b" l="l" r="r" t="t"/>
              <a:pathLst>
                <a:path extrusionOk="0" h="31232" w="571">
                  <a:moveTo>
                    <a:pt x="285" y="0"/>
                  </a:moveTo>
                  <a:cubicBezTo>
                    <a:pt x="143" y="0"/>
                    <a:pt x="0" y="86"/>
                    <a:pt x="0" y="257"/>
                  </a:cubicBezTo>
                  <a:lnTo>
                    <a:pt x="0" y="30957"/>
                  </a:lnTo>
                  <a:cubicBezTo>
                    <a:pt x="0" y="31140"/>
                    <a:pt x="143" y="31231"/>
                    <a:pt x="285" y="31231"/>
                  </a:cubicBezTo>
                  <a:cubicBezTo>
                    <a:pt x="428" y="31231"/>
                    <a:pt x="571" y="31140"/>
                    <a:pt x="571" y="30957"/>
                  </a:cubicBezTo>
                  <a:lnTo>
                    <a:pt x="571" y="257"/>
                  </a:lnTo>
                  <a:cubicBezTo>
                    <a:pt x="571" y="86"/>
                    <a:pt x="42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68"/>
            <p:cNvSpPr/>
            <p:nvPr/>
          </p:nvSpPr>
          <p:spPr>
            <a:xfrm>
              <a:off x="1369218" y="3360463"/>
              <a:ext cx="127925" cy="94337"/>
            </a:xfrm>
            <a:custGeom>
              <a:rect b="b" l="l" r="r" t="t"/>
              <a:pathLst>
                <a:path extrusionOk="0" h="3522" w="4776">
                  <a:moveTo>
                    <a:pt x="373" y="1"/>
                  </a:moveTo>
                  <a:cubicBezTo>
                    <a:pt x="147" y="1"/>
                    <a:pt x="0" y="359"/>
                    <a:pt x="246" y="530"/>
                  </a:cubicBezTo>
                  <a:cubicBezTo>
                    <a:pt x="1616" y="1420"/>
                    <a:pt x="2940" y="2379"/>
                    <a:pt x="4172" y="3452"/>
                  </a:cubicBezTo>
                  <a:cubicBezTo>
                    <a:pt x="4231" y="3500"/>
                    <a:pt x="4295" y="3521"/>
                    <a:pt x="4356" y="3521"/>
                  </a:cubicBezTo>
                  <a:cubicBezTo>
                    <a:pt x="4582" y="3521"/>
                    <a:pt x="4776" y="3243"/>
                    <a:pt x="4560" y="3064"/>
                  </a:cubicBezTo>
                  <a:cubicBezTo>
                    <a:pt x="3282" y="1968"/>
                    <a:pt x="1935" y="964"/>
                    <a:pt x="520" y="51"/>
                  </a:cubicBezTo>
                  <a:cubicBezTo>
                    <a:pt x="470" y="16"/>
                    <a:pt x="420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68"/>
            <p:cNvSpPr/>
            <p:nvPr/>
          </p:nvSpPr>
          <p:spPr>
            <a:xfrm>
              <a:off x="1481340" y="3198922"/>
              <a:ext cx="103203" cy="111185"/>
            </a:xfrm>
            <a:custGeom>
              <a:rect b="b" l="l" r="r" t="t"/>
              <a:pathLst>
                <a:path extrusionOk="0" h="4151" w="3853">
                  <a:moveTo>
                    <a:pt x="3430" y="0"/>
                  </a:moveTo>
                  <a:cubicBezTo>
                    <a:pt x="3368" y="0"/>
                    <a:pt x="3305" y="23"/>
                    <a:pt x="3250" y="79"/>
                  </a:cubicBezTo>
                  <a:cubicBezTo>
                    <a:pt x="2086" y="1197"/>
                    <a:pt x="1059" y="2430"/>
                    <a:pt x="146" y="3731"/>
                  </a:cubicBezTo>
                  <a:cubicBezTo>
                    <a:pt x="1" y="3940"/>
                    <a:pt x="198" y="4150"/>
                    <a:pt x="398" y="4150"/>
                  </a:cubicBezTo>
                  <a:cubicBezTo>
                    <a:pt x="482" y="4150"/>
                    <a:pt x="565" y="4114"/>
                    <a:pt x="625" y="4027"/>
                  </a:cubicBezTo>
                  <a:cubicBezTo>
                    <a:pt x="1516" y="2749"/>
                    <a:pt x="2520" y="1562"/>
                    <a:pt x="3638" y="489"/>
                  </a:cubicBezTo>
                  <a:cubicBezTo>
                    <a:pt x="3852" y="293"/>
                    <a:pt x="3649" y="0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1404896" y="3067703"/>
              <a:ext cx="95381" cy="87185"/>
            </a:xfrm>
            <a:custGeom>
              <a:rect b="b" l="l" r="r" t="t"/>
              <a:pathLst>
                <a:path extrusionOk="0" h="3255" w="3561">
                  <a:moveTo>
                    <a:pt x="430" y="1"/>
                  </a:moveTo>
                  <a:cubicBezTo>
                    <a:pt x="194" y="1"/>
                    <a:pt x="0" y="279"/>
                    <a:pt x="215" y="458"/>
                  </a:cubicBezTo>
                  <a:cubicBezTo>
                    <a:pt x="1242" y="1257"/>
                    <a:pt x="2155" y="2170"/>
                    <a:pt x="2977" y="3152"/>
                  </a:cubicBezTo>
                  <a:cubicBezTo>
                    <a:pt x="3033" y="3224"/>
                    <a:pt x="3100" y="3255"/>
                    <a:pt x="3166" y="3255"/>
                  </a:cubicBezTo>
                  <a:cubicBezTo>
                    <a:pt x="3369" y="3255"/>
                    <a:pt x="3560" y="2970"/>
                    <a:pt x="3388" y="2764"/>
                  </a:cubicBezTo>
                  <a:cubicBezTo>
                    <a:pt x="2566" y="1759"/>
                    <a:pt x="1630" y="869"/>
                    <a:pt x="626" y="70"/>
                  </a:cubicBezTo>
                  <a:cubicBezTo>
                    <a:pt x="563" y="21"/>
                    <a:pt x="495" y="1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68"/>
            <p:cNvSpPr/>
            <p:nvPr/>
          </p:nvSpPr>
          <p:spPr>
            <a:xfrm>
              <a:off x="1413708" y="3693159"/>
              <a:ext cx="147987" cy="138211"/>
            </a:xfrm>
            <a:custGeom>
              <a:rect b="b" l="l" r="r" t="t"/>
              <a:pathLst>
                <a:path extrusionOk="0" h="5160" w="5525">
                  <a:moveTo>
                    <a:pt x="0" y="1"/>
                  </a:moveTo>
                  <a:lnTo>
                    <a:pt x="731" y="5159"/>
                  </a:lnTo>
                  <a:lnTo>
                    <a:pt x="4680" y="5159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68"/>
            <p:cNvSpPr/>
            <p:nvPr/>
          </p:nvSpPr>
          <p:spPr>
            <a:xfrm>
              <a:off x="1658898" y="2990374"/>
              <a:ext cx="276341" cy="595136"/>
            </a:xfrm>
            <a:custGeom>
              <a:rect b="b" l="l" r="r" t="t"/>
              <a:pathLst>
                <a:path extrusionOk="0" h="22219" w="10317">
                  <a:moveTo>
                    <a:pt x="4384" y="0"/>
                  </a:moveTo>
                  <a:cubicBezTo>
                    <a:pt x="3826" y="0"/>
                    <a:pt x="3280" y="371"/>
                    <a:pt x="2921" y="812"/>
                  </a:cubicBezTo>
                  <a:cubicBezTo>
                    <a:pt x="2145" y="1770"/>
                    <a:pt x="2031" y="2797"/>
                    <a:pt x="2259" y="3847"/>
                  </a:cubicBezTo>
                  <a:cubicBezTo>
                    <a:pt x="2373" y="4486"/>
                    <a:pt x="2442" y="5080"/>
                    <a:pt x="2122" y="5719"/>
                  </a:cubicBezTo>
                  <a:cubicBezTo>
                    <a:pt x="1917" y="6175"/>
                    <a:pt x="1620" y="6586"/>
                    <a:pt x="1369" y="7020"/>
                  </a:cubicBezTo>
                  <a:cubicBezTo>
                    <a:pt x="890" y="7796"/>
                    <a:pt x="524" y="8618"/>
                    <a:pt x="867" y="9440"/>
                  </a:cubicBezTo>
                  <a:cubicBezTo>
                    <a:pt x="1255" y="10330"/>
                    <a:pt x="2442" y="11037"/>
                    <a:pt x="2305" y="12087"/>
                  </a:cubicBezTo>
                  <a:cubicBezTo>
                    <a:pt x="2168" y="12977"/>
                    <a:pt x="1323" y="13685"/>
                    <a:pt x="1004" y="14530"/>
                  </a:cubicBezTo>
                  <a:cubicBezTo>
                    <a:pt x="844" y="14963"/>
                    <a:pt x="821" y="15397"/>
                    <a:pt x="1004" y="15808"/>
                  </a:cubicBezTo>
                  <a:cubicBezTo>
                    <a:pt x="1209" y="16333"/>
                    <a:pt x="1574" y="16744"/>
                    <a:pt x="1392" y="17360"/>
                  </a:cubicBezTo>
                  <a:cubicBezTo>
                    <a:pt x="1118" y="18227"/>
                    <a:pt x="228" y="18912"/>
                    <a:pt x="159" y="19848"/>
                  </a:cubicBezTo>
                  <a:cubicBezTo>
                    <a:pt x="0" y="21855"/>
                    <a:pt x="2594" y="22219"/>
                    <a:pt x="4563" y="22219"/>
                  </a:cubicBezTo>
                  <a:cubicBezTo>
                    <a:pt x="4854" y="22219"/>
                    <a:pt x="5133" y="22211"/>
                    <a:pt x="5386" y="22199"/>
                  </a:cubicBezTo>
                  <a:cubicBezTo>
                    <a:pt x="6436" y="22153"/>
                    <a:pt x="7577" y="21993"/>
                    <a:pt x="8468" y="21446"/>
                  </a:cubicBezTo>
                  <a:cubicBezTo>
                    <a:pt x="8901" y="21240"/>
                    <a:pt x="9312" y="20966"/>
                    <a:pt x="9609" y="20601"/>
                  </a:cubicBezTo>
                  <a:cubicBezTo>
                    <a:pt x="10225" y="19848"/>
                    <a:pt x="10316" y="18821"/>
                    <a:pt x="9586" y="18204"/>
                  </a:cubicBezTo>
                  <a:cubicBezTo>
                    <a:pt x="9061" y="17771"/>
                    <a:pt x="8308" y="17588"/>
                    <a:pt x="8102" y="16926"/>
                  </a:cubicBezTo>
                  <a:cubicBezTo>
                    <a:pt x="7874" y="16264"/>
                    <a:pt x="8217" y="15488"/>
                    <a:pt x="8582" y="14849"/>
                  </a:cubicBezTo>
                  <a:cubicBezTo>
                    <a:pt x="9152" y="13845"/>
                    <a:pt x="10043" y="12681"/>
                    <a:pt x="9655" y="11539"/>
                  </a:cubicBezTo>
                  <a:cubicBezTo>
                    <a:pt x="9495" y="11083"/>
                    <a:pt x="9130" y="10741"/>
                    <a:pt x="8764" y="10421"/>
                  </a:cubicBezTo>
                  <a:cubicBezTo>
                    <a:pt x="8239" y="9919"/>
                    <a:pt x="7828" y="9462"/>
                    <a:pt x="7714" y="8755"/>
                  </a:cubicBezTo>
                  <a:cubicBezTo>
                    <a:pt x="7555" y="7636"/>
                    <a:pt x="8171" y="6427"/>
                    <a:pt x="7851" y="5331"/>
                  </a:cubicBezTo>
                  <a:cubicBezTo>
                    <a:pt x="7555" y="4395"/>
                    <a:pt x="6368" y="4007"/>
                    <a:pt x="5957" y="3117"/>
                  </a:cubicBezTo>
                  <a:cubicBezTo>
                    <a:pt x="5523" y="2158"/>
                    <a:pt x="6162" y="880"/>
                    <a:pt x="5044" y="195"/>
                  </a:cubicBezTo>
                  <a:cubicBezTo>
                    <a:pt x="4829" y="59"/>
                    <a:pt x="4606" y="0"/>
                    <a:pt x="4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68"/>
            <p:cNvSpPr/>
            <p:nvPr/>
          </p:nvSpPr>
          <p:spPr>
            <a:xfrm>
              <a:off x="1789100" y="3186200"/>
              <a:ext cx="11035" cy="614609"/>
            </a:xfrm>
            <a:custGeom>
              <a:rect b="b" l="l" r="r" t="t"/>
              <a:pathLst>
                <a:path extrusionOk="0" h="22946" w="412">
                  <a:moveTo>
                    <a:pt x="206" y="0"/>
                  </a:moveTo>
                  <a:cubicBezTo>
                    <a:pt x="103" y="0"/>
                    <a:pt x="0" y="63"/>
                    <a:pt x="0" y="188"/>
                  </a:cubicBezTo>
                  <a:lnTo>
                    <a:pt x="0" y="22740"/>
                  </a:lnTo>
                  <a:cubicBezTo>
                    <a:pt x="0" y="22877"/>
                    <a:pt x="103" y="22945"/>
                    <a:pt x="206" y="22945"/>
                  </a:cubicBezTo>
                  <a:cubicBezTo>
                    <a:pt x="308" y="22945"/>
                    <a:pt x="411" y="22877"/>
                    <a:pt x="411" y="22740"/>
                  </a:cubicBezTo>
                  <a:lnTo>
                    <a:pt x="411" y="188"/>
                  </a:lnTo>
                  <a:cubicBezTo>
                    <a:pt x="411" y="63"/>
                    <a:pt x="308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68"/>
            <p:cNvSpPr/>
            <p:nvPr/>
          </p:nvSpPr>
          <p:spPr>
            <a:xfrm>
              <a:off x="1789019" y="3477111"/>
              <a:ext cx="94497" cy="69427"/>
            </a:xfrm>
            <a:custGeom>
              <a:rect b="b" l="l" r="r" t="t"/>
              <a:pathLst>
                <a:path extrusionOk="0" h="2592" w="3528">
                  <a:moveTo>
                    <a:pt x="3237" y="1"/>
                  </a:moveTo>
                  <a:cubicBezTo>
                    <a:pt x="3203" y="1"/>
                    <a:pt x="3167" y="10"/>
                    <a:pt x="3130" y="32"/>
                  </a:cubicBezTo>
                  <a:cubicBezTo>
                    <a:pt x="2080" y="717"/>
                    <a:pt x="1099" y="1448"/>
                    <a:pt x="163" y="2246"/>
                  </a:cubicBezTo>
                  <a:cubicBezTo>
                    <a:pt x="1" y="2390"/>
                    <a:pt x="151" y="2591"/>
                    <a:pt x="312" y="2591"/>
                  </a:cubicBezTo>
                  <a:cubicBezTo>
                    <a:pt x="355" y="2591"/>
                    <a:pt x="398" y="2577"/>
                    <a:pt x="437" y="2543"/>
                  </a:cubicBezTo>
                  <a:cubicBezTo>
                    <a:pt x="1350" y="1767"/>
                    <a:pt x="2331" y="1037"/>
                    <a:pt x="3336" y="398"/>
                  </a:cubicBezTo>
                  <a:cubicBezTo>
                    <a:pt x="3527" y="264"/>
                    <a:pt x="3413" y="1"/>
                    <a:pt x="3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68"/>
            <p:cNvSpPr/>
            <p:nvPr/>
          </p:nvSpPr>
          <p:spPr>
            <a:xfrm>
              <a:off x="1724896" y="3358427"/>
              <a:ext cx="75748" cy="81882"/>
            </a:xfrm>
            <a:custGeom>
              <a:rect b="b" l="l" r="r" t="t"/>
              <a:pathLst>
                <a:path extrusionOk="0" h="3057" w="2828">
                  <a:moveTo>
                    <a:pt x="303" y="1"/>
                  </a:moveTo>
                  <a:cubicBezTo>
                    <a:pt x="145" y="1"/>
                    <a:pt x="0" y="213"/>
                    <a:pt x="160" y="355"/>
                  </a:cubicBezTo>
                  <a:cubicBezTo>
                    <a:pt x="982" y="1154"/>
                    <a:pt x="1712" y="2021"/>
                    <a:pt x="2374" y="2957"/>
                  </a:cubicBezTo>
                  <a:cubicBezTo>
                    <a:pt x="2417" y="3027"/>
                    <a:pt x="2480" y="3056"/>
                    <a:pt x="2544" y="3056"/>
                  </a:cubicBezTo>
                  <a:cubicBezTo>
                    <a:pt x="2687" y="3056"/>
                    <a:pt x="2827" y="2909"/>
                    <a:pt x="2717" y="2752"/>
                  </a:cubicBezTo>
                  <a:cubicBezTo>
                    <a:pt x="2055" y="1793"/>
                    <a:pt x="1302" y="880"/>
                    <a:pt x="434" y="58"/>
                  </a:cubicBezTo>
                  <a:cubicBezTo>
                    <a:pt x="394" y="18"/>
                    <a:pt x="348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68"/>
            <p:cNvSpPr/>
            <p:nvPr/>
          </p:nvSpPr>
          <p:spPr>
            <a:xfrm>
              <a:off x="1787064" y="3262135"/>
              <a:ext cx="70043" cy="64257"/>
            </a:xfrm>
            <a:custGeom>
              <a:rect b="b" l="l" r="r" t="t"/>
              <a:pathLst>
                <a:path extrusionOk="0" h="2399" w="2615">
                  <a:moveTo>
                    <a:pt x="2284" y="1"/>
                  </a:moveTo>
                  <a:cubicBezTo>
                    <a:pt x="2240" y="1"/>
                    <a:pt x="2195" y="15"/>
                    <a:pt x="2153" y="47"/>
                  </a:cubicBezTo>
                  <a:cubicBezTo>
                    <a:pt x="1400" y="640"/>
                    <a:pt x="738" y="1302"/>
                    <a:pt x="122" y="2033"/>
                  </a:cubicBezTo>
                  <a:cubicBezTo>
                    <a:pt x="0" y="2189"/>
                    <a:pt x="130" y="2399"/>
                    <a:pt x="280" y="2399"/>
                  </a:cubicBezTo>
                  <a:cubicBezTo>
                    <a:pt x="326" y="2399"/>
                    <a:pt x="375" y="2378"/>
                    <a:pt x="419" y="2329"/>
                  </a:cubicBezTo>
                  <a:cubicBezTo>
                    <a:pt x="1012" y="1599"/>
                    <a:pt x="1697" y="937"/>
                    <a:pt x="2450" y="343"/>
                  </a:cubicBezTo>
                  <a:cubicBezTo>
                    <a:pt x="2614" y="216"/>
                    <a:pt x="2458" y="1"/>
                    <a:pt x="2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68"/>
            <p:cNvSpPr/>
            <p:nvPr/>
          </p:nvSpPr>
          <p:spPr>
            <a:xfrm>
              <a:off x="1724896" y="3693159"/>
              <a:ext cx="147987" cy="138211"/>
            </a:xfrm>
            <a:custGeom>
              <a:rect b="b" l="l" r="r" t="t"/>
              <a:pathLst>
                <a:path extrusionOk="0" h="5160" w="5525">
                  <a:moveTo>
                    <a:pt x="1" y="1"/>
                  </a:moveTo>
                  <a:lnTo>
                    <a:pt x="731" y="5159"/>
                  </a:lnTo>
                  <a:lnTo>
                    <a:pt x="4703" y="5159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68"/>
            <p:cNvSpPr/>
            <p:nvPr/>
          </p:nvSpPr>
          <p:spPr>
            <a:xfrm>
              <a:off x="1015094" y="1689079"/>
              <a:ext cx="1675804" cy="560664"/>
            </a:xfrm>
            <a:custGeom>
              <a:rect b="b" l="l" r="r" t="t"/>
              <a:pathLst>
                <a:path extrusionOk="0" h="20932" w="62565">
                  <a:moveTo>
                    <a:pt x="60647" y="20931"/>
                  </a:moveTo>
                  <a:lnTo>
                    <a:pt x="1895" y="20931"/>
                  </a:lnTo>
                  <a:cubicBezTo>
                    <a:pt x="845" y="20931"/>
                    <a:pt x="0" y="20064"/>
                    <a:pt x="0" y="19014"/>
                  </a:cubicBezTo>
                  <a:lnTo>
                    <a:pt x="0" y="1895"/>
                  </a:lnTo>
                  <a:cubicBezTo>
                    <a:pt x="0" y="845"/>
                    <a:pt x="845" y="1"/>
                    <a:pt x="1895" y="1"/>
                  </a:cubicBezTo>
                  <a:lnTo>
                    <a:pt x="60647" y="1"/>
                  </a:lnTo>
                  <a:cubicBezTo>
                    <a:pt x="61720" y="1"/>
                    <a:pt x="62565" y="845"/>
                    <a:pt x="62565" y="1895"/>
                  </a:cubicBezTo>
                  <a:lnTo>
                    <a:pt x="62565" y="19014"/>
                  </a:lnTo>
                  <a:cubicBezTo>
                    <a:pt x="62565" y="20064"/>
                    <a:pt x="61720" y="20931"/>
                    <a:pt x="60647" y="209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68"/>
            <p:cNvSpPr/>
            <p:nvPr/>
          </p:nvSpPr>
          <p:spPr>
            <a:xfrm>
              <a:off x="1537214" y="2326133"/>
              <a:ext cx="445086" cy="279421"/>
            </a:xfrm>
            <a:custGeom>
              <a:rect b="b" l="l" r="r" t="t"/>
              <a:pathLst>
                <a:path extrusionOk="0" h="10432" w="16617">
                  <a:moveTo>
                    <a:pt x="14837" y="6483"/>
                  </a:moveTo>
                  <a:cubicBezTo>
                    <a:pt x="14951" y="6072"/>
                    <a:pt x="14996" y="5638"/>
                    <a:pt x="14996" y="5205"/>
                  </a:cubicBezTo>
                  <a:cubicBezTo>
                    <a:pt x="14996" y="2329"/>
                    <a:pt x="12668" y="1"/>
                    <a:pt x="9815" y="1"/>
                  </a:cubicBezTo>
                  <a:cubicBezTo>
                    <a:pt x="7715" y="1"/>
                    <a:pt x="5912" y="1256"/>
                    <a:pt x="5090" y="3036"/>
                  </a:cubicBezTo>
                  <a:cubicBezTo>
                    <a:pt x="4816" y="2945"/>
                    <a:pt x="4520" y="2877"/>
                    <a:pt x="4223" y="2877"/>
                  </a:cubicBezTo>
                  <a:cubicBezTo>
                    <a:pt x="2785" y="2877"/>
                    <a:pt x="1644" y="4041"/>
                    <a:pt x="1644" y="5456"/>
                  </a:cubicBezTo>
                  <a:cubicBezTo>
                    <a:pt x="1644" y="5821"/>
                    <a:pt x="1735" y="6163"/>
                    <a:pt x="1872" y="6483"/>
                  </a:cubicBezTo>
                  <a:cubicBezTo>
                    <a:pt x="822" y="6551"/>
                    <a:pt x="0" y="7396"/>
                    <a:pt x="0" y="8446"/>
                  </a:cubicBezTo>
                  <a:cubicBezTo>
                    <a:pt x="0" y="9542"/>
                    <a:pt x="890" y="10432"/>
                    <a:pt x="1986" y="10432"/>
                  </a:cubicBezTo>
                  <a:lnTo>
                    <a:pt x="14631" y="10432"/>
                  </a:lnTo>
                  <a:cubicBezTo>
                    <a:pt x="15727" y="10432"/>
                    <a:pt x="16617" y="9542"/>
                    <a:pt x="16617" y="8446"/>
                  </a:cubicBezTo>
                  <a:cubicBezTo>
                    <a:pt x="16617" y="7419"/>
                    <a:pt x="15841" y="6597"/>
                    <a:pt x="14837" y="64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68"/>
            <p:cNvSpPr/>
            <p:nvPr/>
          </p:nvSpPr>
          <p:spPr>
            <a:xfrm>
              <a:off x="3345656" y="2089541"/>
              <a:ext cx="21428" cy="14089"/>
            </a:xfrm>
            <a:custGeom>
              <a:rect b="b" l="l" r="r" t="t"/>
              <a:pathLst>
                <a:path extrusionOk="0" fill="none" h="526" w="800">
                  <a:moveTo>
                    <a:pt x="0" y="0"/>
                  </a:moveTo>
                  <a:lnTo>
                    <a:pt x="799" y="525"/>
                  </a:lnTo>
                </a:path>
              </a:pathLst>
            </a:custGeom>
            <a:noFill/>
            <a:ln cap="flat" cmpd="sng" w="9700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68"/>
            <p:cNvSpPr/>
            <p:nvPr/>
          </p:nvSpPr>
          <p:spPr>
            <a:xfrm>
              <a:off x="3404342" y="2127442"/>
              <a:ext cx="399873" cy="255582"/>
            </a:xfrm>
            <a:custGeom>
              <a:rect b="b" l="l" r="r" t="t"/>
              <a:pathLst>
                <a:path extrusionOk="0" fill="none" h="9542" w="14929">
                  <a:moveTo>
                    <a:pt x="1" y="0"/>
                  </a:moveTo>
                  <a:lnTo>
                    <a:pt x="14928" y="954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dash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68"/>
            <p:cNvSpPr/>
            <p:nvPr/>
          </p:nvSpPr>
          <p:spPr>
            <a:xfrm>
              <a:off x="3822537" y="2394622"/>
              <a:ext cx="21428" cy="14089"/>
            </a:xfrm>
            <a:custGeom>
              <a:rect b="b" l="l" r="r" t="t"/>
              <a:pathLst>
                <a:path extrusionOk="0" fill="none" h="526" w="800">
                  <a:moveTo>
                    <a:pt x="0" y="0"/>
                  </a:moveTo>
                  <a:lnTo>
                    <a:pt x="799" y="525"/>
                  </a:lnTo>
                </a:path>
              </a:pathLst>
            </a:custGeom>
            <a:noFill/>
            <a:ln cap="flat" cmpd="sng" w="9700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68"/>
            <p:cNvSpPr/>
            <p:nvPr/>
          </p:nvSpPr>
          <p:spPr>
            <a:xfrm>
              <a:off x="2824769" y="2759595"/>
              <a:ext cx="13473" cy="21428"/>
            </a:xfrm>
            <a:custGeom>
              <a:rect b="b" l="l" r="r" t="t"/>
              <a:pathLst>
                <a:path extrusionOk="0" fill="none" h="800" w="503">
                  <a:moveTo>
                    <a:pt x="0" y="800"/>
                  </a:moveTo>
                  <a:lnTo>
                    <a:pt x="502" y="1"/>
                  </a:lnTo>
                </a:path>
              </a:pathLst>
            </a:custGeom>
            <a:noFill/>
            <a:ln cap="flat" cmpd="sng" w="9700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68"/>
            <p:cNvSpPr/>
            <p:nvPr/>
          </p:nvSpPr>
          <p:spPr>
            <a:xfrm>
              <a:off x="2859000" y="2129879"/>
              <a:ext cx="360740" cy="595511"/>
            </a:xfrm>
            <a:custGeom>
              <a:rect b="b" l="l" r="r" t="t"/>
              <a:pathLst>
                <a:path extrusionOk="0" fill="none" h="22233" w="13468">
                  <a:moveTo>
                    <a:pt x="0" y="22233"/>
                  </a:moveTo>
                  <a:lnTo>
                    <a:pt x="1346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dash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68"/>
            <p:cNvSpPr/>
            <p:nvPr/>
          </p:nvSpPr>
          <p:spPr>
            <a:xfrm>
              <a:off x="3230106" y="2091363"/>
              <a:ext cx="12857" cy="21428"/>
            </a:xfrm>
            <a:custGeom>
              <a:rect b="b" l="l" r="r" t="t"/>
              <a:pathLst>
                <a:path extrusionOk="0" fill="none" h="800" w="480">
                  <a:moveTo>
                    <a:pt x="0" y="800"/>
                  </a:moveTo>
                  <a:lnTo>
                    <a:pt x="480" y="1"/>
                  </a:lnTo>
                </a:path>
              </a:pathLst>
            </a:custGeom>
            <a:noFill/>
            <a:ln cap="flat" cmpd="sng" w="9700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68"/>
            <p:cNvSpPr/>
            <p:nvPr/>
          </p:nvSpPr>
          <p:spPr>
            <a:xfrm>
              <a:off x="2269033" y="2672785"/>
              <a:ext cx="24481" cy="7366"/>
            </a:xfrm>
            <a:custGeom>
              <a:rect b="b" l="l" r="r" t="t"/>
              <a:pathLst>
                <a:path extrusionOk="0" fill="none" h="275" w="914">
                  <a:moveTo>
                    <a:pt x="0" y="1"/>
                  </a:moveTo>
                  <a:lnTo>
                    <a:pt x="913" y="274"/>
                  </a:lnTo>
                </a:path>
              </a:pathLst>
            </a:custGeom>
            <a:noFill/>
            <a:ln cap="flat" cmpd="sng" w="970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8"/>
            <p:cNvSpPr/>
            <p:nvPr/>
          </p:nvSpPr>
          <p:spPr>
            <a:xfrm>
              <a:off x="2335058" y="2692954"/>
              <a:ext cx="352169" cy="107033"/>
            </a:xfrm>
            <a:custGeom>
              <a:rect b="b" l="l" r="r" t="t"/>
              <a:pathLst>
                <a:path extrusionOk="0" fill="none" h="3996" w="13148">
                  <a:moveTo>
                    <a:pt x="0" y="1"/>
                  </a:moveTo>
                  <a:lnTo>
                    <a:pt x="13148" y="39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dash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68"/>
            <p:cNvSpPr/>
            <p:nvPr/>
          </p:nvSpPr>
          <p:spPr>
            <a:xfrm>
              <a:off x="2707986" y="2806683"/>
              <a:ext cx="24481" cy="7366"/>
            </a:xfrm>
            <a:custGeom>
              <a:rect b="b" l="l" r="r" t="t"/>
              <a:pathLst>
                <a:path extrusionOk="0" fill="none" h="275" w="914">
                  <a:moveTo>
                    <a:pt x="1" y="0"/>
                  </a:moveTo>
                  <a:lnTo>
                    <a:pt x="914" y="274"/>
                  </a:lnTo>
                </a:path>
              </a:pathLst>
            </a:custGeom>
            <a:noFill/>
            <a:ln cap="flat" cmpd="sng" w="9700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8"/>
            <p:cNvSpPr/>
            <p:nvPr/>
          </p:nvSpPr>
          <p:spPr>
            <a:xfrm>
              <a:off x="1855741" y="2888591"/>
              <a:ext cx="20812" cy="14705"/>
            </a:xfrm>
            <a:custGeom>
              <a:rect b="b" l="l" r="r" t="t"/>
              <a:pathLst>
                <a:path extrusionOk="0" fill="none" h="549" w="777">
                  <a:moveTo>
                    <a:pt x="0" y="549"/>
                  </a:moveTo>
                  <a:lnTo>
                    <a:pt x="776" y="1"/>
                  </a:lnTo>
                </a:path>
              </a:pathLst>
            </a:custGeom>
            <a:noFill/>
            <a:ln cap="flat" cmpd="sng" w="970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1913811" y="2706400"/>
              <a:ext cx="234181" cy="157174"/>
            </a:xfrm>
            <a:custGeom>
              <a:rect b="b" l="l" r="r" t="t"/>
              <a:pathLst>
                <a:path extrusionOk="0" fill="none" h="5868" w="8743">
                  <a:moveTo>
                    <a:pt x="1" y="5867"/>
                  </a:moveTo>
                  <a:lnTo>
                    <a:pt x="8743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dash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2166313" y="2679508"/>
              <a:ext cx="21428" cy="14089"/>
            </a:xfrm>
            <a:custGeom>
              <a:rect b="b" l="l" r="r" t="t"/>
              <a:pathLst>
                <a:path extrusionOk="0" fill="none" h="526" w="800">
                  <a:moveTo>
                    <a:pt x="0" y="526"/>
                  </a:moveTo>
                  <a:lnTo>
                    <a:pt x="799" y="1"/>
                  </a:lnTo>
                </a:path>
              </a:pathLst>
            </a:custGeom>
            <a:noFill/>
            <a:ln cap="flat" cmpd="sng" w="9700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3836599" y="2394622"/>
              <a:ext cx="71543" cy="70927"/>
            </a:xfrm>
            <a:custGeom>
              <a:rect b="b" l="l" r="r" t="t"/>
              <a:pathLst>
                <a:path extrusionOk="0" fill="none" h="2648" w="2671">
                  <a:moveTo>
                    <a:pt x="2671" y="1324"/>
                  </a:moveTo>
                  <a:cubicBezTo>
                    <a:pt x="2671" y="2054"/>
                    <a:pt x="2077" y="2648"/>
                    <a:pt x="1347" y="2648"/>
                  </a:cubicBezTo>
                  <a:cubicBezTo>
                    <a:pt x="594" y="2648"/>
                    <a:pt x="0" y="2054"/>
                    <a:pt x="0" y="1324"/>
                  </a:cubicBezTo>
                  <a:cubicBezTo>
                    <a:pt x="0" y="594"/>
                    <a:pt x="594" y="0"/>
                    <a:pt x="1347" y="0"/>
                  </a:cubicBezTo>
                  <a:cubicBezTo>
                    <a:pt x="2077" y="0"/>
                    <a:pt x="2671" y="594"/>
                    <a:pt x="2671" y="1324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3238061" y="2006990"/>
              <a:ext cx="71543" cy="71570"/>
            </a:xfrm>
            <a:custGeom>
              <a:rect b="b" l="l" r="r" t="t"/>
              <a:pathLst>
                <a:path extrusionOk="0" fill="none" h="2672" w="2671">
                  <a:moveTo>
                    <a:pt x="2671" y="1348"/>
                  </a:moveTo>
                  <a:cubicBezTo>
                    <a:pt x="2671" y="2078"/>
                    <a:pt x="2077" y="2671"/>
                    <a:pt x="1347" y="2671"/>
                  </a:cubicBezTo>
                  <a:cubicBezTo>
                    <a:pt x="594" y="2671"/>
                    <a:pt x="0" y="2078"/>
                    <a:pt x="0" y="1348"/>
                  </a:cubicBezTo>
                  <a:cubicBezTo>
                    <a:pt x="0" y="617"/>
                    <a:pt x="594" y="1"/>
                    <a:pt x="1347" y="1"/>
                  </a:cubicBezTo>
                  <a:cubicBezTo>
                    <a:pt x="2077" y="1"/>
                    <a:pt x="2671" y="617"/>
                    <a:pt x="2671" y="1348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2753842" y="2790157"/>
              <a:ext cx="70953" cy="71570"/>
            </a:xfrm>
            <a:custGeom>
              <a:rect b="b" l="l" r="r" t="t"/>
              <a:pathLst>
                <a:path extrusionOk="0" fill="none" h="2672" w="2649">
                  <a:moveTo>
                    <a:pt x="2648" y="1348"/>
                  </a:moveTo>
                  <a:cubicBezTo>
                    <a:pt x="2648" y="2078"/>
                    <a:pt x="2055" y="2672"/>
                    <a:pt x="1324" y="2672"/>
                  </a:cubicBezTo>
                  <a:cubicBezTo>
                    <a:pt x="594" y="2672"/>
                    <a:pt x="1" y="2078"/>
                    <a:pt x="1" y="1348"/>
                  </a:cubicBezTo>
                  <a:cubicBezTo>
                    <a:pt x="1" y="594"/>
                    <a:pt x="594" y="1"/>
                    <a:pt x="1324" y="1"/>
                  </a:cubicBezTo>
                  <a:cubicBezTo>
                    <a:pt x="2055" y="1"/>
                    <a:pt x="2648" y="594"/>
                    <a:pt x="2648" y="1348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68"/>
            <p:cNvSpPr/>
            <p:nvPr/>
          </p:nvSpPr>
          <p:spPr>
            <a:xfrm>
              <a:off x="2183428" y="2627545"/>
              <a:ext cx="71570" cy="70953"/>
            </a:xfrm>
            <a:custGeom>
              <a:rect b="b" l="l" r="r" t="t"/>
              <a:pathLst>
                <a:path extrusionOk="0" fill="none" h="2649" w="2672">
                  <a:moveTo>
                    <a:pt x="2671" y="1324"/>
                  </a:moveTo>
                  <a:cubicBezTo>
                    <a:pt x="2671" y="2055"/>
                    <a:pt x="2078" y="2648"/>
                    <a:pt x="1324" y="2648"/>
                  </a:cubicBezTo>
                  <a:cubicBezTo>
                    <a:pt x="594" y="2648"/>
                    <a:pt x="1" y="2055"/>
                    <a:pt x="1" y="1324"/>
                  </a:cubicBezTo>
                  <a:cubicBezTo>
                    <a:pt x="1" y="594"/>
                    <a:pt x="594" y="0"/>
                    <a:pt x="1324" y="0"/>
                  </a:cubicBezTo>
                  <a:cubicBezTo>
                    <a:pt x="2078" y="0"/>
                    <a:pt x="2671" y="594"/>
                    <a:pt x="2671" y="1324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68"/>
            <p:cNvSpPr/>
            <p:nvPr/>
          </p:nvSpPr>
          <p:spPr>
            <a:xfrm>
              <a:off x="1790305" y="2887386"/>
              <a:ext cx="70953" cy="70927"/>
            </a:xfrm>
            <a:custGeom>
              <a:rect b="b" l="l" r="r" t="t"/>
              <a:pathLst>
                <a:path extrusionOk="0" fill="none" h="2648" w="2649">
                  <a:moveTo>
                    <a:pt x="2649" y="1324"/>
                  </a:moveTo>
                  <a:cubicBezTo>
                    <a:pt x="2649" y="2054"/>
                    <a:pt x="2055" y="2648"/>
                    <a:pt x="1325" y="2648"/>
                  </a:cubicBezTo>
                  <a:cubicBezTo>
                    <a:pt x="594" y="2648"/>
                    <a:pt x="1" y="2054"/>
                    <a:pt x="1" y="1324"/>
                  </a:cubicBezTo>
                  <a:cubicBezTo>
                    <a:pt x="1" y="594"/>
                    <a:pt x="594" y="0"/>
                    <a:pt x="1325" y="0"/>
                  </a:cubicBezTo>
                  <a:cubicBezTo>
                    <a:pt x="2055" y="0"/>
                    <a:pt x="2649" y="594"/>
                    <a:pt x="2649" y="1324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68"/>
            <p:cNvSpPr/>
            <p:nvPr/>
          </p:nvSpPr>
          <p:spPr>
            <a:xfrm>
              <a:off x="1325050" y="2394622"/>
              <a:ext cx="88069" cy="88042"/>
            </a:xfrm>
            <a:custGeom>
              <a:rect b="b" l="l" r="r" t="t"/>
              <a:pathLst>
                <a:path extrusionOk="0" h="3287" w="3288">
                  <a:moveTo>
                    <a:pt x="2922" y="1255"/>
                  </a:moveTo>
                  <a:lnTo>
                    <a:pt x="2397" y="1255"/>
                  </a:lnTo>
                  <a:cubicBezTo>
                    <a:pt x="2192" y="1255"/>
                    <a:pt x="2032" y="1096"/>
                    <a:pt x="2032" y="890"/>
                  </a:cubicBezTo>
                  <a:lnTo>
                    <a:pt x="2032" y="365"/>
                  </a:lnTo>
                  <a:cubicBezTo>
                    <a:pt x="2032" y="160"/>
                    <a:pt x="1850" y="0"/>
                    <a:pt x="1644" y="0"/>
                  </a:cubicBezTo>
                  <a:cubicBezTo>
                    <a:pt x="1439" y="0"/>
                    <a:pt x="1256" y="160"/>
                    <a:pt x="1256" y="365"/>
                  </a:cubicBezTo>
                  <a:lnTo>
                    <a:pt x="1256" y="890"/>
                  </a:lnTo>
                  <a:cubicBezTo>
                    <a:pt x="1256" y="1096"/>
                    <a:pt x="1096" y="1255"/>
                    <a:pt x="891" y="1255"/>
                  </a:cubicBezTo>
                  <a:lnTo>
                    <a:pt x="366" y="1255"/>
                  </a:lnTo>
                  <a:cubicBezTo>
                    <a:pt x="161" y="1255"/>
                    <a:pt x="1" y="1438"/>
                    <a:pt x="1" y="1643"/>
                  </a:cubicBezTo>
                  <a:cubicBezTo>
                    <a:pt x="1" y="1849"/>
                    <a:pt x="161" y="2031"/>
                    <a:pt x="366" y="2031"/>
                  </a:cubicBezTo>
                  <a:lnTo>
                    <a:pt x="891" y="2031"/>
                  </a:lnTo>
                  <a:cubicBezTo>
                    <a:pt x="1096" y="2031"/>
                    <a:pt x="1256" y="2191"/>
                    <a:pt x="1256" y="2397"/>
                  </a:cubicBezTo>
                  <a:lnTo>
                    <a:pt x="1256" y="2922"/>
                  </a:lnTo>
                  <a:cubicBezTo>
                    <a:pt x="1256" y="3127"/>
                    <a:pt x="1439" y="3287"/>
                    <a:pt x="1644" y="3287"/>
                  </a:cubicBezTo>
                  <a:cubicBezTo>
                    <a:pt x="1850" y="3287"/>
                    <a:pt x="2032" y="3127"/>
                    <a:pt x="2032" y="2922"/>
                  </a:cubicBezTo>
                  <a:lnTo>
                    <a:pt x="2032" y="2397"/>
                  </a:lnTo>
                  <a:cubicBezTo>
                    <a:pt x="2032" y="2191"/>
                    <a:pt x="2192" y="2031"/>
                    <a:pt x="2397" y="2031"/>
                  </a:cubicBezTo>
                  <a:lnTo>
                    <a:pt x="2922" y="2031"/>
                  </a:lnTo>
                  <a:cubicBezTo>
                    <a:pt x="3128" y="2031"/>
                    <a:pt x="3288" y="1849"/>
                    <a:pt x="3288" y="1643"/>
                  </a:cubicBezTo>
                  <a:cubicBezTo>
                    <a:pt x="3288" y="1438"/>
                    <a:pt x="3128" y="1255"/>
                    <a:pt x="2922" y="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68"/>
            <p:cNvSpPr/>
            <p:nvPr/>
          </p:nvSpPr>
          <p:spPr>
            <a:xfrm>
              <a:off x="2871214" y="1733113"/>
              <a:ext cx="88685" cy="88042"/>
            </a:xfrm>
            <a:custGeom>
              <a:rect b="b" l="l" r="r" t="t"/>
              <a:pathLst>
                <a:path extrusionOk="0" h="3287" w="3311">
                  <a:moveTo>
                    <a:pt x="2923" y="1256"/>
                  </a:moveTo>
                  <a:lnTo>
                    <a:pt x="2420" y="1256"/>
                  </a:lnTo>
                  <a:cubicBezTo>
                    <a:pt x="2192" y="1256"/>
                    <a:pt x="2032" y="1096"/>
                    <a:pt x="2032" y="890"/>
                  </a:cubicBezTo>
                  <a:lnTo>
                    <a:pt x="2032" y="365"/>
                  </a:lnTo>
                  <a:cubicBezTo>
                    <a:pt x="2032" y="160"/>
                    <a:pt x="1873" y="0"/>
                    <a:pt x="1644" y="0"/>
                  </a:cubicBezTo>
                  <a:cubicBezTo>
                    <a:pt x="1439" y="0"/>
                    <a:pt x="1279" y="160"/>
                    <a:pt x="1279" y="365"/>
                  </a:cubicBezTo>
                  <a:lnTo>
                    <a:pt x="1279" y="890"/>
                  </a:lnTo>
                  <a:cubicBezTo>
                    <a:pt x="1279" y="1096"/>
                    <a:pt x="1097" y="1256"/>
                    <a:pt x="891" y="1256"/>
                  </a:cubicBezTo>
                  <a:lnTo>
                    <a:pt x="389" y="1256"/>
                  </a:lnTo>
                  <a:cubicBezTo>
                    <a:pt x="184" y="1256"/>
                    <a:pt x="1" y="1438"/>
                    <a:pt x="1" y="1644"/>
                  </a:cubicBezTo>
                  <a:cubicBezTo>
                    <a:pt x="1" y="1849"/>
                    <a:pt x="184" y="2032"/>
                    <a:pt x="389" y="2032"/>
                  </a:cubicBezTo>
                  <a:lnTo>
                    <a:pt x="891" y="2032"/>
                  </a:lnTo>
                  <a:cubicBezTo>
                    <a:pt x="1097" y="2032"/>
                    <a:pt x="1279" y="2191"/>
                    <a:pt x="1279" y="2397"/>
                  </a:cubicBezTo>
                  <a:lnTo>
                    <a:pt x="1279" y="2922"/>
                  </a:lnTo>
                  <a:cubicBezTo>
                    <a:pt x="1279" y="3127"/>
                    <a:pt x="1439" y="3287"/>
                    <a:pt x="1644" y="3287"/>
                  </a:cubicBezTo>
                  <a:cubicBezTo>
                    <a:pt x="1873" y="3287"/>
                    <a:pt x="2032" y="3127"/>
                    <a:pt x="2032" y="2922"/>
                  </a:cubicBezTo>
                  <a:lnTo>
                    <a:pt x="2032" y="2397"/>
                  </a:lnTo>
                  <a:cubicBezTo>
                    <a:pt x="2032" y="2191"/>
                    <a:pt x="2192" y="2032"/>
                    <a:pt x="2420" y="2032"/>
                  </a:cubicBezTo>
                  <a:lnTo>
                    <a:pt x="2923" y="2032"/>
                  </a:lnTo>
                  <a:cubicBezTo>
                    <a:pt x="3128" y="2032"/>
                    <a:pt x="3311" y="1849"/>
                    <a:pt x="3311" y="1644"/>
                  </a:cubicBezTo>
                  <a:cubicBezTo>
                    <a:pt x="3311" y="1438"/>
                    <a:pt x="3128" y="1256"/>
                    <a:pt x="2923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68"/>
            <p:cNvSpPr/>
            <p:nvPr/>
          </p:nvSpPr>
          <p:spPr>
            <a:xfrm>
              <a:off x="3529669" y="3383819"/>
              <a:ext cx="88685" cy="88069"/>
            </a:xfrm>
            <a:custGeom>
              <a:rect b="b" l="l" r="r" t="t"/>
              <a:pathLst>
                <a:path extrusionOk="0" h="3288" w="3311">
                  <a:moveTo>
                    <a:pt x="2922" y="1256"/>
                  </a:moveTo>
                  <a:lnTo>
                    <a:pt x="2420" y="1256"/>
                  </a:lnTo>
                  <a:cubicBezTo>
                    <a:pt x="2215" y="1256"/>
                    <a:pt x="2032" y="1096"/>
                    <a:pt x="2032" y="891"/>
                  </a:cubicBezTo>
                  <a:lnTo>
                    <a:pt x="2032" y="366"/>
                  </a:lnTo>
                  <a:cubicBezTo>
                    <a:pt x="2032" y="160"/>
                    <a:pt x="1873" y="0"/>
                    <a:pt x="1667" y="0"/>
                  </a:cubicBezTo>
                  <a:cubicBezTo>
                    <a:pt x="1439" y="0"/>
                    <a:pt x="1279" y="160"/>
                    <a:pt x="1279" y="366"/>
                  </a:cubicBezTo>
                  <a:lnTo>
                    <a:pt x="1279" y="891"/>
                  </a:lnTo>
                  <a:cubicBezTo>
                    <a:pt x="1279" y="1096"/>
                    <a:pt x="1096" y="1256"/>
                    <a:pt x="891" y="1256"/>
                  </a:cubicBezTo>
                  <a:lnTo>
                    <a:pt x="389" y="1256"/>
                  </a:lnTo>
                  <a:cubicBezTo>
                    <a:pt x="183" y="1256"/>
                    <a:pt x="1" y="1438"/>
                    <a:pt x="1" y="1644"/>
                  </a:cubicBezTo>
                  <a:cubicBezTo>
                    <a:pt x="1" y="1849"/>
                    <a:pt x="183" y="2032"/>
                    <a:pt x="389" y="2032"/>
                  </a:cubicBezTo>
                  <a:lnTo>
                    <a:pt x="891" y="2032"/>
                  </a:lnTo>
                  <a:cubicBezTo>
                    <a:pt x="1096" y="2032"/>
                    <a:pt x="1279" y="2192"/>
                    <a:pt x="1279" y="2397"/>
                  </a:cubicBezTo>
                  <a:lnTo>
                    <a:pt x="1279" y="2922"/>
                  </a:lnTo>
                  <a:cubicBezTo>
                    <a:pt x="1279" y="3127"/>
                    <a:pt x="1439" y="3287"/>
                    <a:pt x="1667" y="3287"/>
                  </a:cubicBezTo>
                  <a:cubicBezTo>
                    <a:pt x="1873" y="3287"/>
                    <a:pt x="2032" y="3127"/>
                    <a:pt x="2032" y="2922"/>
                  </a:cubicBezTo>
                  <a:lnTo>
                    <a:pt x="2032" y="2397"/>
                  </a:lnTo>
                  <a:cubicBezTo>
                    <a:pt x="2032" y="2192"/>
                    <a:pt x="2215" y="2032"/>
                    <a:pt x="2420" y="2032"/>
                  </a:cubicBezTo>
                  <a:lnTo>
                    <a:pt x="2922" y="2032"/>
                  </a:lnTo>
                  <a:cubicBezTo>
                    <a:pt x="3128" y="2032"/>
                    <a:pt x="3311" y="1849"/>
                    <a:pt x="3311" y="1644"/>
                  </a:cubicBezTo>
                  <a:cubicBezTo>
                    <a:pt x="3311" y="1438"/>
                    <a:pt x="3128" y="1256"/>
                    <a:pt x="2922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68"/>
            <p:cNvSpPr/>
            <p:nvPr/>
          </p:nvSpPr>
          <p:spPr>
            <a:xfrm>
              <a:off x="3463028" y="2456978"/>
              <a:ext cx="263538" cy="221941"/>
            </a:xfrm>
            <a:custGeom>
              <a:rect b="b" l="l" r="r" t="t"/>
              <a:pathLst>
                <a:path extrusionOk="0" h="8286" w="9839">
                  <a:moveTo>
                    <a:pt x="8446" y="6049"/>
                  </a:moveTo>
                  <a:cubicBezTo>
                    <a:pt x="8446" y="5227"/>
                    <a:pt x="8150" y="4908"/>
                    <a:pt x="7761" y="4908"/>
                  </a:cubicBezTo>
                  <a:cubicBezTo>
                    <a:pt x="7396" y="4908"/>
                    <a:pt x="7077" y="5227"/>
                    <a:pt x="7077" y="6049"/>
                  </a:cubicBezTo>
                  <a:cubicBezTo>
                    <a:pt x="7077" y="6871"/>
                    <a:pt x="7396" y="7190"/>
                    <a:pt x="7761" y="7190"/>
                  </a:cubicBezTo>
                  <a:cubicBezTo>
                    <a:pt x="8150" y="7190"/>
                    <a:pt x="8446" y="6871"/>
                    <a:pt x="8446" y="6049"/>
                  </a:cubicBezTo>
                  <a:close/>
                  <a:moveTo>
                    <a:pt x="5707" y="6049"/>
                  </a:moveTo>
                  <a:cubicBezTo>
                    <a:pt x="5707" y="4657"/>
                    <a:pt x="6575" y="3812"/>
                    <a:pt x="7761" y="3812"/>
                  </a:cubicBezTo>
                  <a:cubicBezTo>
                    <a:pt x="8971" y="3812"/>
                    <a:pt x="9839" y="4657"/>
                    <a:pt x="9839" y="6049"/>
                  </a:cubicBezTo>
                  <a:cubicBezTo>
                    <a:pt x="9839" y="7464"/>
                    <a:pt x="8971" y="8286"/>
                    <a:pt x="7761" y="8286"/>
                  </a:cubicBezTo>
                  <a:cubicBezTo>
                    <a:pt x="6575" y="8286"/>
                    <a:pt x="5707" y="7464"/>
                    <a:pt x="5707" y="6049"/>
                  </a:cubicBezTo>
                  <a:close/>
                  <a:moveTo>
                    <a:pt x="2740" y="2237"/>
                  </a:moveTo>
                  <a:cubicBezTo>
                    <a:pt x="2740" y="1415"/>
                    <a:pt x="2466" y="1096"/>
                    <a:pt x="2078" y="1096"/>
                  </a:cubicBezTo>
                  <a:cubicBezTo>
                    <a:pt x="1713" y="1096"/>
                    <a:pt x="1393" y="1415"/>
                    <a:pt x="1393" y="2237"/>
                  </a:cubicBezTo>
                  <a:cubicBezTo>
                    <a:pt x="1393" y="3059"/>
                    <a:pt x="1713" y="3378"/>
                    <a:pt x="2078" y="3378"/>
                  </a:cubicBezTo>
                  <a:cubicBezTo>
                    <a:pt x="2466" y="3378"/>
                    <a:pt x="2740" y="3059"/>
                    <a:pt x="2740" y="2237"/>
                  </a:cubicBezTo>
                  <a:close/>
                  <a:moveTo>
                    <a:pt x="7214" y="114"/>
                  </a:moveTo>
                  <a:lnTo>
                    <a:pt x="7214" y="114"/>
                  </a:lnTo>
                  <a:cubicBezTo>
                    <a:pt x="7761" y="114"/>
                    <a:pt x="8081" y="731"/>
                    <a:pt x="7761" y="1187"/>
                  </a:cubicBezTo>
                  <a:lnTo>
                    <a:pt x="3196" y="7875"/>
                  </a:lnTo>
                  <a:cubicBezTo>
                    <a:pt x="3059" y="8058"/>
                    <a:pt x="2854" y="8172"/>
                    <a:pt x="2626" y="8172"/>
                  </a:cubicBezTo>
                  <a:cubicBezTo>
                    <a:pt x="2078" y="8172"/>
                    <a:pt x="1758" y="7555"/>
                    <a:pt x="2055" y="7099"/>
                  </a:cubicBezTo>
                  <a:lnTo>
                    <a:pt x="6643" y="411"/>
                  </a:lnTo>
                  <a:cubicBezTo>
                    <a:pt x="6757" y="228"/>
                    <a:pt x="6985" y="114"/>
                    <a:pt x="7214" y="114"/>
                  </a:cubicBezTo>
                  <a:close/>
                  <a:moveTo>
                    <a:pt x="1" y="2237"/>
                  </a:moveTo>
                  <a:cubicBezTo>
                    <a:pt x="1" y="845"/>
                    <a:pt x="891" y="0"/>
                    <a:pt x="2078" y="0"/>
                  </a:cubicBezTo>
                  <a:cubicBezTo>
                    <a:pt x="3265" y="0"/>
                    <a:pt x="4155" y="845"/>
                    <a:pt x="4155" y="2237"/>
                  </a:cubicBezTo>
                  <a:cubicBezTo>
                    <a:pt x="4155" y="3652"/>
                    <a:pt x="3265" y="4474"/>
                    <a:pt x="2078" y="4474"/>
                  </a:cubicBezTo>
                  <a:cubicBezTo>
                    <a:pt x="891" y="4474"/>
                    <a:pt x="1" y="3652"/>
                    <a:pt x="1" y="22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68"/>
            <p:cNvSpPr/>
            <p:nvPr/>
          </p:nvSpPr>
          <p:spPr>
            <a:xfrm>
              <a:off x="3508268" y="2880047"/>
              <a:ext cx="192022" cy="191995"/>
            </a:xfrm>
            <a:custGeom>
              <a:rect b="b" l="l" r="r" t="t"/>
              <a:pathLst>
                <a:path extrusionOk="0" h="7168" w="7169">
                  <a:moveTo>
                    <a:pt x="1142" y="6026"/>
                  </a:moveTo>
                  <a:lnTo>
                    <a:pt x="6027" y="6026"/>
                  </a:lnTo>
                  <a:lnTo>
                    <a:pt x="6027" y="1142"/>
                  </a:lnTo>
                  <a:lnTo>
                    <a:pt x="1142" y="1142"/>
                  </a:lnTo>
                  <a:close/>
                  <a:moveTo>
                    <a:pt x="7168" y="7167"/>
                  </a:moveTo>
                  <a:lnTo>
                    <a:pt x="1" y="7167"/>
                  </a:lnTo>
                  <a:lnTo>
                    <a:pt x="1" y="0"/>
                  </a:lnTo>
                  <a:lnTo>
                    <a:pt x="7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68"/>
            <p:cNvSpPr/>
            <p:nvPr/>
          </p:nvSpPr>
          <p:spPr>
            <a:xfrm>
              <a:off x="3563927" y="2866601"/>
              <a:ext cx="187093" cy="150425"/>
            </a:xfrm>
            <a:custGeom>
              <a:rect b="b" l="l" r="r" t="t"/>
              <a:pathLst>
                <a:path extrusionOk="0" h="5616" w="6985">
                  <a:moveTo>
                    <a:pt x="1507" y="5615"/>
                  </a:moveTo>
                  <a:cubicBezTo>
                    <a:pt x="1484" y="5615"/>
                    <a:pt x="1438" y="5615"/>
                    <a:pt x="1392" y="5615"/>
                  </a:cubicBezTo>
                  <a:cubicBezTo>
                    <a:pt x="1233" y="5570"/>
                    <a:pt x="1073" y="5455"/>
                    <a:pt x="1004" y="5296"/>
                  </a:cubicBezTo>
                  <a:lnTo>
                    <a:pt x="137" y="3378"/>
                  </a:lnTo>
                  <a:cubicBezTo>
                    <a:pt x="0" y="3104"/>
                    <a:pt x="137" y="2762"/>
                    <a:pt x="411" y="2625"/>
                  </a:cubicBezTo>
                  <a:cubicBezTo>
                    <a:pt x="708" y="2488"/>
                    <a:pt x="1050" y="2625"/>
                    <a:pt x="1164" y="2899"/>
                  </a:cubicBezTo>
                  <a:lnTo>
                    <a:pt x="1712" y="4109"/>
                  </a:lnTo>
                  <a:lnTo>
                    <a:pt x="5957" y="206"/>
                  </a:lnTo>
                  <a:cubicBezTo>
                    <a:pt x="6186" y="0"/>
                    <a:pt x="6551" y="23"/>
                    <a:pt x="6779" y="251"/>
                  </a:cubicBezTo>
                  <a:cubicBezTo>
                    <a:pt x="6985" y="479"/>
                    <a:pt x="6962" y="845"/>
                    <a:pt x="6734" y="1050"/>
                  </a:cubicBezTo>
                  <a:lnTo>
                    <a:pt x="1895" y="5478"/>
                  </a:lnTo>
                  <a:cubicBezTo>
                    <a:pt x="1803" y="5570"/>
                    <a:pt x="1666" y="5615"/>
                    <a:pt x="1507" y="56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68"/>
            <p:cNvSpPr/>
            <p:nvPr/>
          </p:nvSpPr>
          <p:spPr>
            <a:xfrm>
              <a:off x="3515018" y="3139888"/>
              <a:ext cx="321607" cy="40365"/>
            </a:xfrm>
            <a:custGeom>
              <a:rect b="b" l="l" r="r" t="t"/>
              <a:pathLst>
                <a:path extrusionOk="0" h="1507" w="12007">
                  <a:moveTo>
                    <a:pt x="12006" y="1507"/>
                  </a:moveTo>
                  <a:lnTo>
                    <a:pt x="0" y="1507"/>
                  </a:lnTo>
                  <a:lnTo>
                    <a:pt x="0" y="0"/>
                  </a:lnTo>
                  <a:lnTo>
                    <a:pt x="120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68"/>
            <p:cNvSpPr/>
            <p:nvPr/>
          </p:nvSpPr>
          <p:spPr>
            <a:xfrm>
              <a:off x="3515018" y="3209583"/>
              <a:ext cx="614448" cy="40365"/>
            </a:xfrm>
            <a:custGeom>
              <a:rect b="b" l="l" r="r" t="t"/>
              <a:pathLst>
                <a:path extrusionOk="0" h="1507" w="22940">
                  <a:moveTo>
                    <a:pt x="22939" y="1507"/>
                  </a:moveTo>
                  <a:lnTo>
                    <a:pt x="0" y="1507"/>
                  </a:lnTo>
                  <a:lnTo>
                    <a:pt x="0" y="0"/>
                  </a:lnTo>
                  <a:lnTo>
                    <a:pt x="229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68"/>
            <p:cNvSpPr/>
            <p:nvPr/>
          </p:nvSpPr>
          <p:spPr>
            <a:xfrm>
              <a:off x="3515018" y="3279277"/>
              <a:ext cx="429819" cy="40365"/>
            </a:xfrm>
            <a:custGeom>
              <a:rect b="b" l="l" r="r" t="t"/>
              <a:pathLst>
                <a:path extrusionOk="0" h="1507" w="16047">
                  <a:moveTo>
                    <a:pt x="16046" y="1507"/>
                  </a:moveTo>
                  <a:lnTo>
                    <a:pt x="0" y="1507"/>
                  </a:lnTo>
                  <a:lnTo>
                    <a:pt x="0" y="0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68"/>
            <p:cNvSpPr/>
            <p:nvPr/>
          </p:nvSpPr>
          <p:spPr>
            <a:xfrm>
              <a:off x="2423101" y="2786514"/>
              <a:ext cx="766078" cy="716552"/>
            </a:xfrm>
            <a:custGeom>
              <a:rect b="b" l="l" r="r" t="t"/>
              <a:pathLst>
                <a:path extrusionOk="0" h="26752" w="28601">
                  <a:moveTo>
                    <a:pt x="15019" y="2739"/>
                  </a:moveTo>
                  <a:cubicBezTo>
                    <a:pt x="11207" y="2739"/>
                    <a:pt x="7532" y="4748"/>
                    <a:pt x="5547" y="8286"/>
                  </a:cubicBezTo>
                  <a:cubicBezTo>
                    <a:pt x="4109" y="10796"/>
                    <a:pt x="3766" y="13741"/>
                    <a:pt x="4542" y="16526"/>
                  </a:cubicBezTo>
                  <a:cubicBezTo>
                    <a:pt x="5318" y="19310"/>
                    <a:pt x="7144" y="21638"/>
                    <a:pt x="9678" y="23054"/>
                  </a:cubicBezTo>
                  <a:cubicBezTo>
                    <a:pt x="12212" y="24492"/>
                    <a:pt x="15133" y="24834"/>
                    <a:pt x="17918" y="24058"/>
                  </a:cubicBezTo>
                  <a:cubicBezTo>
                    <a:pt x="20725" y="23282"/>
                    <a:pt x="23031" y="21456"/>
                    <a:pt x="24469" y="18922"/>
                  </a:cubicBezTo>
                  <a:cubicBezTo>
                    <a:pt x="25884" y="16389"/>
                    <a:pt x="26226" y="13467"/>
                    <a:pt x="25450" y="10682"/>
                  </a:cubicBezTo>
                  <a:cubicBezTo>
                    <a:pt x="24674" y="7875"/>
                    <a:pt x="22848" y="5569"/>
                    <a:pt x="20315" y="4131"/>
                  </a:cubicBezTo>
                  <a:cubicBezTo>
                    <a:pt x="18648" y="3196"/>
                    <a:pt x="16822" y="2739"/>
                    <a:pt x="15019" y="2739"/>
                  </a:cubicBezTo>
                  <a:close/>
                  <a:moveTo>
                    <a:pt x="14973" y="26751"/>
                  </a:moveTo>
                  <a:cubicBezTo>
                    <a:pt x="12759" y="26751"/>
                    <a:pt x="10545" y="26181"/>
                    <a:pt x="8560" y="25062"/>
                  </a:cubicBezTo>
                  <a:cubicBezTo>
                    <a:pt x="2237" y="21501"/>
                    <a:pt x="0" y="13467"/>
                    <a:pt x="3538" y="7167"/>
                  </a:cubicBezTo>
                  <a:cubicBezTo>
                    <a:pt x="5273" y="4109"/>
                    <a:pt x="8080" y="1895"/>
                    <a:pt x="11458" y="959"/>
                  </a:cubicBezTo>
                  <a:cubicBezTo>
                    <a:pt x="14836" y="0"/>
                    <a:pt x="18374" y="434"/>
                    <a:pt x="21433" y="2146"/>
                  </a:cubicBezTo>
                  <a:cubicBezTo>
                    <a:pt x="24492" y="3880"/>
                    <a:pt x="26706" y="6688"/>
                    <a:pt x="27641" y="10066"/>
                  </a:cubicBezTo>
                  <a:cubicBezTo>
                    <a:pt x="28600" y="13444"/>
                    <a:pt x="28166" y="16982"/>
                    <a:pt x="26455" y="20041"/>
                  </a:cubicBezTo>
                  <a:cubicBezTo>
                    <a:pt x="24720" y="23099"/>
                    <a:pt x="21912" y="25313"/>
                    <a:pt x="18534" y="26249"/>
                  </a:cubicBezTo>
                  <a:cubicBezTo>
                    <a:pt x="17370" y="26591"/>
                    <a:pt x="16160" y="26751"/>
                    <a:pt x="14973" y="267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68"/>
            <p:cNvSpPr/>
            <p:nvPr/>
          </p:nvSpPr>
          <p:spPr>
            <a:xfrm>
              <a:off x="3079092" y="3273760"/>
              <a:ext cx="476291" cy="308161"/>
            </a:xfrm>
            <a:custGeom>
              <a:rect b="b" l="l" r="r" t="t"/>
              <a:pathLst>
                <a:path extrusionOk="0" h="11505" w="17782">
                  <a:moveTo>
                    <a:pt x="17781" y="9291"/>
                  </a:moveTo>
                  <a:lnTo>
                    <a:pt x="16526" y="11505"/>
                  </a:lnTo>
                  <a:lnTo>
                    <a:pt x="1" y="22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68"/>
            <p:cNvSpPr/>
            <p:nvPr/>
          </p:nvSpPr>
          <p:spPr>
            <a:xfrm>
              <a:off x="3230106" y="3350177"/>
              <a:ext cx="415141" cy="291046"/>
            </a:xfrm>
            <a:custGeom>
              <a:rect b="b" l="l" r="r" t="t"/>
              <a:pathLst>
                <a:path extrusionOk="0" h="10866" w="15499">
                  <a:moveTo>
                    <a:pt x="14905" y="9451"/>
                  </a:moveTo>
                  <a:lnTo>
                    <a:pt x="14905" y="9451"/>
                  </a:lnTo>
                  <a:cubicBezTo>
                    <a:pt x="14335" y="10501"/>
                    <a:pt x="13034" y="10866"/>
                    <a:pt x="12007" y="10272"/>
                  </a:cubicBezTo>
                  <a:lnTo>
                    <a:pt x="1393" y="4315"/>
                  </a:lnTo>
                  <a:cubicBezTo>
                    <a:pt x="366" y="3721"/>
                    <a:pt x="0" y="2420"/>
                    <a:pt x="571" y="1393"/>
                  </a:cubicBezTo>
                  <a:cubicBezTo>
                    <a:pt x="1165" y="366"/>
                    <a:pt x="2466" y="1"/>
                    <a:pt x="3493" y="572"/>
                  </a:cubicBezTo>
                  <a:lnTo>
                    <a:pt x="14106" y="6552"/>
                  </a:lnTo>
                  <a:cubicBezTo>
                    <a:pt x="15134" y="7122"/>
                    <a:pt x="15499" y="8423"/>
                    <a:pt x="14905" y="9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68"/>
            <p:cNvSpPr/>
            <p:nvPr/>
          </p:nvSpPr>
          <p:spPr>
            <a:xfrm>
              <a:off x="3472832" y="1715382"/>
              <a:ext cx="352169" cy="352785"/>
            </a:xfrm>
            <a:custGeom>
              <a:rect b="b" l="l" r="r" t="t"/>
              <a:pathLst>
                <a:path extrusionOk="0" h="13171" w="13148">
                  <a:moveTo>
                    <a:pt x="7784" y="7966"/>
                  </a:moveTo>
                  <a:cubicBezTo>
                    <a:pt x="7030" y="8651"/>
                    <a:pt x="5866" y="8560"/>
                    <a:pt x="5181" y="7806"/>
                  </a:cubicBezTo>
                  <a:cubicBezTo>
                    <a:pt x="4519" y="7030"/>
                    <a:pt x="4588" y="5866"/>
                    <a:pt x="5364" y="5182"/>
                  </a:cubicBezTo>
                  <a:cubicBezTo>
                    <a:pt x="6117" y="4520"/>
                    <a:pt x="7281" y="4588"/>
                    <a:pt x="7966" y="5364"/>
                  </a:cubicBezTo>
                  <a:cubicBezTo>
                    <a:pt x="8628" y="6140"/>
                    <a:pt x="8560" y="7304"/>
                    <a:pt x="7784" y="7966"/>
                  </a:cubicBezTo>
                  <a:close/>
                  <a:moveTo>
                    <a:pt x="10500" y="10066"/>
                  </a:moveTo>
                  <a:lnTo>
                    <a:pt x="12189" y="10272"/>
                  </a:lnTo>
                  <a:lnTo>
                    <a:pt x="12919" y="8788"/>
                  </a:lnTo>
                  <a:lnTo>
                    <a:pt x="11732" y="7555"/>
                  </a:lnTo>
                  <a:lnTo>
                    <a:pt x="11824" y="6277"/>
                  </a:lnTo>
                  <a:lnTo>
                    <a:pt x="13147" y="5204"/>
                  </a:lnTo>
                  <a:lnTo>
                    <a:pt x="12622" y="3652"/>
                  </a:lnTo>
                  <a:lnTo>
                    <a:pt x="10911" y="3629"/>
                  </a:lnTo>
                  <a:lnTo>
                    <a:pt x="10066" y="2671"/>
                  </a:lnTo>
                  <a:lnTo>
                    <a:pt x="10271" y="959"/>
                  </a:lnTo>
                  <a:lnTo>
                    <a:pt x="8788" y="228"/>
                  </a:lnTo>
                  <a:lnTo>
                    <a:pt x="7555" y="1415"/>
                  </a:lnTo>
                  <a:lnTo>
                    <a:pt x="6277" y="1347"/>
                  </a:lnTo>
                  <a:lnTo>
                    <a:pt x="5204" y="0"/>
                  </a:lnTo>
                  <a:lnTo>
                    <a:pt x="3652" y="525"/>
                  </a:lnTo>
                  <a:lnTo>
                    <a:pt x="3629" y="2237"/>
                  </a:lnTo>
                  <a:lnTo>
                    <a:pt x="2648" y="3082"/>
                  </a:lnTo>
                  <a:lnTo>
                    <a:pt x="959" y="2899"/>
                  </a:lnTo>
                  <a:lnTo>
                    <a:pt x="228" y="4360"/>
                  </a:lnTo>
                  <a:lnTo>
                    <a:pt x="1415" y="5592"/>
                  </a:lnTo>
                  <a:lnTo>
                    <a:pt x="1347" y="6871"/>
                  </a:lnTo>
                  <a:lnTo>
                    <a:pt x="0" y="7943"/>
                  </a:lnTo>
                  <a:lnTo>
                    <a:pt x="525" y="9495"/>
                  </a:lnTo>
                  <a:lnTo>
                    <a:pt x="2237" y="9518"/>
                  </a:lnTo>
                  <a:lnTo>
                    <a:pt x="3081" y="10500"/>
                  </a:lnTo>
                  <a:lnTo>
                    <a:pt x="2876" y="12212"/>
                  </a:lnTo>
                  <a:lnTo>
                    <a:pt x="4360" y="12919"/>
                  </a:lnTo>
                  <a:lnTo>
                    <a:pt x="5592" y="11732"/>
                  </a:lnTo>
                  <a:lnTo>
                    <a:pt x="6870" y="11824"/>
                  </a:lnTo>
                  <a:lnTo>
                    <a:pt x="7943" y="13170"/>
                  </a:lnTo>
                  <a:lnTo>
                    <a:pt x="9495" y="12645"/>
                  </a:lnTo>
                  <a:lnTo>
                    <a:pt x="9518" y="10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68"/>
            <p:cNvSpPr/>
            <p:nvPr/>
          </p:nvSpPr>
          <p:spPr>
            <a:xfrm>
              <a:off x="3239266" y="1631625"/>
              <a:ext cx="259868" cy="259841"/>
            </a:xfrm>
            <a:custGeom>
              <a:rect b="b" l="l" r="r" t="t"/>
              <a:pathLst>
                <a:path extrusionOk="0" h="9701" w="9702">
                  <a:moveTo>
                    <a:pt x="5319" y="6094"/>
                  </a:moveTo>
                  <a:cubicBezTo>
                    <a:pt x="4612" y="6346"/>
                    <a:pt x="3858" y="5980"/>
                    <a:pt x="3607" y="5296"/>
                  </a:cubicBezTo>
                  <a:cubicBezTo>
                    <a:pt x="3356" y="4588"/>
                    <a:pt x="3721" y="3835"/>
                    <a:pt x="4406" y="3584"/>
                  </a:cubicBezTo>
                  <a:cubicBezTo>
                    <a:pt x="5114" y="3333"/>
                    <a:pt x="5867" y="3698"/>
                    <a:pt x="6118" y="4383"/>
                  </a:cubicBezTo>
                  <a:cubicBezTo>
                    <a:pt x="6369" y="5090"/>
                    <a:pt x="6004" y="5843"/>
                    <a:pt x="5319" y="6094"/>
                  </a:cubicBezTo>
                  <a:close/>
                  <a:moveTo>
                    <a:pt x="6575" y="8240"/>
                  </a:moveTo>
                  <a:lnTo>
                    <a:pt x="7670" y="8811"/>
                  </a:lnTo>
                  <a:lnTo>
                    <a:pt x="8537" y="8035"/>
                  </a:lnTo>
                  <a:lnTo>
                    <a:pt x="8058" y="6871"/>
                  </a:lnTo>
                  <a:lnTo>
                    <a:pt x="8469" y="6026"/>
                  </a:lnTo>
                  <a:lnTo>
                    <a:pt x="9656" y="5684"/>
                  </a:lnTo>
                  <a:lnTo>
                    <a:pt x="9702" y="4497"/>
                  </a:lnTo>
                  <a:lnTo>
                    <a:pt x="8560" y="4017"/>
                  </a:lnTo>
                  <a:lnTo>
                    <a:pt x="8241" y="3127"/>
                  </a:lnTo>
                  <a:lnTo>
                    <a:pt x="8834" y="2032"/>
                  </a:lnTo>
                  <a:lnTo>
                    <a:pt x="8035" y="1164"/>
                  </a:lnTo>
                  <a:lnTo>
                    <a:pt x="6894" y="1644"/>
                  </a:lnTo>
                  <a:lnTo>
                    <a:pt x="6050" y="1233"/>
                  </a:lnTo>
                  <a:lnTo>
                    <a:pt x="5684" y="46"/>
                  </a:lnTo>
                  <a:lnTo>
                    <a:pt x="4497" y="0"/>
                  </a:lnTo>
                  <a:lnTo>
                    <a:pt x="4041" y="1141"/>
                  </a:lnTo>
                  <a:lnTo>
                    <a:pt x="3151" y="1461"/>
                  </a:lnTo>
                  <a:lnTo>
                    <a:pt x="2055" y="867"/>
                  </a:lnTo>
                  <a:lnTo>
                    <a:pt x="1188" y="1666"/>
                  </a:lnTo>
                  <a:lnTo>
                    <a:pt x="1644" y="2808"/>
                  </a:lnTo>
                  <a:lnTo>
                    <a:pt x="1256" y="3652"/>
                  </a:lnTo>
                  <a:lnTo>
                    <a:pt x="69" y="4017"/>
                  </a:lnTo>
                  <a:lnTo>
                    <a:pt x="1" y="5204"/>
                  </a:lnTo>
                  <a:lnTo>
                    <a:pt x="1165" y="5661"/>
                  </a:lnTo>
                  <a:lnTo>
                    <a:pt x="1462" y="6551"/>
                  </a:lnTo>
                  <a:lnTo>
                    <a:pt x="891" y="7647"/>
                  </a:lnTo>
                  <a:lnTo>
                    <a:pt x="1690" y="8537"/>
                  </a:lnTo>
                  <a:lnTo>
                    <a:pt x="2831" y="8057"/>
                  </a:lnTo>
                  <a:lnTo>
                    <a:pt x="3676" y="8445"/>
                  </a:lnTo>
                  <a:lnTo>
                    <a:pt x="4018" y="9632"/>
                  </a:lnTo>
                  <a:lnTo>
                    <a:pt x="5205" y="9701"/>
                  </a:lnTo>
                  <a:lnTo>
                    <a:pt x="5684" y="85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4" name="Google Shape;1294;p68"/>
            <p:cNvGrpSpPr/>
            <p:nvPr/>
          </p:nvGrpSpPr>
          <p:grpSpPr>
            <a:xfrm rot="-5400000">
              <a:off x="1118842" y="1747012"/>
              <a:ext cx="445036" cy="445036"/>
              <a:chOff x="5289166" y="402821"/>
              <a:chExt cx="801000" cy="801000"/>
            </a:xfrm>
          </p:grpSpPr>
          <p:sp>
            <p:nvSpPr>
              <p:cNvPr id="1295" name="Google Shape;1295;p68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68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7" name="Google Shape;1297;p68"/>
            <p:cNvSpPr/>
            <p:nvPr/>
          </p:nvSpPr>
          <p:spPr>
            <a:xfrm>
              <a:off x="1674010" y="1804868"/>
              <a:ext cx="834392" cy="62098"/>
            </a:xfrm>
            <a:custGeom>
              <a:rect b="b" l="l" r="r" t="t"/>
              <a:pathLst>
                <a:path extrusionOk="0" h="2771" w="37233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68"/>
            <p:cNvSpPr/>
            <p:nvPr/>
          </p:nvSpPr>
          <p:spPr>
            <a:xfrm>
              <a:off x="1674010" y="1935630"/>
              <a:ext cx="834392" cy="62098"/>
            </a:xfrm>
            <a:custGeom>
              <a:rect b="b" l="l" r="r" t="t"/>
              <a:pathLst>
                <a:path extrusionOk="0" h="2771" w="37233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68"/>
            <p:cNvSpPr/>
            <p:nvPr/>
          </p:nvSpPr>
          <p:spPr>
            <a:xfrm>
              <a:off x="1674010" y="2066393"/>
              <a:ext cx="834392" cy="62098"/>
            </a:xfrm>
            <a:custGeom>
              <a:rect b="b" l="l" r="r" t="t"/>
              <a:pathLst>
                <a:path extrusionOk="0" h="2771" w="37233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69"/>
          <p:cNvSpPr/>
          <p:nvPr/>
        </p:nvSpPr>
        <p:spPr>
          <a:xfrm>
            <a:off x="7678745" y="2157024"/>
            <a:ext cx="943514" cy="1288940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9"/>
          <p:cNvSpPr/>
          <p:nvPr/>
        </p:nvSpPr>
        <p:spPr>
          <a:xfrm flipH="1">
            <a:off x="546633" y="1601999"/>
            <a:ext cx="943514" cy="1288940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69"/>
          <p:cNvSpPr/>
          <p:nvPr/>
        </p:nvSpPr>
        <p:spPr>
          <a:xfrm>
            <a:off x="7583488" y="1997113"/>
            <a:ext cx="60951" cy="52551"/>
          </a:xfrm>
          <a:custGeom>
            <a:rect b="b" l="l" r="r" t="t"/>
            <a:pathLst>
              <a:path extrusionOk="0" h="1713" w="1987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  <a:reflection blurRad="0" dir="5400000" dist="381000" endA="0" endPos="54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69"/>
          <p:cNvSpPr/>
          <p:nvPr/>
        </p:nvSpPr>
        <p:spPr>
          <a:xfrm>
            <a:off x="962675" y="1358025"/>
            <a:ext cx="7236600" cy="2329800"/>
          </a:xfrm>
          <a:prstGeom prst="roundRect">
            <a:avLst>
              <a:gd fmla="val 5229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69"/>
          <p:cNvSpPr txBox="1"/>
          <p:nvPr>
            <p:ph idx="1" type="subTitle"/>
          </p:nvPr>
        </p:nvSpPr>
        <p:spPr>
          <a:xfrm>
            <a:off x="1833450" y="1764675"/>
            <a:ext cx="5502000" cy="9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14350" lvl="0" marL="457200" rtl="0" algn="ctr"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AutoNum type="arabicPeriod"/>
            </a:pPr>
            <a:r>
              <a:rPr b="1" lang="en" sz="4500">
                <a:latin typeface="Montserrat"/>
                <a:ea typeface="Montserrat"/>
                <a:cs typeface="Montserrat"/>
                <a:sym typeface="Montserrat"/>
              </a:rPr>
              <a:t>05. Daily</a:t>
            </a:r>
            <a:endParaRPr b="1"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09" name="Google Shape;1309;p69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1310" name="Google Shape;1310;p69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fmla="val -17374" name="adj1"/>
                <a:gd fmla="val 73101" name="adj2"/>
                <a:gd fmla="val 0" name="adj3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9"/>
            <p:cNvSpPr/>
            <p:nvPr/>
          </p:nvSpPr>
          <p:spPr>
            <a:xfrm>
              <a:off x="5908478" y="1501513"/>
              <a:ext cx="157557" cy="139114"/>
            </a:xfrm>
            <a:custGeom>
              <a:rect b="b" l="l" r="r" t="t"/>
              <a:pathLst>
                <a:path extrusionOk="0" h="17017" w="19273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12" name="Google Shape;1312;p69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1313" name="Google Shape;1313;p69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fmla="val -20923" name="adj1"/>
                <a:gd fmla="val 78986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4" name="Google Shape;1314;p69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315" name="Google Shape;1315;p69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69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69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8" name="Google Shape;1318;p69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152400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69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69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69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2" name="Google Shape;1322;p69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323" name="Google Shape;1323;p69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4" name="Google Shape;1324;p69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25" name="Google Shape;1325;p69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6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69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8" name="Google Shape;1328;p6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69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69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69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69"/>
          <p:cNvSpPr txBox="1"/>
          <p:nvPr/>
        </p:nvSpPr>
        <p:spPr>
          <a:xfrm>
            <a:off x="2343600" y="2737050"/>
            <a:ext cx="448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arker Grotesque"/>
                <a:ea typeface="Darker Grotesque"/>
                <a:cs typeface="Darker Grotesque"/>
                <a:sym typeface="Darker Grotesque"/>
              </a:rPr>
              <a:t>Procedimento do projeto</a:t>
            </a:r>
            <a:endParaRPr sz="15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