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62" r:id="rId3"/>
    <p:sldId id="263" r:id="rId4"/>
    <p:sldId id="264" r:id="rId5"/>
    <p:sldId id="258" r:id="rId6"/>
    <p:sldId id="267" r:id="rId7"/>
    <p:sldId id="269" r:id="rId8"/>
    <p:sldId id="266" r:id="rId9"/>
    <p:sldId id="268" r:id="rId10"/>
    <p:sldId id="271" r:id="rId11"/>
    <p:sldId id="274" r:id="rId12"/>
    <p:sldId id="261" r:id="rId13"/>
    <p:sldId id="27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Lucas Aguiar" initials="PLA" lastIdx="4" clrIdx="0">
    <p:extLst>
      <p:ext uri="{19B8F6BF-5375-455C-9EA6-DF929625EA0E}">
        <p15:presenceInfo xmlns:p15="http://schemas.microsoft.com/office/powerpoint/2012/main" userId="10b10d5f781aca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31T01:12:16.324" idx="2">
    <p:pos x="2410" y="216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0307C-4CA8-4B3E-A7FE-CB30448A313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E9CAA891-182F-40CC-BD2E-1A2BDA7EAE48}">
      <dgm:prSet/>
      <dgm:spPr/>
      <dgm:t>
        <a:bodyPr/>
        <a:lstStyle/>
        <a:p>
          <a:r>
            <a:rPr lang="pt-BR" b="1" i="1"/>
            <a:t>PC CORPORATE</a:t>
          </a:r>
          <a:endParaRPr lang="pt-BR"/>
        </a:p>
      </dgm:t>
    </dgm:pt>
    <dgm:pt modelId="{4DDFA212-2751-4EF3-ABFD-507111B33509}" type="parTrans" cxnId="{6B01544B-DB0C-451C-8961-471210959B2C}">
      <dgm:prSet/>
      <dgm:spPr/>
      <dgm:t>
        <a:bodyPr/>
        <a:lstStyle/>
        <a:p>
          <a:endParaRPr lang="pt-BR"/>
        </a:p>
      </dgm:t>
    </dgm:pt>
    <dgm:pt modelId="{9B83CA77-A62E-4CE7-9126-A2DD762F4A0D}" type="sibTrans" cxnId="{6B01544B-DB0C-451C-8961-471210959B2C}">
      <dgm:prSet/>
      <dgm:spPr/>
      <dgm:t>
        <a:bodyPr/>
        <a:lstStyle/>
        <a:p>
          <a:endParaRPr lang="pt-BR"/>
        </a:p>
      </dgm:t>
    </dgm:pt>
    <dgm:pt modelId="{4A8DCAB6-B284-4788-BED7-A54C4EA28643}" type="pres">
      <dgm:prSet presAssocID="{6750307C-4CA8-4B3E-A7FE-CB30448A313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7ADBCB3-4BC7-4B57-AD68-4FAEF5C0F622}" type="pres">
      <dgm:prSet presAssocID="{E9CAA891-182F-40CC-BD2E-1A2BDA7EAE48}" presName="circle1" presStyleLbl="node1" presStyleIdx="0" presStyleCnt="1"/>
      <dgm:spPr/>
    </dgm:pt>
    <dgm:pt modelId="{A4C02E06-BF9E-486B-B4B2-86A3BE347D74}" type="pres">
      <dgm:prSet presAssocID="{E9CAA891-182F-40CC-BD2E-1A2BDA7EAE48}" presName="space" presStyleCnt="0"/>
      <dgm:spPr/>
    </dgm:pt>
    <dgm:pt modelId="{DB7B7987-06F4-45C3-A154-9D2B953E41F7}" type="pres">
      <dgm:prSet presAssocID="{E9CAA891-182F-40CC-BD2E-1A2BDA7EAE48}" presName="rect1" presStyleLbl="alignAcc1" presStyleIdx="0" presStyleCnt="1"/>
      <dgm:spPr/>
    </dgm:pt>
    <dgm:pt modelId="{4E63A3BA-6D7A-4EFC-A8DB-91AEB3F2EE84}" type="pres">
      <dgm:prSet presAssocID="{E9CAA891-182F-40CC-BD2E-1A2BDA7EAE4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90E22D0E-B3A4-45DD-8312-15C27A67FABE}" type="presOf" srcId="{6750307C-4CA8-4B3E-A7FE-CB30448A3133}" destId="{4A8DCAB6-B284-4788-BED7-A54C4EA28643}" srcOrd="0" destOrd="0" presId="urn:microsoft.com/office/officeart/2005/8/layout/target3"/>
    <dgm:cxn modelId="{6B01544B-DB0C-451C-8961-471210959B2C}" srcId="{6750307C-4CA8-4B3E-A7FE-CB30448A3133}" destId="{E9CAA891-182F-40CC-BD2E-1A2BDA7EAE48}" srcOrd="0" destOrd="0" parTransId="{4DDFA212-2751-4EF3-ABFD-507111B33509}" sibTransId="{9B83CA77-A62E-4CE7-9126-A2DD762F4A0D}"/>
    <dgm:cxn modelId="{FE4D6B52-7F0C-4551-821E-BD14AA2F7835}" type="presOf" srcId="{E9CAA891-182F-40CC-BD2E-1A2BDA7EAE48}" destId="{DB7B7987-06F4-45C3-A154-9D2B953E41F7}" srcOrd="0" destOrd="0" presId="urn:microsoft.com/office/officeart/2005/8/layout/target3"/>
    <dgm:cxn modelId="{BA42ABF4-8DD4-449D-B620-E49320FE2B78}" type="presOf" srcId="{E9CAA891-182F-40CC-BD2E-1A2BDA7EAE48}" destId="{4E63A3BA-6D7A-4EFC-A8DB-91AEB3F2EE84}" srcOrd="1" destOrd="0" presId="urn:microsoft.com/office/officeart/2005/8/layout/target3"/>
    <dgm:cxn modelId="{A5327E01-05C0-49C9-93E5-01E961F53169}" type="presParOf" srcId="{4A8DCAB6-B284-4788-BED7-A54C4EA28643}" destId="{47ADBCB3-4BC7-4B57-AD68-4FAEF5C0F622}" srcOrd="0" destOrd="0" presId="urn:microsoft.com/office/officeart/2005/8/layout/target3"/>
    <dgm:cxn modelId="{37428582-04C5-45A4-85E7-DF352902C40E}" type="presParOf" srcId="{4A8DCAB6-B284-4788-BED7-A54C4EA28643}" destId="{A4C02E06-BF9E-486B-B4B2-86A3BE347D74}" srcOrd="1" destOrd="0" presId="urn:microsoft.com/office/officeart/2005/8/layout/target3"/>
    <dgm:cxn modelId="{2F295551-418B-4BA2-BA0B-F3DB87440DEC}" type="presParOf" srcId="{4A8DCAB6-B284-4788-BED7-A54C4EA28643}" destId="{DB7B7987-06F4-45C3-A154-9D2B953E41F7}" srcOrd="2" destOrd="0" presId="urn:microsoft.com/office/officeart/2005/8/layout/target3"/>
    <dgm:cxn modelId="{80CCAD50-76C6-4CEB-8C7B-75BF3837DB32}" type="presParOf" srcId="{4A8DCAB6-B284-4788-BED7-A54C4EA28643}" destId="{4E63A3BA-6D7A-4EFC-A8DB-91AEB3F2EE84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CD025F-387C-40CE-854A-491F5786CD6E}" type="doc">
      <dgm:prSet loTypeId="urn:microsoft.com/office/officeart/2005/8/layout/hProcess11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84FB1387-DBDE-4669-8B79-4AAE25ADC2DB}">
      <dgm:prSet/>
      <dgm:spPr/>
      <dgm:t>
        <a:bodyPr/>
        <a:lstStyle/>
        <a:p>
          <a:r>
            <a:rPr lang="pt-BR" b="1" dirty="0"/>
            <a:t>É uma aplicação Web de vendas de peças, Acessórios e computadores </a:t>
          </a:r>
        </a:p>
      </dgm:t>
    </dgm:pt>
    <dgm:pt modelId="{CA43ACD6-8C6E-4754-8DC0-9D3FF6FCABD3}" type="parTrans" cxnId="{6BDECB4D-37F3-433E-9043-44F5F69B36B6}">
      <dgm:prSet/>
      <dgm:spPr/>
      <dgm:t>
        <a:bodyPr/>
        <a:lstStyle/>
        <a:p>
          <a:endParaRPr lang="pt-BR"/>
        </a:p>
      </dgm:t>
    </dgm:pt>
    <dgm:pt modelId="{C741290B-6C19-417D-8043-B608F6EFADC8}" type="sibTrans" cxnId="{6BDECB4D-37F3-433E-9043-44F5F69B36B6}">
      <dgm:prSet/>
      <dgm:spPr/>
      <dgm:t>
        <a:bodyPr/>
        <a:lstStyle/>
        <a:p>
          <a:endParaRPr lang="pt-BR"/>
        </a:p>
      </dgm:t>
    </dgm:pt>
    <dgm:pt modelId="{F886E49A-F3CC-4857-B762-07F32DCAE998}">
      <dgm:prSet/>
      <dgm:spPr/>
      <dgm:t>
        <a:bodyPr/>
        <a:lstStyle/>
        <a:p>
          <a:r>
            <a:rPr lang="pt-BR" b="1" dirty="0"/>
            <a:t>Cadastro/Login</a:t>
          </a:r>
        </a:p>
      </dgm:t>
    </dgm:pt>
    <dgm:pt modelId="{289BA410-1576-40C3-B4C5-0A772944006F}" type="parTrans" cxnId="{F8211CC6-A66A-46E9-AA6A-8760CAB5A7C7}">
      <dgm:prSet/>
      <dgm:spPr/>
      <dgm:t>
        <a:bodyPr/>
        <a:lstStyle/>
        <a:p>
          <a:endParaRPr lang="pt-BR"/>
        </a:p>
      </dgm:t>
    </dgm:pt>
    <dgm:pt modelId="{050F48F9-3F4A-4A90-A739-AA1D681C7B41}" type="sibTrans" cxnId="{F8211CC6-A66A-46E9-AA6A-8760CAB5A7C7}">
      <dgm:prSet/>
      <dgm:spPr/>
      <dgm:t>
        <a:bodyPr/>
        <a:lstStyle/>
        <a:p>
          <a:endParaRPr lang="pt-BR"/>
        </a:p>
      </dgm:t>
    </dgm:pt>
    <dgm:pt modelId="{301ECBCF-5B0D-4939-9637-56C837E95E78}">
      <dgm:prSet/>
      <dgm:spPr/>
      <dgm:t>
        <a:bodyPr/>
        <a:lstStyle/>
        <a:p>
          <a:r>
            <a:rPr lang="pt-BR" b="1" dirty="0"/>
            <a:t>Edição de informações de usuário </a:t>
          </a:r>
        </a:p>
      </dgm:t>
    </dgm:pt>
    <dgm:pt modelId="{F03923A4-E965-47C7-950F-CA04067A9540}" type="parTrans" cxnId="{53BD212C-6308-42A7-93FB-9BFED6C1310F}">
      <dgm:prSet/>
      <dgm:spPr/>
      <dgm:t>
        <a:bodyPr/>
        <a:lstStyle/>
        <a:p>
          <a:endParaRPr lang="pt-BR"/>
        </a:p>
      </dgm:t>
    </dgm:pt>
    <dgm:pt modelId="{C0B65117-8274-4DE2-9BCC-0F0A9F697D24}" type="sibTrans" cxnId="{53BD212C-6308-42A7-93FB-9BFED6C1310F}">
      <dgm:prSet/>
      <dgm:spPr/>
      <dgm:t>
        <a:bodyPr/>
        <a:lstStyle/>
        <a:p>
          <a:endParaRPr lang="pt-BR"/>
        </a:p>
      </dgm:t>
    </dgm:pt>
    <dgm:pt modelId="{EA1C18DB-4B93-425C-9D1C-5B3424D75320}">
      <dgm:prSet/>
      <dgm:spPr/>
      <dgm:t>
        <a:bodyPr/>
        <a:lstStyle/>
        <a:p>
          <a:r>
            <a:rPr lang="pt-BR" b="1" dirty="0"/>
            <a:t>Suporte para criação de conta</a:t>
          </a:r>
        </a:p>
      </dgm:t>
    </dgm:pt>
    <dgm:pt modelId="{4E0283AF-099B-420C-BD2A-769F06F3F971}" type="sibTrans" cxnId="{18304F32-EF16-4510-8DC3-C394E855826C}">
      <dgm:prSet/>
      <dgm:spPr/>
      <dgm:t>
        <a:bodyPr/>
        <a:lstStyle/>
        <a:p>
          <a:endParaRPr lang="pt-BR"/>
        </a:p>
      </dgm:t>
    </dgm:pt>
    <dgm:pt modelId="{D50394C2-F3F4-4279-81D7-B5EDBC49BBFC}" type="parTrans" cxnId="{18304F32-EF16-4510-8DC3-C394E855826C}">
      <dgm:prSet/>
      <dgm:spPr/>
      <dgm:t>
        <a:bodyPr/>
        <a:lstStyle/>
        <a:p>
          <a:endParaRPr lang="pt-BR"/>
        </a:p>
      </dgm:t>
    </dgm:pt>
    <dgm:pt modelId="{8FB10CF9-4E7A-4171-871E-1B0EFBD12D66}">
      <dgm:prSet/>
      <dgm:spPr/>
      <dgm:t>
        <a:bodyPr/>
        <a:lstStyle/>
        <a:p>
          <a:r>
            <a:rPr lang="pt-BR" b="1" dirty="0"/>
            <a:t>Perfil de Administrador  </a:t>
          </a:r>
        </a:p>
      </dgm:t>
    </dgm:pt>
    <dgm:pt modelId="{76047F90-10DB-46B6-96B8-6FC89731237E}" type="parTrans" cxnId="{C0DE59EC-C50E-4B69-9850-2F4CCD726ADE}">
      <dgm:prSet/>
      <dgm:spPr/>
      <dgm:t>
        <a:bodyPr/>
        <a:lstStyle/>
        <a:p>
          <a:endParaRPr lang="pt-BR"/>
        </a:p>
      </dgm:t>
    </dgm:pt>
    <dgm:pt modelId="{A02F5251-013E-49DB-A7A9-1B3E56C023A7}" type="sibTrans" cxnId="{C0DE59EC-C50E-4B69-9850-2F4CCD726ADE}">
      <dgm:prSet/>
      <dgm:spPr/>
      <dgm:t>
        <a:bodyPr/>
        <a:lstStyle/>
        <a:p>
          <a:endParaRPr lang="pt-BR"/>
        </a:p>
      </dgm:t>
    </dgm:pt>
    <dgm:pt modelId="{0D674BA8-162D-4110-90EA-626CBE20887D}" type="pres">
      <dgm:prSet presAssocID="{29CD025F-387C-40CE-854A-491F5786CD6E}" presName="Name0" presStyleCnt="0">
        <dgm:presLayoutVars>
          <dgm:dir/>
          <dgm:resizeHandles val="exact"/>
        </dgm:presLayoutVars>
      </dgm:prSet>
      <dgm:spPr/>
    </dgm:pt>
    <dgm:pt modelId="{0C47C603-4C81-43B3-9D68-7B7A965DBF82}" type="pres">
      <dgm:prSet presAssocID="{29CD025F-387C-40CE-854A-491F5786CD6E}" presName="arrow" presStyleLbl="bgShp" presStyleIdx="0" presStyleCnt="1"/>
      <dgm:spPr/>
    </dgm:pt>
    <dgm:pt modelId="{B288E8BB-F16D-4033-9C9C-5AF7222FD6B1}" type="pres">
      <dgm:prSet presAssocID="{29CD025F-387C-40CE-854A-491F5786CD6E}" presName="points" presStyleCnt="0"/>
      <dgm:spPr/>
    </dgm:pt>
    <dgm:pt modelId="{6EB8BE29-6FDF-4251-8194-C426FD0448F8}" type="pres">
      <dgm:prSet presAssocID="{84FB1387-DBDE-4669-8B79-4AAE25ADC2DB}" presName="compositeA" presStyleCnt="0"/>
      <dgm:spPr/>
    </dgm:pt>
    <dgm:pt modelId="{7592C8AA-5978-46BD-B2D2-78E53AF12A3C}" type="pres">
      <dgm:prSet presAssocID="{84FB1387-DBDE-4669-8B79-4AAE25ADC2DB}" presName="textA" presStyleLbl="revTx" presStyleIdx="0" presStyleCnt="5">
        <dgm:presLayoutVars>
          <dgm:bulletEnabled val="1"/>
        </dgm:presLayoutVars>
      </dgm:prSet>
      <dgm:spPr/>
    </dgm:pt>
    <dgm:pt modelId="{589E3124-4D31-443C-BB90-9A274D4C912A}" type="pres">
      <dgm:prSet presAssocID="{84FB1387-DBDE-4669-8B79-4AAE25ADC2DB}" presName="circleA" presStyleLbl="node1" presStyleIdx="0" presStyleCnt="5"/>
      <dgm:spPr/>
    </dgm:pt>
    <dgm:pt modelId="{3B66E8B8-18FD-434D-8A65-C864B3C9CCE6}" type="pres">
      <dgm:prSet presAssocID="{84FB1387-DBDE-4669-8B79-4AAE25ADC2DB}" presName="spaceA" presStyleCnt="0"/>
      <dgm:spPr/>
    </dgm:pt>
    <dgm:pt modelId="{160EFE65-BA68-413A-B58B-CE5BC0882652}" type="pres">
      <dgm:prSet presAssocID="{C741290B-6C19-417D-8043-B608F6EFADC8}" presName="space" presStyleCnt="0"/>
      <dgm:spPr/>
    </dgm:pt>
    <dgm:pt modelId="{BBD78A1C-2B8A-4E52-AFE8-1741DD7315D6}" type="pres">
      <dgm:prSet presAssocID="{EA1C18DB-4B93-425C-9D1C-5B3424D75320}" presName="compositeB" presStyleCnt="0"/>
      <dgm:spPr/>
    </dgm:pt>
    <dgm:pt modelId="{D54D2E51-C48C-49EA-A165-23AD70EB754A}" type="pres">
      <dgm:prSet presAssocID="{EA1C18DB-4B93-425C-9D1C-5B3424D75320}" presName="textB" presStyleLbl="revTx" presStyleIdx="1" presStyleCnt="5">
        <dgm:presLayoutVars>
          <dgm:bulletEnabled val="1"/>
        </dgm:presLayoutVars>
      </dgm:prSet>
      <dgm:spPr/>
    </dgm:pt>
    <dgm:pt modelId="{A9199CDD-2F9B-4ADF-A335-AEBDDF33DAC4}" type="pres">
      <dgm:prSet presAssocID="{EA1C18DB-4B93-425C-9D1C-5B3424D75320}" presName="circleB" presStyleLbl="node1" presStyleIdx="1" presStyleCnt="5"/>
      <dgm:spPr/>
    </dgm:pt>
    <dgm:pt modelId="{C4D34DFC-CC5D-49FB-AFB8-BD179AB162FF}" type="pres">
      <dgm:prSet presAssocID="{EA1C18DB-4B93-425C-9D1C-5B3424D75320}" presName="spaceB" presStyleCnt="0"/>
      <dgm:spPr/>
    </dgm:pt>
    <dgm:pt modelId="{10A31933-D518-4C85-93DD-E7FFF0CF0546}" type="pres">
      <dgm:prSet presAssocID="{4E0283AF-099B-420C-BD2A-769F06F3F971}" presName="space" presStyleCnt="0"/>
      <dgm:spPr/>
    </dgm:pt>
    <dgm:pt modelId="{4DEE2DEE-6D2E-432D-B032-FA6F47985B12}" type="pres">
      <dgm:prSet presAssocID="{F886E49A-F3CC-4857-B762-07F32DCAE998}" presName="compositeA" presStyleCnt="0"/>
      <dgm:spPr/>
    </dgm:pt>
    <dgm:pt modelId="{81FFEC2E-328D-4F87-9C55-A77208E9CA08}" type="pres">
      <dgm:prSet presAssocID="{F886E49A-F3CC-4857-B762-07F32DCAE998}" presName="textA" presStyleLbl="revTx" presStyleIdx="2" presStyleCnt="5">
        <dgm:presLayoutVars>
          <dgm:bulletEnabled val="1"/>
        </dgm:presLayoutVars>
      </dgm:prSet>
      <dgm:spPr/>
    </dgm:pt>
    <dgm:pt modelId="{49D4EDBA-4BAA-4418-936E-CC57367DAADE}" type="pres">
      <dgm:prSet presAssocID="{F886E49A-F3CC-4857-B762-07F32DCAE998}" presName="circleA" presStyleLbl="node1" presStyleIdx="2" presStyleCnt="5"/>
      <dgm:spPr/>
    </dgm:pt>
    <dgm:pt modelId="{A35DBBA3-BCE5-4422-B403-921E02DFB9E3}" type="pres">
      <dgm:prSet presAssocID="{F886E49A-F3CC-4857-B762-07F32DCAE998}" presName="spaceA" presStyleCnt="0"/>
      <dgm:spPr/>
    </dgm:pt>
    <dgm:pt modelId="{3B90EBBF-2BEC-498C-8169-CDAF11060A28}" type="pres">
      <dgm:prSet presAssocID="{050F48F9-3F4A-4A90-A739-AA1D681C7B41}" presName="space" presStyleCnt="0"/>
      <dgm:spPr/>
    </dgm:pt>
    <dgm:pt modelId="{2C7E241C-8637-4ADE-ADD5-E63B45550A8F}" type="pres">
      <dgm:prSet presAssocID="{301ECBCF-5B0D-4939-9637-56C837E95E78}" presName="compositeB" presStyleCnt="0"/>
      <dgm:spPr/>
    </dgm:pt>
    <dgm:pt modelId="{8F7921FB-C4F7-4542-BF98-4A2D33F2E0DB}" type="pres">
      <dgm:prSet presAssocID="{301ECBCF-5B0D-4939-9637-56C837E95E78}" presName="textB" presStyleLbl="revTx" presStyleIdx="3" presStyleCnt="5">
        <dgm:presLayoutVars>
          <dgm:bulletEnabled val="1"/>
        </dgm:presLayoutVars>
      </dgm:prSet>
      <dgm:spPr/>
    </dgm:pt>
    <dgm:pt modelId="{6B2A402C-BB1E-4C96-B948-86F17ED6A33E}" type="pres">
      <dgm:prSet presAssocID="{301ECBCF-5B0D-4939-9637-56C837E95E78}" presName="circleB" presStyleLbl="node1" presStyleIdx="3" presStyleCnt="5"/>
      <dgm:spPr/>
    </dgm:pt>
    <dgm:pt modelId="{5B235B71-356C-447E-A2FC-7006138EF6EE}" type="pres">
      <dgm:prSet presAssocID="{301ECBCF-5B0D-4939-9637-56C837E95E78}" presName="spaceB" presStyleCnt="0"/>
      <dgm:spPr/>
    </dgm:pt>
    <dgm:pt modelId="{3005B0FA-154F-4EA4-90E7-04EE1CE3194C}" type="pres">
      <dgm:prSet presAssocID="{C0B65117-8274-4DE2-9BCC-0F0A9F697D24}" presName="space" presStyleCnt="0"/>
      <dgm:spPr/>
    </dgm:pt>
    <dgm:pt modelId="{0D59D8EC-DA3B-40EF-9BE2-516169302CA2}" type="pres">
      <dgm:prSet presAssocID="{8FB10CF9-4E7A-4171-871E-1B0EFBD12D66}" presName="compositeA" presStyleCnt="0"/>
      <dgm:spPr/>
    </dgm:pt>
    <dgm:pt modelId="{11DF95AA-2B64-47D4-9E4C-E8D4FF4C6D5C}" type="pres">
      <dgm:prSet presAssocID="{8FB10CF9-4E7A-4171-871E-1B0EFBD12D66}" presName="textA" presStyleLbl="revTx" presStyleIdx="4" presStyleCnt="5">
        <dgm:presLayoutVars>
          <dgm:bulletEnabled val="1"/>
        </dgm:presLayoutVars>
      </dgm:prSet>
      <dgm:spPr/>
    </dgm:pt>
    <dgm:pt modelId="{AD4CE06A-F820-42BF-AE21-BA8819AF9398}" type="pres">
      <dgm:prSet presAssocID="{8FB10CF9-4E7A-4171-871E-1B0EFBD12D66}" presName="circleA" presStyleLbl="node1" presStyleIdx="4" presStyleCnt="5"/>
      <dgm:spPr/>
    </dgm:pt>
    <dgm:pt modelId="{075DD21F-789F-49D6-AB20-DD71D534C5C8}" type="pres">
      <dgm:prSet presAssocID="{8FB10CF9-4E7A-4171-871E-1B0EFBD12D66}" presName="spaceA" presStyleCnt="0"/>
      <dgm:spPr/>
    </dgm:pt>
  </dgm:ptLst>
  <dgm:cxnLst>
    <dgm:cxn modelId="{53BD212C-6308-42A7-93FB-9BFED6C1310F}" srcId="{29CD025F-387C-40CE-854A-491F5786CD6E}" destId="{301ECBCF-5B0D-4939-9637-56C837E95E78}" srcOrd="3" destOrd="0" parTransId="{F03923A4-E965-47C7-950F-CA04067A9540}" sibTransId="{C0B65117-8274-4DE2-9BCC-0F0A9F697D24}"/>
    <dgm:cxn modelId="{18304F32-EF16-4510-8DC3-C394E855826C}" srcId="{29CD025F-387C-40CE-854A-491F5786CD6E}" destId="{EA1C18DB-4B93-425C-9D1C-5B3424D75320}" srcOrd="1" destOrd="0" parTransId="{D50394C2-F3F4-4279-81D7-B5EDBC49BBFC}" sibTransId="{4E0283AF-099B-420C-BD2A-769F06F3F971}"/>
    <dgm:cxn modelId="{A991A63A-8BBD-4E3F-A71D-AF96FEBD28A3}" type="presOf" srcId="{84FB1387-DBDE-4669-8B79-4AAE25ADC2DB}" destId="{7592C8AA-5978-46BD-B2D2-78E53AF12A3C}" srcOrd="0" destOrd="0" presId="urn:microsoft.com/office/officeart/2005/8/layout/hProcess11"/>
    <dgm:cxn modelId="{AF8BDA5D-FF64-4E2D-9036-4A5EA86D8AFC}" type="presOf" srcId="{F886E49A-F3CC-4857-B762-07F32DCAE998}" destId="{81FFEC2E-328D-4F87-9C55-A77208E9CA08}" srcOrd="0" destOrd="0" presId="urn:microsoft.com/office/officeart/2005/8/layout/hProcess11"/>
    <dgm:cxn modelId="{6BDECB4D-37F3-433E-9043-44F5F69B36B6}" srcId="{29CD025F-387C-40CE-854A-491F5786CD6E}" destId="{84FB1387-DBDE-4669-8B79-4AAE25ADC2DB}" srcOrd="0" destOrd="0" parTransId="{CA43ACD6-8C6E-4754-8DC0-9D3FF6FCABD3}" sibTransId="{C741290B-6C19-417D-8043-B608F6EFADC8}"/>
    <dgm:cxn modelId="{C94398AD-204B-4A03-A10A-87C0E98800A2}" type="presOf" srcId="{301ECBCF-5B0D-4939-9637-56C837E95E78}" destId="{8F7921FB-C4F7-4542-BF98-4A2D33F2E0DB}" srcOrd="0" destOrd="0" presId="urn:microsoft.com/office/officeart/2005/8/layout/hProcess11"/>
    <dgm:cxn modelId="{E26736C5-8177-4078-8282-2964D803DD8D}" type="presOf" srcId="{EA1C18DB-4B93-425C-9D1C-5B3424D75320}" destId="{D54D2E51-C48C-49EA-A165-23AD70EB754A}" srcOrd="0" destOrd="0" presId="urn:microsoft.com/office/officeart/2005/8/layout/hProcess11"/>
    <dgm:cxn modelId="{F8211CC6-A66A-46E9-AA6A-8760CAB5A7C7}" srcId="{29CD025F-387C-40CE-854A-491F5786CD6E}" destId="{F886E49A-F3CC-4857-B762-07F32DCAE998}" srcOrd="2" destOrd="0" parTransId="{289BA410-1576-40C3-B4C5-0A772944006F}" sibTransId="{050F48F9-3F4A-4A90-A739-AA1D681C7B41}"/>
    <dgm:cxn modelId="{6A876EEA-D0C4-4B91-863F-F30995C315DA}" type="presOf" srcId="{29CD025F-387C-40CE-854A-491F5786CD6E}" destId="{0D674BA8-162D-4110-90EA-626CBE20887D}" srcOrd="0" destOrd="0" presId="urn:microsoft.com/office/officeart/2005/8/layout/hProcess11"/>
    <dgm:cxn modelId="{C0DE59EC-C50E-4B69-9850-2F4CCD726ADE}" srcId="{29CD025F-387C-40CE-854A-491F5786CD6E}" destId="{8FB10CF9-4E7A-4171-871E-1B0EFBD12D66}" srcOrd="4" destOrd="0" parTransId="{76047F90-10DB-46B6-96B8-6FC89731237E}" sibTransId="{A02F5251-013E-49DB-A7A9-1B3E56C023A7}"/>
    <dgm:cxn modelId="{733AE6F5-F9C2-41DF-B7FC-16700EBABF7D}" type="presOf" srcId="{8FB10CF9-4E7A-4171-871E-1B0EFBD12D66}" destId="{11DF95AA-2B64-47D4-9E4C-E8D4FF4C6D5C}" srcOrd="0" destOrd="0" presId="urn:microsoft.com/office/officeart/2005/8/layout/hProcess11"/>
    <dgm:cxn modelId="{271991BD-E165-4EEC-885E-E60C378BC12C}" type="presParOf" srcId="{0D674BA8-162D-4110-90EA-626CBE20887D}" destId="{0C47C603-4C81-43B3-9D68-7B7A965DBF82}" srcOrd="0" destOrd="0" presId="urn:microsoft.com/office/officeart/2005/8/layout/hProcess11"/>
    <dgm:cxn modelId="{9750F37E-A3C3-42EF-B030-F912B32BD838}" type="presParOf" srcId="{0D674BA8-162D-4110-90EA-626CBE20887D}" destId="{B288E8BB-F16D-4033-9C9C-5AF7222FD6B1}" srcOrd="1" destOrd="0" presId="urn:microsoft.com/office/officeart/2005/8/layout/hProcess11"/>
    <dgm:cxn modelId="{8FF8ED12-3FE4-41EF-9894-B920EE0787BD}" type="presParOf" srcId="{B288E8BB-F16D-4033-9C9C-5AF7222FD6B1}" destId="{6EB8BE29-6FDF-4251-8194-C426FD0448F8}" srcOrd="0" destOrd="0" presId="urn:microsoft.com/office/officeart/2005/8/layout/hProcess11"/>
    <dgm:cxn modelId="{64F66715-9B9F-4C29-B9FE-B6202C639082}" type="presParOf" srcId="{6EB8BE29-6FDF-4251-8194-C426FD0448F8}" destId="{7592C8AA-5978-46BD-B2D2-78E53AF12A3C}" srcOrd="0" destOrd="0" presId="urn:microsoft.com/office/officeart/2005/8/layout/hProcess11"/>
    <dgm:cxn modelId="{7D5B57C9-6548-4985-9404-4D1F618A3C07}" type="presParOf" srcId="{6EB8BE29-6FDF-4251-8194-C426FD0448F8}" destId="{589E3124-4D31-443C-BB90-9A274D4C912A}" srcOrd="1" destOrd="0" presId="urn:microsoft.com/office/officeart/2005/8/layout/hProcess11"/>
    <dgm:cxn modelId="{EA6C9CDB-17A0-432B-B41F-0D2F029FD536}" type="presParOf" srcId="{6EB8BE29-6FDF-4251-8194-C426FD0448F8}" destId="{3B66E8B8-18FD-434D-8A65-C864B3C9CCE6}" srcOrd="2" destOrd="0" presId="urn:microsoft.com/office/officeart/2005/8/layout/hProcess11"/>
    <dgm:cxn modelId="{8E837F7E-7ED8-46C6-986A-3B43539755B8}" type="presParOf" srcId="{B288E8BB-F16D-4033-9C9C-5AF7222FD6B1}" destId="{160EFE65-BA68-413A-B58B-CE5BC0882652}" srcOrd="1" destOrd="0" presId="urn:microsoft.com/office/officeart/2005/8/layout/hProcess11"/>
    <dgm:cxn modelId="{E53D7B0B-6C2F-44A7-9C02-783F649C5171}" type="presParOf" srcId="{B288E8BB-F16D-4033-9C9C-5AF7222FD6B1}" destId="{BBD78A1C-2B8A-4E52-AFE8-1741DD7315D6}" srcOrd="2" destOrd="0" presId="urn:microsoft.com/office/officeart/2005/8/layout/hProcess11"/>
    <dgm:cxn modelId="{24471B71-3FE9-4769-A1EA-66E677A3CB8E}" type="presParOf" srcId="{BBD78A1C-2B8A-4E52-AFE8-1741DD7315D6}" destId="{D54D2E51-C48C-49EA-A165-23AD70EB754A}" srcOrd="0" destOrd="0" presId="urn:microsoft.com/office/officeart/2005/8/layout/hProcess11"/>
    <dgm:cxn modelId="{60B125E5-E364-4784-A77A-379216411576}" type="presParOf" srcId="{BBD78A1C-2B8A-4E52-AFE8-1741DD7315D6}" destId="{A9199CDD-2F9B-4ADF-A335-AEBDDF33DAC4}" srcOrd="1" destOrd="0" presId="urn:microsoft.com/office/officeart/2005/8/layout/hProcess11"/>
    <dgm:cxn modelId="{E4A20407-F418-42D6-AB73-4F84FED53ACD}" type="presParOf" srcId="{BBD78A1C-2B8A-4E52-AFE8-1741DD7315D6}" destId="{C4D34DFC-CC5D-49FB-AFB8-BD179AB162FF}" srcOrd="2" destOrd="0" presId="urn:microsoft.com/office/officeart/2005/8/layout/hProcess11"/>
    <dgm:cxn modelId="{55DF5AE0-A25C-4A54-AC56-7BB3526F61FE}" type="presParOf" srcId="{B288E8BB-F16D-4033-9C9C-5AF7222FD6B1}" destId="{10A31933-D518-4C85-93DD-E7FFF0CF0546}" srcOrd="3" destOrd="0" presId="urn:microsoft.com/office/officeart/2005/8/layout/hProcess11"/>
    <dgm:cxn modelId="{DFA2C293-2075-474F-990F-4043B6D4C827}" type="presParOf" srcId="{B288E8BB-F16D-4033-9C9C-5AF7222FD6B1}" destId="{4DEE2DEE-6D2E-432D-B032-FA6F47985B12}" srcOrd="4" destOrd="0" presId="urn:microsoft.com/office/officeart/2005/8/layout/hProcess11"/>
    <dgm:cxn modelId="{EE4F45FD-F428-49D7-9D44-10D412C70DD5}" type="presParOf" srcId="{4DEE2DEE-6D2E-432D-B032-FA6F47985B12}" destId="{81FFEC2E-328D-4F87-9C55-A77208E9CA08}" srcOrd="0" destOrd="0" presId="urn:microsoft.com/office/officeart/2005/8/layout/hProcess11"/>
    <dgm:cxn modelId="{AEE26B44-6C0D-4E66-85D4-716B7C18ACB4}" type="presParOf" srcId="{4DEE2DEE-6D2E-432D-B032-FA6F47985B12}" destId="{49D4EDBA-4BAA-4418-936E-CC57367DAADE}" srcOrd="1" destOrd="0" presId="urn:microsoft.com/office/officeart/2005/8/layout/hProcess11"/>
    <dgm:cxn modelId="{4F87CD64-2DCF-4FE2-8D31-05BA6A2C73A9}" type="presParOf" srcId="{4DEE2DEE-6D2E-432D-B032-FA6F47985B12}" destId="{A35DBBA3-BCE5-4422-B403-921E02DFB9E3}" srcOrd="2" destOrd="0" presId="urn:microsoft.com/office/officeart/2005/8/layout/hProcess11"/>
    <dgm:cxn modelId="{7EB39097-C56C-413E-9BE0-7A24829FAA0A}" type="presParOf" srcId="{B288E8BB-F16D-4033-9C9C-5AF7222FD6B1}" destId="{3B90EBBF-2BEC-498C-8169-CDAF11060A28}" srcOrd="5" destOrd="0" presId="urn:microsoft.com/office/officeart/2005/8/layout/hProcess11"/>
    <dgm:cxn modelId="{2BE80A3E-F75C-41BA-8525-70BF54E08210}" type="presParOf" srcId="{B288E8BB-F16D-4033-9C9C-5AF7222FD6B1}" destId="{2C7E241C-8637-4ADE-ADD5-E63B45550A8F}" srcOrd="6" destOrd="0" presId="urn:microsoft.com/office/officeart/2005/8/layout/hProcess11"/>
    <dgm:cxn modelId="{26091D6B-CD1E-437E-9F18-3E52B974A368}" type="presParOf" srcId="{2C7E241C-8637-4ADE-ADD5-E63B45550A8F}" destId="{8F7921FB-C4F7-4542-BF98-4A2D33F2E0DB}" srcOrd="0" destOrd="0" presId="urn:microsoft.com/office/officeart/2005/8/layout/hProcess11"/>
    <dgm:cxn modelId="{A69D286A-FE4A-47FF-9169-D1C7EEC3F3C9}" type="presParOf" srcId="{2C7E241C-8637-4ADE-ADD5-E63B45550A8F}" destId="{6B2A402C-BB1E-4C96-B948-86F17ED6A33E}" srcOrd="1" destOrd="0" presId="urn:microsoft.com/office/officeart/2005/8/layout/hProcess11"/>
    <dgm:cxn modelId="{4C493767-D2FA-4CB7-9AEF-E57188809FBA}" type="presParOf" srcId="{2C7E241C-8637-4ADE-ADD5-E63B45550A8F}" destId="{5B235B71-356C-447E-A2FC-7006138EF6EE}" srcOrd="2" destOrd="0" presId="urn:microsoft.com/office/officeart/2005/8/layout/hProcess11"/>
    <dgm:cxn modelId="{BE9328AE-B9D2-4DE1-B728-54851EAAD23C}" type="presParOf" srcId="{B288E8BB-F16D-4033-9C9C-5AF7222FD6B1}" destId="{3005B0FA-154F-4EA4-90E7-04EE1CE3194C}" srcOrd="7" destOrd="0" presId="urn:microsoft.com/office/officeart/2005/8/layout/hProcess11"/>
    <dgm:cxn modelId="{36D4308F-C857-478A-BD46-A6179693178D}" type="presParOf" srcId="{B288E8BB-F16D-4033-9C9C-5AF7222FD6B1}" destId="{0D59D8EC-DA3B-40EF-9BE2-516169302CA2}" srcOrd="8" destOrd="0" presId="urn:microsoft.com/office/officeart/2005/8/layout/hProcess11"/>
    <dgm:cxn modelId="{CEAA7540-17BF-43AA-BD8E-8F581D32ED60}" type="presParOf" srcId="{0D59D8EC-DA3B-40EF-9BE2-516169302CA2}" destId="{11DF95AA-2B64-47D4-9E4C-E8D4FF4C6D5C}" srcOrd="0" destOrd="0" presId="urn:microsoft.com/office/officeart/2005/8/layout/hProcess11"/>
    <dgm:cxn modelId="{E2FFC6E3-9413-438E-AF27-1B859F92855B}" type="presParOf" srcId="{0D59D8EC-DA3B-40EF-9BE2-516169302CA2}" destId="{AD4CE06A-F820-42BF-AE21-BA8819AF9398}" srcOrd="1" destOrd="0" presId="urn:microsoft.com/office/officeart/2005/8/layout/hProcess11"/>
    <dgm:cxn modelId="{F98BEFD3-26D3-4553-AF11-4F5292E3FCD1}" type="presParOf" srcId="{0D59D8EC-DA3B-40EF-9BE2-516169302CA2}" destId="{075DD21F-789F-49D6-AB20-DD71D534C5C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CA87D-B1D5-4C51-9ECF-8F11F814BA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1476C8DE-D01B-4F20-9B1D-579C3489613D}">
      <dgm:prSet/>
      <dgm:spPr/>
      <dgm:t>
        <a:bodyPr/>
        <a:lstStyle/>
        <a:p>
          <a:r>
            <a:rPr lang="pt-BR"/>
            <a:t>Banco de Dados</a:t>
          </a:r>
        </a:p>
      </dgm:t>
    </dgm:pt>
    <dgm:pt modelId="{796DA2C0-C9E4-412C-8D9F-31A2B154647C}" type="parTrans" cxnId="{E0043F62-EA7B-4A8E-B9C8-21D6531F5A15}">
      <dgm:prSet/>
      <dgm:spPr/>
      <dgm:t>
        <a:bodyPr/>
        <a:lstStyle/>
        <a:p>
          <a:endParaRPr lang="pt-BR"/>
        </a:p>
      </dgm:t>
    </dgm:pt>
    <dgm:pt modelId="{D415C847-4FAF-4124-91BE-A3D5A0DF09FB}" type="sibTrans" cxnId="{E0043F62-EA7B-4A8E-B9C8-21D6531F5A15}">
      <dgm:prSet/>
      <dgm:spPr/>
      <dgm:t>
        <a:bodyPr/>
        <a:lstStyle/>
        <a:p>
          <a:endParaRPr lang="pt-BR"/>
        </a:p>
      </dgm:t>
    </dgm:pt>
    <dgm:pt modelId="{E0BA14D1-DE15-4223-8CAA-BD875FFCBD3F}" type="pres">
      <dgm:prSet presAssocID="{DA2CA87D-B1D5-4C51-9ECF-8F11F814BA1F}" presName="linear" presStyleCnt="0">
        <dgm:presLayoutVars>
          <dgm:animLvl val="lvl"/>
          <dgm:resizeHandles val="exact"/>
        </dgm:presLayoutVars>
      </dgm:prSet>
      <dgm:spPr/>
    </dgm:pt>
    <dgm:pt modelId="{E7431F94-459E-487E-BDFE-98D41C9D2BD9}" type="pres">
      <dgm:prSet presAssocID="{1476C8DE-D01B-4F20-9B1D-579C3489613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0043F62-EA7B-4A8E-B9C8-21D6531F5A15}" srcId="{DA2CA87D-B1D5-4C51-9ECF-8F11F814BA1F}" destId="{1476C8DE-D01B-4F20-9B1D-579C3489613D}" srcOrd="0" destOrd="0" parTransId="{796DA2C0-C9E4-412C-8D9F-31A2B154647C}" sibTransId="{D415C847-4FAF-4124-91BE-A3D5A0DF09FB}"/>
    <dgm:cxn modelId="{9E9EF044-E54C-478E-AB60-2CC884D0C562}" type="presOf" srcId="{DA2CA87D-B1D5-4C51-9ECF-8F11F814BA1F}" destId="{E0BA14D1-DE15-4223-8CAA-BD875FFCBD3F}" srcOrd="0" destOrd="0" presId="urn:microsoft.com/office/officeart/2005/8/layout/vList2"/>
    <dgm:cxn modelId="{0082B09E-BD19-4FC4-BD24-1CF08781F721}" type="presOf" srcId="{1476C8DE-D01B-4F20-9B1D-579C3489613D}" destId="{E7431F94-459E-487E-BDFE-98D41C9D2BD9}" srcOrd="0" destOrd="0" presId="urn:microsoft.com/office/officeart/2005/8/layout/vList2"/>
    <dgm:cxn modelId="{A7A3939D-912A-4313-A3D2-BD7ADF04F49E}" type="presParOf" srcId="{E0BA14D1-DE15-4223-8CAA-BD875FFCBD3F}" destId="{E7431F94-459E-487E-BDFE-98D41C9D2B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D9B22A-104B-4887-9A6F-FC7B9A9FEE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B370F0-2124-49C9-87C7-BA42400EBC65}">
      <dgm:prSet custT="1"/>
      <dgm:spPr/>
      <dgm:t>
        <a:bodyPr/>
        <a:lstStyle/>
        <a:p>
          <a:r>
            <a:rPr lang="pt-BR" sz="3600" b="1" dirty="0">
              <a:solidFill>
                <a:schemeClr val="bg1"/>
              </a:solidFill>
            </a:rPr>
            <a:t>Diagramas UML  - </a:t>
          </a:r>
          <a:r>
            <a:rPr lang="pt-BR" sz="3600" b="1" dirty="0" err="1">
              <a:solidFill>
                <a:schemeClr val="bg1"/>
              </a:solidFill>
            </a:rPr>
            <a:t>Façade</a:t>
          </a:r>
          <a:endParaRPr lang="pt-BR" sz="3600" b="1" dirty="0">
            <a:solidFill>
              <a:schemeClr val="bg1"/>
            </a:solidFill>
          </a:endParaRPr>
        </a:p>
      </dgm:t>
    </dgm:pt>
    <dgm:pt modelId="{B15E5861-03FF-42C8-8756-A83A81E19674}" type="parTrans" cxnId="{E9878CD8-759E-459B-8020-1B9DD4BB057B}">
      <dgm:prSet/>
      <dgm:spPr/>
      <dgm:t>
        <a:bodyPr/>
        <a:lstStyle/>
        <a:p>
          <a:endParaRPr lang="pt-BR"/>
        </a:p>
      </dgm:t>
    </dgm:pt>
    <dgm:pt modelId="{58E1CB46-649D-4395-8845-87D5603F9C90}" type="sibTrans" cxnId="{E9878CD8-759E-459B-8020-1B9DD4BB057B}">
      <dgm:prSet/>
      <dgm:spPr/>
      <dgm:t>
        <a:bodyPr/>
        <a:lstStyle/>
        <a:p>
          <a:endParaRPr lang="pt-BR"/>
        </a:p>
      </dgm:t>
    </dgm:pt>
    <dgm:pt modelId="{8144F233-A2CA-495C-8F53-1D903C0D2DE3}" type="pres">
      <dgm:prSet presAssocID="{7ED9B22A-104B-4887-9A6F-FC7B9A9FEE32}" presName="linear" presStyleCnt="0">
        <dgm:presLayoutVars>
          <dgm:dir/>
          <dgm:animLvl val="lvl"/>
          <dgm:resizeHandles val="exact"/>
        </dgm:presLayoutVars>
      </dgm:prSet>
      <dgm:spPr/>
    </dgm:pt>
    <dgm:pt modelId="{4E6EBDBC-E5AA-4C37-90BB-AC5BFE31FD37}" type="pres">
      <dgm:prSet presAssocID="{CBB370F0-2124-49C9-87C7-BA42400EBC65}" presName="parentLin" presStyleCnt="0"/>
      <dgm:spPr/>
    </dgm:pt>
    <dgm:pt modelId="{6D2BF1C8-9D5C-4839-B310-6AE94FB51AE1}" type="pres">
      <dgm:prSet presAssocID="{CBB370F0-2124-49C9-87C7-BA42400EBC65}" presName="parentLeftMargin" presStyleLbl="node1" presStyleIdx="0" presStyleCnt="1"/>
      <dgm:spPr/>
    </dgm:pt>
    <dgm:pt modelId="{7A57EB58-0AD1-48AA-A17E-7FD773519B46}" type="pres">
      <dgm:prSet presAssocID="{CBB370F0-2124-49C9-87C7-BA42400EBC65}" presName="parentText" presStyleLbl="node1" presStyleIdx="0" presStyleCnt="1" custScaleX="105907" custScaleY="136125">
        <dgm:presLayoutVars>
          <dgm:chMax val="0"/>
          <dgm:bulletEnabled val="1"/>
        </dgm:presLayoutVars>
      </dgm:prSet>
      <dgm:spPr/>
    </dgm:pt>
    <dgm:pt modelId="{A4DF4741-FC72-4549-81DD-859B3ECCFD7A}" type="pres">
      <dgm:prSet presAssocID="{CBB370F0-2124-49C9-87C7-BA42400EBC65}" presName="negativeSpace" presStyleCnt="0"/>
      <dgm:spPr/>
    </dgm:pt>
    <dgm:pt modelId="{4A911F00-330C-46FB-ABA8-62EB294D2AD2}" type="pres">
      <dgm:prSet presAssocID="{CBB370F0-2124-49C9-87C7-BA42400EBC6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4208E00-BE3B-42CF-AC13-6B822A448C74}" type="presOf" srcId="{CBB370F0-2124-49C9-87C7-BA42400EBC65}" destId="{6D2BF1C8-9D5C-4839-B310-6AE94FB51AE1}" srcOrd="0" destOrd="0" presId="urn:microsoft.com/office/officeart/2005/8/layout/list1"/>
    <dgm:cxn modelId="{AC36D83B-0372-4890-AD19-C37948F33CA2}" type="presOf" srcId="{CBB370F0-2124-49C9-87C7-BA42400EBC65}" destId="{7A57EB58-0AD1-48AA-A17E-7FD773519B46}" srcOrd="1" destOrd="0" presId="urn:microsoft.com/office/officeart/2005/8/layout/list1"/>
    <dgm:cxn modelId="{CA110B69-13A3-4041-81AE-3CE251CDEDEF}" type="presOf" srcId="{7ED9B22A-104B-4887-9A6F-FC7B9A9FEE32}" destId="{8144F233-A2CA-495C-8F53-1D903C0D2DE3}" srcOrd="0" destOrd="0" presId="urn:microsoft.com/office/officeart/2005/8/layout/list1"/>
    <dgm:cxn modelId="{E9878CD8-759E-459B-8020-1B9DD4BB057B}" srcId="{7ED9B22A-104B-4887-9A6F-FC7B9A9FEE32}" destId="{CBB370F0-2124-49C9-87C7-BA42400EBC65}" srcOrd="0" destOrd="0" parTransId="{B15E5861-03FF-42C8-8756-A83A81E19674}" sibTransId="{58E1CB46-649D-4395-8845-87D5603F9C90}"/>
    <dgm:cxn modelId="{5D642BE4-1F8C-4D0B-94DB-B8F637D5E3B0}" type="presParOf" srcId="{8144F233-A2CA-495C-8F53-1D903C0D2DE3}" destId="{4E6EBDBC-E5AA-4C37-90BB-AC5BFE31FD37}" srcOrd="0" destOrd="0" presId="urn:microsoft.com/office/officeart/2005/8/layout/list1"/>
    <dgm:cxn modelId="{C4435C70-ED86-4E6D-AAE3-CF41CBBCFE46}" type="presParOf" srcId="{4E6EBDBC-E5AA-4C37-90BB-AC5BFE31FD37}" destId="{6D2BF1C8-9D5C-4839-B310-6AE94FB51AE1}" srcOrd="0" destOrd="0" presId="urn:microsoft.com/office/officeart/2005/8/layout/list1"/>
    <dgm:cxn modelId="{47DC6CF4-E4C1-40B7-A5DB-C7771BB2DCF9}" type="presParOf" srcId="{4E6EBDBC-E5AA-4C37-90BB-AC5BFE31FD37}" destId="{7A57EB58-0AD1-48AA-A17E-7FD773519B46}" srcOrd="1" destOrd="0" presId="urn:microsoft.com/office/officeart/2005/8/layout/list1"/>
    <dgm:cxn modelId="{179EE8F6-D63D-47E4-9FB0-87B957AD8480}" type="presParOf" srcId="{8144F233-A2CA-495C-8F53-1D903C0D2DE3}" destId="{A4DF4741-FC72-4549-81DD-859B3ECCFD7A}" srcOrd="1" destOrd="0" presId="urn:microsoft.com/office/officeart/2005/8/layout/list1"/>
    <dgm:cxn modelId="{B4720C02-93FC-4458-8412-7DB23198611A}" type="presParOf" srcId="{8144F233-A2CA-495C-8F53-1D903C0D2DE3}" destId="{4A911F00-330C-46FB-ABA8-62EB294D2A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D9B22A-104B-4887-9A6F-FC7B9A9FEE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B370F0-2124-49C9-87C7-BA42400EBC65}">
      <dgm:prSet custT="1"/>
      <dgm:spPr/>
      <dgm:t>
        <a:bodyPr/>
        <a:lstStyle/>
        <a:p>
          <a:r>
            <a:rPr lang="pt-BR" sz="3600" b="1" dirty="0">
              <a:solidFill>
                <a:schemeClr val="bg1"/>
              </a:solidFill>
            </a:rPr>
            <a:t>Diagramas UML  - </a:t>
          </a:r>
          <a:r>
            <a:rPr lang="pt-BR" sz="3600" b="1" dirty="0" err="1">
              <a:solidFill>
                <a:schemeClr val="bg1"/>
              </a:solidFill>
            </a:rPr>
            <a:t>Strategy</a:t>
          </a:r>
          <a:endParaRPr lang="pt-BR" sz="3600" b="1" dirty="0">
            <a:solidFill>
              <a:schemeClr val="bg1"/>
            </a:solidFill>
          </a:endParaRPr>
        </a:p>
      </dgm:t>
    </dgm:pt>
    <dgm:pt modelId="{B15E5861-03FF-42C8-8756-A83A81E19674}" type="parTrans" cxnId="{E9878CD8-759E-459B-8020-1B9DD4BB057B}">
      <dgm:prSet/>
      <dgm:spPr/>
      <dgm:t>
        <a:bodyPr/>
        <a:lstStyle/>
        <a:p>
          <a:endParaRPr lang="pt-BR"/>
        </a:p>
      </dgm:t>
    </dgm:pt>
    <dgm:pt modelId="{58E1CB46-649D-4395-8845-87D5603F9C90}" type="sibTrans" cxnId="{E9878CD8-759E-459B-8020-1B9DD4BB057B}">
      <dgm:prSet/>
      <dgm:spPr/>
      <dgm:t>
        <a:bodyPr/>
        <a:lstStyle/>
        <a:p>
          <a:endParaRPr lang="pt-BR"/>
        </a:p>
      </dgm:t>
    </dgm:pt>
    <dgm:pt modelId="{8144F233-A2CA-495C-8F53-1D903C0D2DE3}" type="pres">
      <dgm:prSet presAssocID="{7ED9B22A-104B-4887-9A6F-FC7B9A9FEE32}" presName="linear" presStyleCnt="0">
        <dgm:presLayoutVars>
          <dgm:dir/>
          <dgm:animLvl val="lvl"/>
          <dgm:resizeHandles val="exact"/>
        </dgm:presLayoutVars>
      </dgm:prSet>
      <dgm:spPr/>
    </dgm:pt>
    <dgm:pt modelId="{4E6EBDBC-E5AA-4C37-90BB-AC5BFE31FD37}" type="pres">
      <dgm:prSet presAssocID="{CBB370F0-2124-49C9-87C7-BA42400EBC65}" presName="parentLin" presStyleCnt="0"/>
      <dgm:spPr/>
    </dgm:pt>
    <dgm:pt modelId="{6D2BF1C8-9D5C-4839-B310-6AE94FB51AE1}" type="pres">
      <dgm:prSet presAssocID="{CBB370F0-2124-49C9-87C7-BA42400EBC65}" presName="parentLeftMargin" presStyleLbl="node1" presStyleIdx="0" presStyleCnt="1"/>
      <dgm:spPr/>
    </dgm:pt>
    <dgm:pt modelId="{7A57EB58-0AD1-48AA-A17E-7FD773519B46}" type="pres">
      <dgm:prSet presAssocID="{CBB370F0-2124-49C9-87C7-BA42400EBC65}" presName="parentText" presStyleLbl="node1" presStyleIdx="0" presStyleCnt="1" custScaleX="105907" custScaleY="136125">
        <dgm:presLayoutVars>
          <dgm:chMax val="0"/>
          <dgm:bulletEnabled val="1"/>
        </dgm:presLayoutVars>
      </dgm:prSet>
      <dgm:spPr/>
    </dgm:pt>
    <dgm:pt modelId="{A4DF4741-FC72-4549-81DD-859B3ECCFD7A}" type="pres">
      <dgm:prSet presAssocID="{CBB370F0-2124-49C9-87C7-BA42400EBC65}" presName="negativeSpace" presStyleCnt="0"/>
      <dgm:spPr/>
    </dgm:pt>
    <dgm:pt modelId="{4A911F00-330C-46FB-ABA8-62EB294D2AD2}" type="pres">
      <dgm:prSet presAssocID="{CBB370F0-2124-49C9-87C7-BA42400EBC6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4208E00-BE3B-42CF-AC13-6B822A448C74}" type="presOf" srcId="{CBB370F0-2124-49C9-87C7-BA42400EBC65}" destId="{6D2BF1C8-9D5C-4839-B310-6AE94FB51AE1}" srcOrd="0" destOrd="0" presId="urn:microsoft.com/office/officeart/2005/8/layout/list1"/>
    <dgm:cxn modelId="{AC36D83B-0372-4890-AD19-C37948F33CA2}" type="presOf" srcId="{CBB370F0-2124-49C9-87C7-BA42400EBC65}" destId="{7A57EB58-0AD1-48AA-A17E-7FD773519B46}" srcOrd="1" destOrd="0" presId="urn:microsoft.com/office/officeart/2005/8/layout/list1"/>
    <dgm:cxn modelId="{CA110B69-13A3-4041-81AE-3CE251CDEDEF}" type="presOf" srcId="{7ED9B22A-104B-4887-9A6F-FC7B9A9FEE32}" destId="{8144F233-A2CA-495C-8F53-1D903C0D2DE3}" srcOrd="0" destOrd="0" presId="urn:microsoft.com/office/officeart/2005/8/layout/list1"/>
    <dgm:cxn modelId="{E9878CD8-759E-459B-8020-1B9DD4BB057B}" srcId="{7ED9B22A-104B-4887-9A6F-FC7B9A9FEE32}" destId="{CBB370F0-2124-49C9-87C7-BA42400EBC65}" srcOrd="0" destOrd="0" parTransId="{B15E5861-03FF-42C8-8756-A83A81E19674}" sibTransId="{58E1CB46-649D-4395-8845-87D5603F9C90}"/>
    <dgm:cxn modelId="{5D642BE4-1F8C-4D0B-94DB-B8F637D5E3B0}" type="presParOf" srcId="{8144F233-A2CA-495C-8F53-1D903C0D2DE3}" destId="{4E6EBDBC-E5AA-4C37-90BB-AC5BFE31FD37}" srcOrd="0" destOrd="0" presId="urn:microsoft.com/office/officeart/2005/8/layout/list1"/>
    <dgm:cxn modelId="{C4435C70-ED86-4E6D-AAE3-CF41CBBCFE46}" type="presParOf" srcId="{4E6EBDBC-E5AA-4C37-90BB-AC5BFE31FD37}" destId="{6D2BF1C8-9D5C-4839-B310-6AE94FB51AE1}" srcOrd="0" destOrd="0" presId="urn:microsoft.com/office/officeart/2005/8/layout/list1"/>
    <dgm:cxn modelId="{47DC6CF4-E4C1-40B7-A5DB-C7771BB2DCF9}" type="presParOf" srcId="{4E6EBDBC-E5AA-4C37-90BB-AC5BFE31FD37}" destId="{7A57EB58-0AD1-48AA-A17E-7FD773519B46}" srcOrd="1" destOrd="0" presId="urn:microsoft.com/office/officeart/2005/8/layout/list1"/>
    <dgm:cxn modelId="{179EE8F6-D63D-47E4-9FB0-87B957AD8480}" type="presParOf" srcId="{8144F233-A2CA-495C-8F53-1D903C0D2DE3}" destId="{A4DF4741-FC72-4549-81DD-859B3ECCFD7A}" srcOrd="1" destOrd="0" presId="urn:microsoft.com/office/officeart/2005/8/layout/list1"/>
    <dgm:cxn modelId="{B4720C02-93FC-4458-8412-7DB23198611A}" type="presParOf" srcId="{8144F233-A2CA-495C-8F53-1D903C0D2DE3}" destId="{4A911F00-330C-46FB-ABA8-62EB294D2A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D9B22A-104B-4887-9A6F-FC7B9A9FEE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B370F0-2124-49C9-87C7-BA42400EBC65}">
      <dgm:prSet custT="1"/>
      <dgm:spPr/>
      <dgm:t>
        <a:bodyPr/>
        <a:lstStyle/>
        <a:p>
          <a:r>
            <a:rPr lang="pt-BR" sz="3600" b="1" dirty="0">
              <a:solidFill>
                <a:schemeClr val="bg1"/>
              </a:solidFill>
            </a:rPr>
            <a:t>Diagramas UML  - </a:t>
          </a:r>
          <a:r>
            <a:rPr lang="pt-BR" sz="3600" b="1" dirty="0" err="1">
              <a:solidFill>
                <a:schemeClr val="bg1"/>
              </a:solidFill>
            </a:rPr>
            <a:t>Singleton</a:t>
          </a:r>
          <a:endParaRPr lang="pt-BR" sz="3600" b="1" dirty="0">
            <a:solidFill>
              <a:schemeClr val="bg1"/>
            </a:solidFill>
          </a:endParaRPr>
        </a:p>
      </dgm:t>
    </dgm:pt>
    <dgm:pt modelId="{B15E5861-03FF-42C8-8756-A83A81E19674}" type="parTrans" cxnId="{E9878CD8-759E-459B-8020-1B9DD4BB057B}">
      <dgm:prSet/>
      <dgm:spPr/>
      <dgm:t>
        <a:bodyPr/>
        <a:lstStyle/>
        <a:p>
          <a:endParaRPr lang="pt-BR"/>
        </a:p>
      </dgm:t>
    </dgm:pt>
    <dgm:pt modelId="{58E1CB46-649D-4395-8845-87D5603F9C90}" type="sibTrans" cxnId="{E9878CD8-759E-459B-8020-1B9DD4BB057B}">
      <dgm:prSet/>
      <dgm:spPr/>
      <dgm:t>
        <a:bodyPr/>
        <a:lstStyle/>
        <a:p>
          <a:endParaRPr lang="pt-BR"/>
        </a:p>
      </dgm:t>
    </dgm:pt>
    <dgm:pt modelId="{8144F233-A2CA-495C-8F53-1D903C0D2DE3}" type="pres">
      <dgm:prSet presAssocID="{7ED9B22A-104B-4887-9A6F-FC7B9A9FEE32}" presName="linear" presStyleCnt="0">
        <dgm:presLayoutVars>
          <dgm:dir/>
          <dgm:animLvl val="lvl"/>
          <dgm:resizeHandles val="exact"/>
        </dgm:presLayoutVars>
      </dgm:prSet>
      <dgm:spPr/>
    </dgm:pt>
    <dgm:pt modelId="{4E6EBDBC-E5AA-4C37-90BB-AC5BFE31FD37}" type="pres">
      <dgm:prSet presAssocID="{CBB370F0-2124-49C9-87C7-BA42400EBC65}" presName="parentLin" presStyleCnt="0"/>
      <dgm:spPr/>
    </dgm:pt>
    <dgm:pt modelId="{6D2BF1C8-9D5C-4839-B310-6AE94FB51AE1}" type="pres">
      <dgm:prSet presAssocID="{CBB370F0-2124-49C9-87C7-BA42400EBC65}" presName="parentLeftMargin" presStyleLbl="node1" presStyleIdx="0" presStyleCnt="1"/>
      <dgm:spPr/>
    </dgm:pt>
    <dgm:pt modelId="{7A57EB58-0AD1-48AA-A17E-7FD773519B46}" type="pres">
      <dgm:prSet presAssocID="{CBB370F0-2124-49C9-87C7-BA42400EBC65}" presName="parentText" presStyleLbl="node1" presStyleIdx="0" presStyleCnt="1" custScaleX="105907" custScaleY="136125">
        <dgm:presLayoutVars>
          <dgm:chMax val="0"/>
          <dgm:bulletEnabled val="1"/>
        </dgm:presLayoutVars>
      </dgm:prSet>
      <dgm:spPr/>
    </dgm:pt>
    <dgm:pt modelId="{A4DF4741-FC72-4549-81DD-859B3ECCFD7A}" type="pres">
      <dgm:prSet presAssocID="{CBB370F0-2124-49C9-87C7-BA42400EBC65}" presName="negativeSpace" presStyleCnt="0"/>
      <dgm:spPr/>
    </dgm:pt>
    <dgm:pt modelId="{4A911F00-330C-46FB-ABA8-62EB294D2AD2}" type="pres">
      <dgm:prSet presAssocID="{CBB370F0-2124-49C9-87C7-BA42400EBC6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4208E00-BE3B-42CF-AC13-6B822A448C74}" type="presOf" srcId="{CBB370F0-2124-49C9-87C7-BA42400EBC65}" destId="{6D2BF1C8-9D5C-4839-B310-6AE94FB51AE1}" srcOrd="0" destOrd="0" presId="urn:microsoft.com/office/officeart/2005/8/layout/list1"/>
    <dgm:cxn modelId="{AC36D83B-0372-4890-AD19-C37948F33CA2}" type="presOf" srcId="{CBB370F0-2124-49C9-87C7-BA42400EBC65}" destId="{7A57EB58-0AD1-48AA-A17E-7FD773519B46}" srcOrd="1" destOrd="0" presId="urn:microsoft.com/office/officeart/2005/8/layout/list1"/>
    <dgm:cxn modelId="{CA110B69-13A3-4041-81AE-3CE251CDEDEF}" type="presOf" srcId="{7ED9B22A-104B-4887-9A6F-FC7B9A9FEE32}" destId="{8144F233-A2CA-495C-8F53-1D903C0D2DE3}" srcOrd="0" destOrd="0" presId="urn:microsoft.com/office/officeart/2005/8/layout/list1"/>
    <dgm:cxn modelId="{E9878CD8-759E-459B-8020-1B9DD4BB057B}" srcId="{7ED9B22A-104B-4887-9A6F-FC7B9A9FEE32}" destId="{CBB370F0-2124-49C9-87C7-BA42400EBC65}" srcOrd="0" destOrd="0" parTransId="{B15E5861-03FF-42C8-8756-A83A81E19674}" sibTransId="{58E1CB46-649D-4395-8845-87D5603F9C90}"/>
    <dgm:cxn modelId="{5D642BE4-1F8C-4D0B-94DB-B8F637D5E3B0}" type="presParOf" srcId="{8144F233-A2CA-495C-8F53-1D903C0D2DE3}" destId="{4E6EBDBC-E5AA-4C37-90BB-AC5BFE31FD37}" srcOrd="0" destOrd="0" presId="urn:microsoft.com/office/officeart/2005/8/layout/list1"/>
    <dgm:cxn modelId="{C4435C70-ED86-4E6D-AAE3-CF41CBBCFE46}" type="presParOf" srcId="{4E6EBDBC-E5AA-4C37-90BB-AC5BFE31FD37}" destId="{6D2BF1C8-9D5C-4839-B310-6AE94FB51AE1}" srcOrd="0" destOrd="0" presId="urn:microsoft.com/office/officeart/2005/8/layout/list1"/>
    <dgm:cxn modelId="{47DC6CF4-E4C1-40B7-A5DB-C7771BB2DCF9}" type="presParOf" srcId="{4E6EBDBC-E5AA-4C37-90BB-AC5BFE31FD37}" destId="{7A57EB58-0AD1-48AA-A17E-7FD773519B46}" srcOrd="1" destOrd="0" presId="urn:microsoft.com/office/officeart/2005/8/layout/list1"/>
    <dgm:cxn modelId="{179EE8F6-D63D-47E4-9FB0-87B957AD8480}" type="presParOf" srcId="{8144F233-A2CA-495C-8F53-1D903C0D2DE3}" destId="{A4DF4741-FC72-4549-81DD-859B3ECCFD7A}" srcOrd="1" destOrd="0" presId="urn:microsoft.com/office/officeart/2005/8/layout/list1"/>
    <dgm:cxn modelId="{B4720C02-93FC-4458-8412-7DB23198611A}" type="presParOf" srcId="{8144F233-A2CA-495C-8F53-1D903C0D2DE3}" destId="{4A911F00-330C-46FB-ABA8-62EB294D2AD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DBCB3-4BC7-4B57-AD68-4FAEF5C0F622}">
      <dsp:nvSpPr>
        <dsp:cNvPr id="0" name=""/>
        <dsp:cNvSpPr/>
      </dsp:nvSpPr>
      <dsp:spPr>
        <a:xfrm>
          <a:off x="0" y="0"/>
          <a:ext cx="1325563" cy="13255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B7987-06F4-45C3-A154-9D2B953E41F7}">
      <dsp:nvSpPr>
        <dsp:cNvPr id="0" name=""/>
        <dsp:cNvSpPr/>
      </dsp:nvSpPr>
      <dsp:spPr>
        <a:xfrm>
          <a:off x="662781" y="0"/>
          <a:ext cx="9852818" cy="1325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100" b="1" i="1" kern="1200"/>
            <a:t>PC CORPORATE</a:t>
          </a:r>
          <a:endParaRPr lang="pt-BR" sz="6100" kern="1200"/>
        </a:p>
      </dsp:txBody>
      <dsp:txXfrm>
        <a:off x="662781" y="0"/>
        <a:ext cx="9852818" cy="132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7C603-4C81-43B3-9D68-7B7A965DBF82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92C8AA-5978-46BD-B2D2-78E53AF12A3C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É uma aplicação Web de vendas de peças, Acessórios e computadores </a:t>
          </a:r>
        </a:p>
      </dsp:txBody>
      <dsp:txXfrm>
        <a:off x="4159" y="0"/>
        <a:ext cx="1818408" cy="1740535"/>
      </dsp:txXfrm>
    </dsp:sp>
    <dsp:sp modelId="{589E3124-4D31-443C-BB90-9A274D4C912A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4D2E51-C48C-49EA-A165-23AD70EB754A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Suporte para criação de conta</a:t>
          </a:r>
        </a:p>
      </dsp:txBody>
      <dsp:txXfrm>
        <a:off x="1913487" y="2610802"/>
        <a:ext cx="1818408" cy="1740535"/>
      </dsp:txXfrm>
    </dsp:sp>
    <dsp:sp modelId="{A9199CDD-2F9B-4ADF-A335-AEBDDF33DAC4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FFEC2E-328D-4F87-9C55-A77208E9CA08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Cadastro/Login</a:t>
          </a:r>
        </a:p>
      </dsp:txBody>
      <dsp:txXfrm>
        <a:off x="3822815" y="0"/>
        <a:ext cx="1818408" cy="1740535"/>
      </dsp:txXfrm>
    </dsp:sp>
    <dsp:sp modelId="{49D4EDBA-4BAA-4418-936E-CC57367DAADE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7921FB-C4F7-4542-BF98-4A2D33F2E0DB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Edição de informações de usuário </a:t>
          </a:r>
        </a:p>
      </dsp:txBody>
      <dsp:txXfrm>
        <a:off x="5732144" y="2610802"/>
        <a:ext cx="1818408" cy="1740535"/>
      </dsp:txXfrm>
    </dsp:sp>
    <dsp:sp modelId="{6B2A402C-BB1E-4C96-B948-86F17ED6A33E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DF95AA-2B64-47D4-9E4C-E8D4FF4C6D5C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Perfil de Administrador  </a:t>
          </a:r>
        </a:p>
      </dsp:txBody>
      <dsp:txXfrm>
        <a:off x="7641472" y="0"/>
        <a:ext cx="1818408" cy="1740535"/>
      </dsp:txXfrm>
    </dsp:sp>
    <dsp:sp modelId="{AD4CE06A-F820-42BF-AE21-BA8819AF9398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31F94-459E-487E-BDFE-98D41C9D2BD9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/>
            <a:t>Banco de Dados</a:t>
          </a:r>
        </a:p>
      </dsp:txBody>
      <dsp:txXfrm>
        <a:off x="64397" y="67590"/>
        <a:ext cx="10386806" cy="11903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11F00-330C-46FB-ABA8-62EB294D2AD2}">
      <dsp:nvSpPr>
        <dsp:cNvPr id="0" name=""/>
        <dsp:cNvSpPr/>
      </dsp:nvSpPr>
      <dsp:spPr>
        <a:xfrm>
          <a:off x="0" y="459216"/>
          <a:ext cx="1057835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7EB58-0AD1-48AA-A17E-7FD773519B46}">
      <dsp:nvSpPr>
        <dsp:cNvPr id="0" name=""/>
        <dsp:cNvSpPr/>
      </dsp:nvSpPr>
      <dsp:spPr>
        <a:xfrm>
          <a:off x="528401" y="1583"/>
          <a:ext cx="7834592" cy="723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886" tIns="0" rIns="27988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dirty="0">
              <a:solidFill>
                <a:schemeClr val="bg1"/>
              </a:solidFill>
            </a:rPr>
            <a:t>Diagramas UML  - </a:t>
          </a:r>
          <a:r>
            <a:rPr lang="pt-BR" sz="3600" b="1" kern="1200" dirty="0" err="1">
              <a:solidFill>
                <a:schemeClr val="bg1"/>
              </a:solidFill>
            </a:rPr>
            <a:t>Façade</a:t>
          </a:r>
          <a:endParaRPr lang="pt-BR" sz="3600" b="1" kern="1200" dirty="0">
            <a:solidFill>
              <a:schemeClr val="bg1"/>
            </a:solidFill>
          </a:endParaRPr>
        </a:p>
      </dsp:txBody>
      <dsp:txXfrm>
        <a:off x="563710" y="36892"/>
        <a:ext cx="7763974" cy="6526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11F00-330C-46FB-ABA8-62EB294D2AD2}">
      <dsp:nvSpPr>
        <dsp:cNvPr id="0" name=""/>
        <dsp:cNvSpPr/>
      </dsp:nvSpPr>
      <dsp:spPr>
        <a:xfrm>
          <a:off x="0" y="459216"/>
          <a:ext cx="1057835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7EB58-0AD1-48AA-A17E-7FD773519B46}">
      <dsp:nvSpPr>
        <dsp:cNvPr id="0" name=""/>
        <dsp:cNvSpPr/>
      </dsp:nvSpPr>
      <dsp:spPr>
        <a:xfrm>
          <a:off x="528401" y="1583"/>
          <a:ext cx="7834592" cy="723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886" tIns="0" rIns="27988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dirty="0">
              <a:solidFill>
                <a:schemeClr val="bg1"/>
              </a:solidFill>
            </a:rPr>
            <a:t>Diagramas UML  - </a:t>
          </a:r>
          <a:r>
            <a:rPr lang="pt-BR" sz="3600" b="1" kern="1200" dirty="0" err="1">
              <a:solidFill>
                <a:schemeClr val="bg1"/>
              </a:solidFill>
            </a:rPr>
            <a:t>Strategy</a:t>
          </a:r>
          <a:endParaRPr lang="pt-BR" sz="3600" b="1" kern="1200" dirty="0">
            <a:solidFill>
              <a:schemeClr val="bg1"/>
            </a:solidFill>
          </a:endParaRPr>
        </a:p>
      </dsp:txBody>
      <dsp:txXfrm>
        <a:off x="563710" y="36892"/>
        <a:ext cx="7763974" cy="6526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11F00-330C-46FB-ABA8-62EB294D2AD2}">
      <dsp:nvSpPr>
        <dsp:cNvPr id="0" name=""/>
        <dsp:cNvSpPr/>
      </dsp:nvSpPr>
      <dsp:spPr>
        <a:xfrm>
          <a:off x="0" y="459216"/>
          <a:ext cx="10578352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7EB58-0AD1-48AA-A17E-7FD773519B46}">
      <dsp:nvSpPr>
        <dsp:cNvPr id="0" name=""/>
        <dsp:cNvSpPr/>
      </dsp:nvSpPr>
      <dsp:spPr>
        <a:xfrm>
          <a:off x="528401" y="1583"/>
          <a:ext cx="7834592" cy="7233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886" tIns="0" rIns="279886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b="1" kern="1200" dirty="0">
              <a:solidFill>
                <a:schemeClr val="bg1"/>
              </a:solidFill>
            </a:rPr>
            <a:t>Diagramas UML  - </a:t>
          </a:r>
          <a:r>
            <a:rPr lang="pt-BR" sz="3600" b="1" kern="1200" dirty="0" err="1">
              <a:solidFill>
                <a:schemeClr val="bg1"/>
              </a:solidFill>
            </a:rPr>
            <a:t>Singleton</a:t>
          </a:r>
          <a:endParaRPr lang="pt-BR" sz="3600" b="1" kern="1200" dirty="0">
            <a:solidFill>
              <a:schemeClr val="bg1"/>
            </a:solidFill>
          </a:endParaRPr>
        </a:p>
      </dsp:txBody>
      <dsp:txXfrm>
        <a:off x="563710" y="36892"/>
        <a:ext cx="7763974" cy="652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13CE7-6446-4F53-B4DF-A2D32B51C626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7610-9775-4631-941A-9E5DD6286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20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6F301-2558-23A1-10C8-B0ACA6D46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2A0DF8-0062-74D6-4E89-F3E2EF132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18814-E2FD-739E-0460-7B017D9F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504E-F6B3-45CE-B421-876516567BA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4DFCA-B382-3447-D620-2AAD7F39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37ABE-4AE8-37B9-F332-546B36F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347-6C44-4717-A756-69DD44A0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53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1FCC2-A609-7E32-DBC6-A8A7EC96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57E3F0-D68D-429B-EF91-CD99E90E3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0D356D-3721-B06D-30A4-E0FFF696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504E-F6B3-45CE-B421-876516567BA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DAB45-667A-03F0-AC4E-0B1EA997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3F5E08-6B5E-952F-F050-1AD27765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347-6C44-4717-A756-69DD44A0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0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731A2-EA8F-9609-354A-409CA3D48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3E227C-25D4-D6E0-0EDD-5B898C0CC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5A38B-58D0-FDDC-D882-D60CF33D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504E-F6B3-45CE-B421-876516567BA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DD018F-DEB6-77C6-6563-FE61F4F1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2BF09-05E2-9555-99C4-810B2A2A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347-6C44-4717-A756-69DD44A0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34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5D215-E5CD-6EC7-ED32-DC3F85A9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87648-AC4D-1E73-7EE5-F2EB9ECD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10468F-1154-C3AB-A131-C229B376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504E-F6B3-45CE-B421-876516567BA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A2DFD4-EAF7-8B8A-7E61-213C6394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7FD43A-80A5-EFB4-9310-33F6479C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347-6C44-4717-A756-69DD44A0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01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16BA5-08A2-07EE-0C0C-416D3C03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2F40E3-A793-41C5-3978-658A3B0D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E287B7-C48E-776C-061C-FADF9254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504E-F6B3-45CE-B421-876516567BA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7EBC88-C6A6-EB70-EFE8-678DC73B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58CC9A-02D0-328B-016D-11A9029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347-6C44-4717-A756-69DD44A0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76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3BD8A-76BF-E896-265A-DF76EA09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4E9650-D409-564C-85F4-DAC01C4E0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0E9E80-E13B-82FC-52C7-EFA4EBDB2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930AA-48F7-CC53-D44A-B8CBD5B1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504E-F6B3-45CE-B421-876516567BA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79F061-DDDF-48B3-1F3E-FB91385F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E136BA-4DB0-7B99-A464-D30E924A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347-6C44-4717-A756-69DD44A0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14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B6D7A-4B35-5AD5-3637-59FF9A83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A0EB6C-1A0C-AAFE-44CC-C71106974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9C924C-1579-1073-C40C-70F02BE94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98DA6E-D316-4456-0762-6913F747C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A29B13-AEC9-022E-9236-FA834B590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D4047F-7060-19C8-6EDC-0AC8D19F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504E-F6B3-45CE-B421-876516567BA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F369D9-336B-F59D-11A8-1F503A81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AD30E1-6940-6462-1F37-0477DCE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347-6C44-4717-A756-69DD44A0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66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2AD51-BD0C-9EAB-EE27-77E3DBF0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B59A15-DB35-085A-5170-B08E72F0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504E-F6B3-45CE-B421-876516567BA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260E21-B763-D0CF-A33A-FDC5E4B7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2CECB0-7C62-46D7-794D-14113203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347-6C44-4717-A756-69DD44A0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E66769-13BC-4BF2-E4A6-0EE90992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504E-F6B3-45CE-B421-876516567BA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A85427-159A-1091-A677-3D6A59EB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409DDD-B2EA-864B-BDFE-1D9DF884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347-6C44-4717-A756-69DD44A0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44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C0AD6-0588-F45D-DE7A-5CDD8D90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A7F3E0-81D2-792A-46F9-AFCB66AA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09B198-74D3-A19F-F91B-51F041AC9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3E0528-C3DD-170B-4C70-1F8E692E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504E-F6B3-45CE-B421-876516567BA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A4D6D7-BAA0-EE1E-9186-EEE8DC0E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702D9C-991F-1C50-02F4-ACD79225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347-6C44-4717-A756-69DD44A0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44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2C949-C93D-3A64-70F3-0D4E2047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D262F1-9120-11AD-7B1A-A492E51E4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3972EF-784E-5D50-1010-6898069AA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9968FA-C7A8-ED82-B30B-11A93305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504E-F6B3-45CE-B421-876516567BA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4E7DE3-9D01-B8B9-874D-D5F13E7F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319781-AC29-5F3B-7188-A4FC3367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3347-6C44-4717-A756-69DD44A0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1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5922CE-6757-15F8-79E2-57E2FE44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C68309-A72F-7F00-0BB4-264386B2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7C51EE-729F-A10A-C288-E76FC607E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2504E-F6B3-45CE-B421-876516567BA0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6B0F2-0C57-B8E8-D6FA-B13C88160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2986B6-7523-0551-0234-4278D6900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73347-6C44-4717-A756-69DD44A0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89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pixabay.com/pt/curso-gradiente-cor-padr%C3%A3o-716201/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curso-gradiente-cor-padr%C3%A3o-716201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hyperlink" Target="https://pixabay.com/pt/curso-gradiente-cor-padr%C3%A3o-716201/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Afinal, o que é um algoritmo? | Dellap Informática">
            <a:extLst>
              <a:ext uri="{FF2B5EF4-FFF2-40B4-BE49-F238E27FC236}">
                <a16:creationId xmlns:a16="http://schemas.microsoft.com/office/drawing/2014/main" id="{1A52222B-4407-B3E9-83E6-4D8102B03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" y="3"/>
            <a:ext cx="12191991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2E7A28CB-0EDC-4BEE-DDE3-CEE432246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52668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7741984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626133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558526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9845416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5699594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0968919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4721695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39383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95554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55553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9261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32404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258454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083DB3BA-3DE1-8743-FC34-A5F12F8E4385}"/>
              </a:ext>
            </a:extLst>
          </p:cNvPr>
          <p:cNvSpPr/>
          <p:nvPr/>
        </p:nvSpPr>
        <p:spPr>
          <a:xfrm>
            <a:off x="0" y="1167618"/>
            <a:ext cx="6949440" cy="3404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E8E632-D850-82EF-B847-FD38925C37CA}"/>
              </a:ext>
            </a:extLst>
          </p:cNvPr>
          <p:cNvSpPr txBox="1"/>
          <p:nvPr/>
        </p:nvSpPr>
        <p:spPr>
          <a:xfrm>
            <a:off x="454856" y="1490006"/>
            <a:ext cx="6077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Apresentação </a:t>
            </a:r>
          </a:p>
          <a:p>
            <a:pPr algn="ctr"/>
            <a:r>
              <a:rPr lang="pt-BR" sz="6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Projeto Final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5001A3-33AF-ACE4-6C01-8D4D98974092}"/>
              </a:ext>
            </a:extLst>
          </p:cNvPr>
          <p:cNvSpPr txBox="1"/>
          <p:nvPr/>
        </p:nvSpPr>
        <p:spPr>
          <a:xfrm>
            <a:off x="2931942" y="3815833"/>
            <a:ext cx="401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Pedro Lucas Aguiar e Gustavo Assunção</a:t>
            </a:r>
          </a:p>
        </p:txBody>
      </p:sp>
      <p:pic>
        <p:nvPicPr>
          <p:cNvPr id="12" name="Gráfico 11" descr="Processador">
            <a:extLst>
              <a:ext uri="{FF2B5EF4-FFF2-40B4-BE49-F238E27FC236}">
                <a16:creationId xmlns:a16="http://schemas.microsoft.com/office/drawing/2014/main" id="{FCB79C18-0BCF-A703-7902-6ADA66E59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1271" y="1261406"/>
            <a:ext cx="228594" cy="228594"/>
          </a:xfrm>
          <a:prstGeom prst="rect">
            <a:avLst/>
          </a:prstGeom>
        </p:spPr>
      </p:pic>
      <p:pic>
        <p:nvPicPr>
          <p:cNvPr id="13" name="Gráfico 12" descr="Processador">
            <a:extLst>
              <a:ext uri="{FF2B5EF4-FFF2-40B4-BE49-F238E27FC236}">
                <a16:creationId xmlns:a16="http://schemas.microsoft.com/office/drawing/2014/main" id="{E4CEBFAC-3E53-71D1-9D76-AB78DC028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7686" y="1261406"/>
            <a:ext cx="228594" cy="228594"/>
          </a:xfrm>
          <a:prstGeom prst="rect">
            <a:avLst/>
          </a:prstGeom>
        </p:spPr>
      </p:pic>
      <p:pic>
        <p:nvPicPr>
          <p:cNvPr id="14" name="Gráfico 13" descr="Processador">
            <a:extLst>
              <a:ext uri="{FF2B5EF4-FFF2-40B4-BE49-F238E27FC236}">
                <a16:creationId xmlns:a16="http://schemas.microsoft.com/office/drawing/2014/main" id="{214BC517-9492-6A82-E4C7-982525E54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744" y="1261406"/>
            <a:ext cx="228594" cy="228594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34AA05D-412B-A58D-980B-3E58F58FA3DF}"/>
              </a:ext>
            </a:extLst>
          </p:cNvPr>
          <p:cNvCxnSpPr/>
          <p:nvPr/>
        </p:nvCxnSpPr>
        <p:spPr>
          <a:xfrm>
            <a:off x="2931942" y="3815833"/>
            <a:ext cx="3697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Concurso IFBAIANO - Instituto Federal de Educação, Ciência e Tecnologia  Baiano: cursos, edital e datas | Gran Cursos Online">
            <a:extLst>
              <a:ext uri="{FF2B5EF4-FFF2-40B4-BE49-F238E27FC236}">
                <a16:creationId xmlns:a16="http://schemas.microsoft.com/office/drawing/2014/main" id="{BAEE455D-227E-E779-649F-2FC99ABE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89" y="-3"/>
            <a:ext cx="1330699" cy="100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93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055AAD6-D945-3F56-A994-51A52A41E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9B91A81-CD3B-AB24-081E-F60405D3AE1E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E05613B6-4FE6-6AFE-75CC-35E785BE6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623" y="2481650"/>
            <a:ext cx="11850754" cy="24863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54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402861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1565CC6-B920-6EA3-6E9F-5F6927A5D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783565"/>
              </p:ext>
            </p:extLst>
          </p:nvPr>
        </p:nvGraphicFramePr>
        <p:xfrm>
          <a:off x="179295" y="457200"/>
          <a:ext cx="10578352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9F323F6-E801-96D9-F925-7FE70174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5280"/>
            <a:ext cx="121920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8770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98973EF-CA40-2A53-E2EA-CDFE47B6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1814014"/>
            <a:ext cx="5591955" cy="4639322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347E90EE-1460-0961-A0B5-9309140E8D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785772"/>
              </p:ext>
            </p:extLst>
          </p:nvPr>
        </p:nvGraphicFramePr>
        <p:xfrm>
          <a:off x="179295" y="457200"/>
          <a:ext cx="10578352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74619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422D2D2-BDA3-C72C-2C81-48546F5D0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968" y="1542770"/>
            <a:ext cx="65151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534DA8CC-4C5E-C4C2-1EAB-0941AFDF0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77981"/>
              </p:ext>
            </p:extLst>
          </p:nvPr>
        </p:nvGraphicFramePr>
        <p:xfrm>
          <a:off x="179295" y="457200"/>
          <a:ext cx="10578352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13301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D898697-5D85-7BEE-B808-2AB2FF4FA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6" t="57122" r="6093" b="31111"/>
          <a:stretch>
            <a:fillRect/>
          </a:stretch>
        </p:blipFill>
        <p:spPr>
          <a:xfrm>
            <a:off x="3186488" y="3947823"/>
            <a:ext cx="8262607" cy="806979"/>
          </a:xfrm>
          <a:custGeom>
            <a:avLst/>
            <a:gdLst/>
            <a:ahLst/>
            <a:cxnLst/>
            <a:rect l="l" t="t" r="r" b="b"/>
            <a:pathLst>
              <a:path w="8262607" h="806979">
                <a:moveTo>
                  <a:pt x="7008669" y="200249"/>
                </a:moveTo>
                <a:cubicBezTo>
                  <a:pt x="6961872" y="200249"/>
                  <a:pt x="6925413" y="218024"/>
                  <a:pt x="6899294" y="253576"/>
                </a:cubicBezTo>
                <a:cubicBezTo>
                  <a:pt x="6873175" y="289127"/>
                  <a:pt x="6860115" y="339370"/>
                  <a:pt x="6860115" y="404306"/>
                </a:cubicBezTo>
                <a:cubicBezTo>
                  <a:pt x="6860115" y="467790"/>
                  <a:pt x="6873084" y="517308"/>
                  <a:pt x="6899022" y="552860"/>
                </a:cubicBezTo>
                <a:cubicBezTo>
                  <a:pt x="6924960" y="588411"/>
                  <a:pt x="6960239" y="606187"/>
                  <a:pt x="7004860" y="606187"/>
                </a:cubicBezTo>
                <a:cubicBezTo>
                  <a:pt x="7032067" y="606187"/>
                  <a:pt x="7056555" y="598206"/>
                  <a:pt x="7078321" y="582244"/>
                </a:cubicBezTo>
                <a:cubicBezTo>
                  <a:pt x="7100087" y="566282"/>
                  <a:pt x="7116955" y="543428"/>
                  <a:pt x="7128927" y="513681"/>
                </a:cubicBezTo>
                <a:cubicBezTo>
                  <a:pt x="7140898" y="483934"/>
                  <a:pt x="7146884" y="448564"/>
                  <a:pt x="7146884" y="407571"/>
                </a:cubicBezTo>
                <a:cubicBezTo>
                  <a:pt x="7146884" y="343361"/>
                  <a:pt x="7134549" y="292755"/>
                  <a:pt x="7109881" y="255752"/>
                </a:cubicBezTo>
                <a:cubicBezTo>
                  <a:pt x="7085213" y="218750"/>
                  <a:pt x="7051475" y="200249"/>
                  <a:pt x="7008669" y="200249"/>
                </a:cubicBezTo>
                <a:close/>
                <a:moveTo>
                  <a:pt x="3455845" y="200249"/>
                </a:moveTo>
                <a:cubicBezTo>
                  <a:pt x="3409047" y="200249"/>
                  <a:pt x="3372589" y="218024"/>
                  <a:pt x="3346470" y="253576"/>
                </a:cubicBezTo>
                <a:cubicBezTo>
                  <a:pt x="3320350" y="289127"/>
                  <a:pt x="3307291" y="339370"/>
                  <a:pt x="3307291" y="404306"/>
                </a:cubicBezTo>
                <a:cubicBezTo>
                  <a:pt x="3307291" y="467790"/>
                  <a:pt x="3320260" y="517308"/>
                  <a:pt x="3346198" y="552860"/>
                </a:cubicBezTo>
                <a:cubicBezTo>
                  <a:pt x="3372136" y="588411"/>
                  <a:pt x="3407415" y="606187"/>
                  <a:pt x="3452035" y="606187"/>
                </a:cubicBezTo>
                <a:cubicBezTo>
                  <a:pt x="3479243" y="606187"/>
                  <a:pt x="3503730" y="598206"/>
                  <a:pt x="3525496" y="582244"/>
                </a:cubicBezTo>
                <a:cubicBezTo>
                  <a:pt x="3547262" y="566282"/>
                  <a:pt x="3564131" y="543428"/>
                  <a:pt x="3576102" y="513681"/>
                </a:cubicBezTo>
                <a:cubicBezTo>
                  <a:pt x="3588074" y="483934"/>
                  <a:pt x="3594059" y="448564"/>
                  <a:pt x="3594059" y="407571"/>
                </a:cubicBezTo>
                <a:cubicBezTo>
                  <a:pt x="3594059" y="343361"/>
                  <a:pt x="3581725" y="292755"/>
                  <a:pt x="3557057" y="255752"/>
                </a:cubicBezTo>
                <a:cubicBezTo>
                  <a:pt x="3532389" y="218750"/>
                  <a:pt x="3498651" y="200249"/>
                  <a:pt x="3455845" y="200249"/>
                </a:cubicBezTo>
                <a:close/>
                <a:moveTo>
                  <a:pt x="1103169" y="200249"/>
                </a:moveTo>
                <a:cubicBezTo>
                  <a:pt x="1056372" y="200249"/>
                  <a:pt x="1019914" y="218024"/>
                  <a:pt x="993795" y="253576"/>
                </a:cubicBezTo>
                <a:cubicBezTo>
                  <a:pt x="967676" y="289127"/>
                  <a:pt x="954616" y="339370"/>
                  <a:pt x="954616" y="404306"/>
                </a:cubicBezTo>
                <a:cubicBezTo>
                  <a:pt x="954616" y="467790"/>
                  <a:pt x="967585" y="517308"/>
                  <a:pt x="993523" y="552860"/>
                </a:cubicBezTo>
                <a:cubicBezTo>
                  <a:pt x="1019461" y="588411"/>
                  <a:pt x="1054740" y="606187"/>
                  <a:pt x="1099360" y="606187"/>
                </a:cubicBezTo>
                <a:cubicBezTo>
                  <a:pt x="1126568" y="606187"/>
                  <a:pt x="1151055" y="598206"/>
                  <a:pt x="1172821" y="582244"/>
                </a:cubicBezTo>
                <a:cubicBezTo>
                  <a:pt x="1194587" y="566282"/>
                  <a:pt x="1211456" y="543428"/>
                  <a:pt x="1223427" y="513681"/>
                </a:cubicBezTo>
                <a:cubicBezTo>
                  <a:pt x="1235399" y="483934"/>
                  <a:pt x="1241385" y="448564"/>
                  <a:pt x="1241385" y="407571"/>
                </a:cubicBezTo>
                <a:cubicBezTo>
                  <a:pt x="1241385" y="343361"/>
                  <a:pt x="1229050" y="292755"/>
                  <a:pt x="1204382" y="255752"/>
                </a:cubicBezTo>
                <a:cubicBezTo>
                  <a:pt x="1179714" y="218750"/>
                  <a:pt x="1145976" y="200249"/>
                  <a:pt x="1103169" y="200249"/>
                </a:cubicBezTo>
                <a:close/>
                <a:moveTo>
                  <a:pt x="5056049" y="182836"/>
                </a:moveTo>
                <a:cubicBezTo>
                  <a:pt x="5055323" y="191542"/>
                  <a:pt x="5052784" y="205872"/>
                  <a:pt x="5048431" y="225824"/>
                </a:cubicBezTo>
                <a:cubicBezTo>
                  <a:pt x="5044078" y="245776"/>
                  <a:pt x="5022130" y="331389"/>
                  <a:pt x="4982588" y="482664"/>
                </a:cubicBezTo>
                <a:lnTo>
                  <a:pt x="5131686" y="482664"/>
                </a:lnTo>
                <a:lnTo>
                  <a:pt x="5077271" y="270444"/>
                </a:lnTo>
                <a:cubicBezTo>
                  <a:pt x="5069653" y="239246"/>
                  <a:pt x="5064393" y="210043"/>
                  <a:pt x="5061490" y="182836"/>
                </a:cubicBezTo>
                <a:close/>
                <a:moveTo>
                  <a:pt x="2602706" y="181747"/>
                </a:moveTo>
                <a:lnTo>
                  <a:pt x="2602706" y="374378"/>
                </a:lnTo>
                <a:lnTo>
                  <a:pt x="2655489" y="374378"/>
                </a:lnTo>
                <a:cubicBezTo>
                  <a:pt x="2722964" y="374378"/>
                  <a:pt x="2756701" y="342454"/>
                  <a:pt x="2756701" y="278607"/>
                </a:cubicBezTo>
                <a:cubicBezTo>
                  <a:pt x="2756701" y="246683"/>
                  <a:pt x="2747451" y="222559"/>
                  <a:pt x="2728949" y="206234"/>
                </a:cubicBezTo>
                <a:cubicBezTo>
                  <a:pt x="2710448" y="189910"/>
                  <a:pt x="2683240" y="181747"/>
                  <a:pt x="2647327" y="181747"/>
                </a:cubicBezTo>
                <a:close/>
                <a:moveTo>
                  <a:pt x="4193381" y="175762"/>
                </a:moveTo>
                <a:lnTo>
                  <a:pt x="4193381" y="354244"/>
                </a:lnTo>
                <a:lnTo>
                  <a:pt x="4235825" y="354244"/>
                </a:lnTo>
                <a:cubicBezTo>
                  <a:pt x="4267386" y="354244"/>
                  <a:pt x="4292779" y="345356"/>
                  <a:pt x="4312006" y="327580"/>
                </a:cubicBezTo>
                <a:cubicBezTo>
                  <a:pt x="4331233" y="309805"/>
                  <a:pt x="4340846" y="287494"/>
                  <a:pt x="4340846" y="260650"/>
                </a:cubicBezTo>
                <a:cubicBezTo>
                  <a:pt x="4340846" y="234530"/>
                  <a:pt x="4332865" y="213852"/>
                  <a:pt x="4316904" y="198616"/>
                </a:cubicBezTo>
                <a:cubicBezTo>
                  <a:pt x="4300942" y="183380"/>
                  <a:pt x="4275911" y="175762"/>
                  <a:pt x="4241810" y="175762"/>
                </a:cubicBezTo>
                <a:close/>
                <a:moveTo>
                  <a:pt x="1840706" y="175762"/>
                </a:moveTo>
                <a:lnTo>
                  <a:pt x="1840706" y="354244"/>
                </a:lnTo>
                <a:lnTo>
                  <a:pt x="1883150" y="354244"/>
                </a:lnTo>
                <a:cubicBezTo>
                  <a:pt x="1914711" y="354244"/>
                  <a:pt x="1940105" y="345356"/>
                  <a:pt x="1959331" y="327580"/>
                </a:cubicBezTo>
                <a:cubicBezTo>
                  <a:pt x="1978558" y="309805"/>
                  <a:pt x="1988171" y="287494"/>
                  <a:pt x="1988171" y="260650"/>
                </a:cubicBezTo>
                <a:cubicBezTo>
                  <a:pt x="1988171" y="234530"/>
                  <a:pt x="1980190" y="213852"/>
                  <a:pt x="1964229" y="198616"/>
                </a:cubicBezTo>
                <a:cubicBezTo>
                  <a:pt x="1948267" y="183380"/>
                  <a:pt x="1923236" y="175762"/>
                  <a:pt x="1889136" y="175762"/>
                </a:cubicBezTo>
                <a:close/>
                <a:moveTo>
                  <a:pt x="7511131" y="13060"/>
                </a:moveTo>
                <a:lnTo>
                  <a:pt x="7733145" y="13060"/>
                </a:lnTo>
                <a:lnTo>
                  <a:pt x="7997060" y="371113"/>
                </a:lnTo>
                <a:cubicBezTo>
                  <a:pt x="8000325" y="375829"/>
                  <a:pt x="8004315" y="381452"/>
                  <a:pt x="8009031" y="387981"/>
                </a:cubicBezTo>
                <a:cubicBezTo>
                  <a:pt x="8013747" y="394511"/>
                  <a:pt x="8018463" y="401222"/>
                  <a:pt x="8023179" y="408115"/>
                </a:cubicBezTo>
                <a:cubicBezTo>
                  <a:pt x="8027895" y="415008"/>
                  <a:pt x="8032339" y="421719"/>
                  <a:pt x="8036511" y="428249"/>
                </a:cubicBezTo>
                <a:cubicBezTo>
                  <a:pt x="8040683" y="434779"/>
                  <a:pt x="8043857" y="440583"/>
                  <a:pt x="8046033" y="445662"/>
                </a:cubicBezTo>
                <a:lnTo>
                  <a:pt x="8048210" y="445662"/>
                </a:lnTo>
                <a:cubicBezTo>
                  <a:pt x="8046033" y="429700"/>
                  <a:pt x="8044945" y="402129"/>
                  <a:pt x="8044945" y="362950"/>
                </a:cubicBezTo>
                <a:lnTo>
                  <a:pt x="8044945" y="13060"/>
                </a:lnTo>
                <a:lnTo>
                  <a:pt x="8262607" y="13060"/>
                </a:lnTo>
                <a:lnTo>
                  <a:pt x="8262607" y="793375"/>
                </a:lnTo>
                <a:lnTo>
                  <a:pt x="8056373" y="793375"/>
                </a:lnTo>
                <a:lnTo>
                  <a:pt x="7781031" y="416821"/>
                </a:lnTo>
                <a:cubicBezTo>
                  <a:pt x="7759265" y="387074"/>
                  <a:pt x="7741489" y="360230"/>
                  <a:pt x="7727704" y="336287"/>
                </a:cubicBezTo>
                <a:lnTo>
                  <a:pt x="7725527" y="336287"/>
                </a:lnTo>
                <a:cubicBezTo>
                  <a:pt x="7727704" y="374740"/>
                  <a:pt x="7728793" y="417910"/>
                  <a:pt x="7728793" y="465795"/>
                </a:cubicBezTo>
                <a:lnTo>
                  <a:pt x="7728793" y="793375"/>
                </a:lnTo>
                <a:lnTo>
                  <a:pt x="7511131" y="793375"/>
                </a:lnTo>
                <a:close/>
                <a:moveTo>
                  <a:pt x="6263357" y="13060"/>
                </a:moveTo>
                <a:lnTo>
                  <a:pt x="6498431" y="13060"/>
                </a:lnTo>
                <a:lnTo>
                  <a:pt x="6498431" y="793375"/>
                </a:lnTo>
                <a:lnTo>
                  <a:pt x="6263357" y="793375"/>
                </a:lnTo>
                <a:close/>
                <a:moveTo>
                  <a:pt x="5498649" y="13060"/>
                </a:moveTo>
                <a:lnTo>
                  <a:pt x="6173943" y="13060"/>
                </a:lnTo>
                <a:lnTo>
                  <a:pt x="6173943" y="196984"/>
                </a:lnTo>
                <a:lnTo>
                  <a:pt x="5953017" y="196984"/>
                </a:lnTo>
                <a:lnTo>
                  <a:pt x="5953017" y="793375"/>
                </a:lnTo>
                <a:lnTo>
                  <a:pt x="5716855" y="793375"/>
                </a:lnTo>
                <a:lnTo>
                  <a:pt x="5716855" y="196984"/>
                </a:lnTo>
                <a:lnTo>
                  <a:pt x="5498649" y="196984"/>
                </a:lnTo>
                <a:close/>
                <a:moveTo>
                  <a:pt x="4920011" y="13060"/>
                </a:moveTo>
                <a:lnTo>
                  <a:pt x="5211677" y="13060"/>
                </a:lnTo>
                <a:lnTo>
                  <a:pt x="5464707" y="793375"/>
                </a:lnTo>
                <a:lnTo>
                  <a:pt x="5209499" y="793375"/>
                </a:lnTo>
                <a:lnTo>
                  <a:pt x="5175218" y="649719"/>
                </a:lnTo>
                <a:lnTo>
                  <a:pt x="4942321" y="649719"/>
                </a:lnTo>
                <a:lnTo>
                  <a:pt x="4905319" y="793375"/>
                </a:lnTo>
                <a:lnTo>
                  <a:pt x="4651200" y="793375"/>
                </a:lnTo>
                <a:close/>
                <a:moveTo>
                  <a:pt x="3958307" y="13060"/>
                </a:moveTo>
                <a:lnTo>
                  <a:pt x="4270651" y="13060"/>
                </a:lnTo>
                <a:cubicBezTo>
                  <a:pt x="4379844" y="13060"/>
                  <a:pt x="4460469" y="30926"/>
                  <a:pt x="4512527" y="66659"/>
                </a:cubicBezTo>
                <a:cubicBezTo>
                  <a:pt x="4564584" y="102392"/>
                  <a:pt x="4590613" y="155991"/>
                  <a:pt x="4590613" y="227456"/>
                </a:cubicBezTo>
                <a:cubicBezTo>
                  <a:pt x="4590613" y="281146"/>
                  <a:pt x="4575467" y="326129"/>
                  <a:pt x="4545176" y="362406"/>
                </a:cubicBezTo>
                <a:cubicBezTo>
                  <a:pt x="4514885" y="398683"/>
                  <a:pt x="4469811" y="424984"/>
                  <a:pt x="4409954" y="441308"/>
                </a:cubicBezTo>
                <a:lnTo>
                  <a:pt x="4409954" y="443485"/>
                </a:lnTo>
                <a:cubicBezTo>
                  <a:pt x="4442966" y="453642"/>
                  <a:pt x="4470445" y="470148"/>
                  <a:pt x="4492393" y="493003"/>
                </a:cubicBezTo>
                <a:cubicBezTo>
                  <a:pt x="4514340" y="515857"/>
                  <a:pt x="4534021" y="549776"/>
                  <a:pt x="4551434" y="594759"/>
                </a:cubicBezTo>
                <a:lnTo>
                  <a:pt x="4628159" y="793375"/>
                </a:lnTo>
                <a:lnTo>
                  <a:pt x="4363157" y="793375"/>
                </a:lnTo>
                <a:lnTo>
                  <a:pt x="4304932" y="625232"/>
                </a:lnTo>
                <a:cubicBezTo>
                  <a:pt x="4293686" y="592220"/>
                  <a:pt x="4279085" y="566282"/>
                  <a:pt x="4261128" y="547418"/>
                </a:cubicBezTo>
                <a:cubicBezTo>
                  <a:pt x="4243171" y="528554"/>
                  <a:pt x="4223672" y="519122"/>
                  <a:pt x="4202631" y="519122"/>
                </a:cubicBezTo>
                <a:lnTo>
                  <a:pt x="4193381" y="519122"/>
                </a:lnTo>
                <a:lnTo>
                  <a:pt x="4193381" y="793375"/>
                </a:lnTo>
                <a:lnTo>
                  <a:pt x="3958307" y="793375"/>
                </a:lnTo>
                <a:close/>
                <a:moveTo>
                  <a:pt x="2367632" y="13060"/>
                </a:moveTo>
                <a:lnTo>
                  <a:pt x="2687594" y="13060"/>
                </a:lnTo>
                <a:cubicBezTo>
                  <a:pt x="2797512" y="13060"/>
                  <a:pt x="2877957" y="33919"/>
                  <a:pt x="2928925" y="75638"/>
                </a:cubicBezTo>
                <a:cubicBezTo>
                  <a:pt x="2979894" y="117356"/>
                  <a:pt x="3005379" y="182292"/>
                  <a:pt x="3005379" y="270444"/>
                </a:cubicBezTo>
                <a:cubicBezTo>
                  <a:pt x="3005379" y="323771"/>
                  <a:pt x="2991866" y="371113"/>
                  <a:pt x="2964840" y="412468"/>
                </a:cubicBezTo>
                <a:cubicBezTo>
                  <a:pt x="2937813" y="453824"/>
                  <a:pt x="2899270" y="485838"/>
                  <a:pt x="2849208" y="508511"/>
                </a:cubicBezTo>
                <a:cubicBezTo>
                  <a:pt x="2799145" y="531184"/>
                  <a:pt x="2740921" y="542521"/>
                  <a:pt x="2674534" y="542521"/>
                </a:cubicBezTo>
                <a:lnTo>
                  <a:pt x="2602706" y="542521"/>
                </a:lnTo>
                <a:lnTo>
                  <a:pt x="2602706" y="793375"/>
                </a:lnTo>
                <a:lnTo>
                  <a:pt x="2367632" y="793375"/>
                </a:lnTo>
                <a:close/>
                <a:moveTo>
                  <a:pt x="1605632" y="13060"/>
                </a:moveTo>
                <a:lnTo>
                  <a:pt x="1917976" y="13060"/>
                </a:lnTo>
                <a:cubicBezTo>
                  <a:pt x="2027169" y="13060"/>
                  <a:pt x="2107794" y="30926"/>
                  <a:pt x="2159852" y="66659"/>
                </a:cubicBezTo>
                <a:cubicBezTo>
                  <a:pt x="2211909" y="102392"/>
                  <a:pt x="2237937" y="155991"/>
                  <a:pt x="2237937" y="227456"/>
                </a:cubicBezTo>
                <a:cubicBezTo>
                  <a:pt x="2237937" y="281146"/>
                  <a:pt x="2222792" y="326129"/>
                  <a:pt x="2192501" y="362406"/>
                </a:cubicBezTo>
                <a:cubicBezTo>
                  <a:pt x="2162210" y="398683"/>
                  <a:pt x="2117135" y="424984"/>
                  <a:pt x="2057279" y="441308"/>
                </a:cubicBezTo>
                <a:lnTo>
                  <a:pt x="2057279" y="443485"/>
                </a:lnTo>
                <a:cubicBezTo>
                  <a:pt x="2090291" y="453642"/>
                  <a:pt x="2117771" y="470148"/>
                  <a:pt x="2139718" y="493003"/>
                </a:cubicBezTo>
                <a:cubicBezTo>
                  <a:pt x="2161665" y="515857"/>
                  <a:pt x="2181346" y="549776"/>
                  <a:pt x="2198758" y="594759"/>
                </a:cubicBezTo>
                <a:lnTo>
                  <a:pt x="2275484" y="793375"/>
                </a:lnTo>
                <a:lnTo>
                  <a:pt x="2010481" y="793375"/>
                </a:lnTo>
                <a:lnTo>
                  <a:pt x="1952257" y="625232"/>
                </a:lnTo>
                <a:cubicBezTo>
                  <a:pt x="1941012" y="592220"/>
                  <a:pt x="1926410" y="566282"/>
                  <a:pt x="1908453" y="547418"/>
                </a:cubicBezTo>
                <a:cubicBezTo>
                  <a:pt x="1890496" y="528554"/>
                  <a:pt x="1870997" y="519122"/>
                  <a:pt x="1849957" y="519122"/>
                </a:cubicBezTo>
                <a:lnTo>
                  <a:pt x="1840706" y="519122"/>
                </a:lnTo>
                <a:lnTo>
                  <a:pt x="1840706" y="793375"/>
                </a:lnTo>
                <a:lnTo>
                  <a:pt x="1605632" y="793375"/>
                </a:lnTo>
                <a:close/>
                <a:moveTo>
                  <a:pt x="7010845" y="0"/>
                </a:moveTo>
                <a:cubicBezTo>
                  <a:pt x="7085576" y="0"/>
                  <a:pt x="7152416" y="16597"/>
                  <a:pt x="7211366" y="49790"/>
                </a:cubicBezTo>
                <a:cubicBezTo>
                  <a:pt x="7270316" y="82984"/>
                  <a:pt x="7315843" y="130325"/>
                  <a:pt x="7347949" y="191814"/>
                </a:cubicBezTo>
                <a:cubicBezTo>
                  <a:pt x="7380053" y="253304"/>
                  <a:pt x="7396106" y="323046"/>
                  <a:pt x="7396106" y="401041"/>
                </a:cubicBezTo>
                <a:cubicBezTo>
                  <a:pt x="7396106" y="479399"/>
                  <a:pt x="7379237" y="549504"/>
                  <a:pt x="7345499" y="611356"/>
                </a:cubicBezTo>
                <a:cubicBezTo>
                  <a:pt x="7311762" y="673208"/>
                  <a:pt x="7264602" y="721275"/>
                  <a:pt x="7204020" y="755557"/>
                </a:cubicBezTo>
                <a:cubicBezTo>
                  <a:pt x="7143437" y="789838"/>
                  <a:pt x="7075600" y="806979"/>
                  <a:pt x="7000507" y="806979"/>
                </a:cubicBezTo>
                <a:cubicBezTo>
                  <a:pt x="6927227" y="806979"/>
                  <a:pt x="6860569" y="790382"/>
                  <a:pt x="6800531" y="757189"/>
                </a:cubicBezTo>
                <a:cubicBezTo>
                  <a:pt x="6740493" y="723996"/>
                  <a:pt x="6693786" y="677380"/>
                  <a:pt x="6660411" y="617342"/>
                </a:cubicBezTo>
                <a:cubicBezTo>
                  <a:pt x="6627037" y="557304"/>
                  <a:pt x="6610349" y="489375"/>
                  <a:pt x="6610349" y="413557"/>
                </a:cubicBezTo>
                <a:cubicBezTo>
                  <a:pt x="6610349" y="334110"/>
                  <a:pt x="6627218" y="262645"/>
                  <a:pt x="6660955" y="199160"/>
                </a:cubicBezTo>
                <a:cubicBezTo>
                  <a:pt x="6694693" y="135676"/>
                  <a:pt x="6742034" y="86611"/>
                  <a:pt x="6802979" y="51967"/>
                </a:cubicBezTo>
                <a:cubicBezTo>
                  <a:pt x="6863925" y="17323"/>
                  <a:pt x="6933213" y="0"/>
                  <a:pt x="7010845" y="0"/>
                </a:cubicBezTo>
                <a:close/>
                <a:moveTo>
                  <a:pt x="3458021" y="0"/>
                </a:moveTo>
                <a:cubicBezTo>
                  <a:pt x="3532751" y="0"/>
                  <a:pt x="3599591" y="16597"/>
                  <a:pt x="3658541" y="49790"/>
                </a:cubicBezTo>
                <a:cubicBezTo>
                  <a:pt x="3717491" y="82984"/>
                  <a:pt x="3763019" y="130325"/>
                  <a:pt x="3795124" y="191814"/>
                </a:cubicBezTo>
                <a:cubicBezTo>
                  <a:pt x="3827229" y="253304"/>
                  <a:pt x="3843281" y="323046"/>
                  <a:pt x="3843281" y="401041"/>
                </a:cubicBezTo>
                <a:cubicBezTo>
                  <a:pt x="3843281" y="479399"/>
                  <a:pt x="3826412" y="549504"/>
                  <a:pt x="3792675" y="611356"/>
                </a:cubicBezTo>
                <a:cubicBezTo>
                  <a:pt x="3758938" y="673208"/>
                  <a:pt x="3711778" y="721275"/>
                  <a:pt x="3651196" y="755557"/>
                </a:cubicBezTo>
                <a:cubicBezTo>
                  <a:pt x="3590613" y="789838"/>
                  <a:pt x="3522775" y="806979"/>
                  <a:pt x="3447682" y="806979"/>
                </a:cubicBezTo>
                <a:cubicBezTo>
                  <a:pt x="3374403" y="806979"/>
                  <a:pt x="3307744" y="790382"/>
                  <a:pt x="3247706" y="757189"/>
                </a:cubicBezTo>
                <a:cubicBezTo>
                  <a:pt x="3187668" y="723996"/>
                  <a:pt x="3140961" y="677380"/>
                  <a:pt x="3107587" y="617342"/>
                </a:cubicBezTo>
                <a:cubicBezTo>
                  <a:pt x="3074212" y="557304"/>
                  <a:pt x="3057525" y="489375"/>
                  <a:pt x="3057525" y="413557"/>
                </a:cubicBezTo>
                <a:cubicBezTo>
                  <a:pt x="3057525" y="334110"/>
                  <a:pt x="3074393" y="262645"/>
                  <a:pt x="3108131" y="199160"/>
                </a:cubicBezTo>
                <a:cubicBezTo>
                  <a:pt x="3141868" y="135676"/>
                  <a:pt x="3189209" y="86611"/>
                  <a:pt x="3250155" y="51967"/>
                </a:cubicBezTo>
                <a:cubicBezTo>
                  <a:pt x="3311100" y="17323"/>
                  <a:pt x="3380389" y="0"/>
                  <a:pt x="3458021" y="0"/>
                </a:cubicBezTo>
                <a:close/>
                <a:moveTo>
                  <a:pt x="1105346" y="0"/>
                </a:moveTo>
                <a:cubicBezTo>
                  <a:pt x="1180077" y="0"/>
                  <a:pt x="1246917" y="16597"/>
                  <a:pt x="1305867" y="49790"/>
                </a:cubicBezTo>
                <a:cubicBezTo>
                  <a:pt x="1364816" y="82984"/>
                  <a:pt x="1410344" y="130325"/>
                  <a:pt x="1442449" y="191814"/>
                </a:cubicBezTo>
                <a:cubicBezTo>
                  <a:pt x="1474555" y="253304"/>
                  <a:pt x="1490606" y="323046"/>
                  <a:pt x="1490606" y="401041"/>
                </a:cubicBezTo>
                <a:cubicBezTo>
                  <a:pt x="1490606" y="479399"/>
                  <a:pt x="1473738" y="549504"/>
                  <a:pt x="1440000" y="611356"/>
                </a:cubicBezTo>
                <a:cubicBezTo>
                  <a:pt x="1406263" y="673208"/>
                  <a:pt x="1359103" y="721275"/>
                  <a:pt x="1298520" y="755557"/>
                </a:cubicBezTo>
                <a:cubicBezTo>
                  <a:pt x="1237939" y="789838"/>
                  <a:pt x="1170100" y="806979"/>
                  <a:pt x="1095007" y="806979"/>
                </a:cubicBezTo>
                <a:cubicBezTo>
                  <a:pt x="1021728" y="806979"/>
                  <a:pt x="955069" y="790382"/>
                  <a:pt x="895031" y="757189"/>
                </a:cubicBezTo>
                <a:cubicBezTo>
                  <a:pt x="834993" y="723996"/>
                  <a:pt x="788286" y="677380"/>
                  <a:pt x="754912" y="617342"/>
                </a:cubicBezTo>
                <a:cubicBezTo>
                  <a:pt x="721537" y="557304"/>
                  <a:pt x="704850" y="489375"/>
                  <a:pt x="704850" y="413557"/>
                </a:cubicBezTo>
                <a:cubicBezTo>
                  <a:pt x="704850" y="334110"/>
                  <a:pt x="721719" y="262645"/>
                  <a:pt x="755456" y="199160"/>
                </a:cubicBezTo>
                <a:cubicBezTo>
                  <a:pt x="789193" y="135676"/>
                  <a:pt x="836535" y="86611"/>
                  <a:pt x="897480" y="51967"/>
                </a:cubicBezTo>
                <a:cubicBezTo>
                  <a:pt x="958425" y="17323"/>
                  <a:pt x="1027714" y="0"/>
                  <a:pt x="1105346" y="0"/>
                </a:cubicBezTo>
                <a:close/>
                <a:moveTo>
                  <a:pt x="428248" y="0"/>
                </a:moveTo>
                <a:cubicBezTo>
                  <a:pt x="495723" y="0"/>
                  <a:pt x="561021" y="8163"/>
                  <a:pt x="624143" y="24487"/>
                </a:cubicBezTo>
                <a:lnTo>
                  <a:pt x="624143" y="241604"/>
                </a:lnTo>
                <a:cubicBezTo>
                  <a:pt x="602377" y="228545"/>
                  <a:pt x="576439" y="218387"/>
                  <a:pt x="546329" y="211132"/>
                </a:cubicBezTo>
                <a:cubicBezTo>
                  <a:pt x="516219" y="203876"/>
                  <a:pt x="485747" y="200249"/>
                  <a:pt x="454911" y="200249"/>
                </a:cubicBezTo>
                <a:cubicBezTo>
                  <a:pt x="391064" y="200249"/>
                  <a:pt x="340730" y="218568"/>
                  <a:pt x="303909" y="255208"/>
                </a:cubicBezTo>
                <a:cubicBezTo>
                  <a:pt x="267088" y="291848"/>
                  <a:pt x="248678" y="341547"/>
                  <a:pt x="248678" y="404306"/>
                </a:cubicBezTo>
                <a:cubicBezTo>
                  <a:pt x="248678" y="466702"/>
                  <a:pt x="267088" y="515948"/>
                  <a:pt x="303909" y="552043"/>
                </a:cubicBezTo>
                <a:cubicBezTo>
                  <a:pt x="340730" y="588139"/>
                  <a:pt x="389976" y="606187"/>
                  <a:pt x="451647" y="606187"/>
                </a:cubicBezTo>
                <a:cubicBezTo>
                  <a:pt x="508601" y="606187"/>
                  <a:pt x="566100" y="591676"/>
                  <a:pt x="624143" y="562654"/>
                </a:cubicBezTo>
                <a:lnTo>
                  <a:pt x="624143" y="772153"/>
                </a:lnTo>
                <a:cubicBezTo>
                  <a:pt x="559570" y="795370"/>
                  <a:pt x="485021" y="806979"/>
                  <a:pt x="400496" y="806979"/>
                </a:cubicBezTo>
                <a:cubicBezTo>
                  <a:pt x="317422" y="806979"/>
                  <a:pt x="245775" y="791108"/>
                  <a:pt x="185556" y="759366"/>
                </a:cubicBezTo>
                <a:cubicBezTo>
                  <a:pt x="125336" y="727623"/>
                  <a:pt x="79355" y="682459"/>
                  <a:pt x="47613" y="623872"/>
                </a:cubicBezTo>
                <a:cubicBezTo>
                  <a:pt x="15871" y="565285"/>
                  <a:pt x="0" y="497719"/>
                  <a:pt x="0" y="421175"/>
                </a:cubicBezTo>
                <a:cubicBezTo>
                  <a:pt x="0" y="338826"/>
                  <a:pt x="17775" y="265547"/>
                  <a:pt x="53327" y="201337"/>
                </a:cubicBezTo>
                <a:cubicBezTo>
                  <a:pt x="88878" y="137127"/>
                  <a:pt x="139122" y="87518"/>
                  <a:pt x="204057" y="52511"/>
                </a:cubicBezTo>
                <a:cubicBezTo>
                  <a:pt x="268993" y="17504"/>
                  <a:pt x="343723" y="0"/>
                  <a:pt x="428248" y="0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603375-DDEE-1921-0251-D224186B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828ECD-4D2F-644F-FB4B-48712DC8F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AED4882-7789-E8B5-58E3-3B27F41BF40E}"/>
              </a:ext>
            </a:extLst>
          </p:cNvPr>
          <p:cNvSpPr txBox="1"/>
          <p:nvPr/>
        </p:nvSpPr>
        <p:spPr>
          <a:xfrm>
            <a:off x="1170711" y="1978411"/>
            <a:ext cx="2964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9568434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D898697-5D85-7BEE-B808-2AB2FF4FA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6" t="57122" r="6093" b="31111"/>
          <a:stretch>
            <a:fillRect/>
          </a:stretch>
        </p:blipFill>
        <p:spPr>
          <a:xfrm>
            <a:off x="3186488" y="3947823"/>
            <a:ext cx="8262607" cy="806979"/>
          </a:xfrm>
          <a:custGeom>
            <a:avLst/>
            <a:gdLst/>
            <a:ahLst/>
            <a:cxnLst/>
            <a:rect l="l" t="t" r="r" b="b"/>
            <a:pathLst>
              <a:path w="8262607" h="806979">
                <a:moveTo>
                  <a:pt x="7008669" y="200249"/>
                </a:moveTo>
                <a:cubicBezTo>
                  <a:pt x="6961872" y="200249"/>
                  <a:pt x="6925413" y="218024"/>
                  <a:pt x="6899294" y="253576"/>
                </a:cubicBezTo>
                <a:cubicBezTo>
                  <a:pt x="6873175" y="289127"/>
                  <a:pt x="6860115" y="339370"/>
                  <a:pt x="6860115" y="404306"/>
                </a:cubicBezTo>
                <a:cubicBezTo>
                  <a:pt x="6860115" y="467790"/>
                  <a:pt x="6873084" y="517308"/>
                  <a:pt x="6899022" y="552860"/>
                </a:cubicBezTo>
                <a:cubicBezTo>
                  <a:pt x="6924960" y="588411"/>
                  <a:pt x="6960239" y="606187"/>
                  <a:pt x="7004860" y="606187"/>
                </a:cubicBezTo>
                <a:cubicBezTo>
                  <a:pt x="7032067" y="606187"/>
                  <a:pt x="7056555" y="598206"/>
                  <a:pt x="7078321" y="582244"/>
                </a:cubicBezTo>
                <a:cubicBezTo>
                  <a:pt x="7100087" y="566282"/>
                  <a:pt x="7116955" y="543428"/>
                  <a:pt x="7128927" y="513681"/>
                </a:cubicBezTo>
                <a:cubicBezTo>
                  <a:pt x="7140898" y="483934"/>
                  <a:pt x="7146884" y="448564"/>
                  <a:pt x="7146884" y="407571"/>
                </a:cubicBezTo>
                <a:cubicBezTo>
                  <a:pt x="7146884" y="343361"/>
                  <a:pt x="7134549" y="292755"/>
                  <a:pt x="7109881" y="255752"/>
                </a:cubicBezTo>
                <a:cubicBezTo>
                  <a:pt x="7085213" y="218750"/>
                  <a:pt x="7051475" y="200249"/>
                  <a:pt x="7008669" y="200249"/>
                </a:cubicBezTo>
                <a:close/>
                <a:moveTo>
                  <a:pt x="3455845" y="200249"/>
                </a:moveTo>
                <a:cubicBezTo>
                  <a:pt x="3409047" y="200249"/>
                  <a:pt x="3372589" y="218024"/>
                  <a:pt x="3346470" y="253576"/>
                </a:cubicBezTo>
                <a:cubicBezTo>
                  <a:pt x="3320350" y="289127"/>
                  <a:pt x="3307291" y="339370"/>
                  <a:pt x="3307291" y="404306"/>
                </a:cubicBezTo>
                <a:cubicBezTo>
                  <a:pt x="3307291" y="467790"/>
                  <a:pt x="3320260" y="517308"/>
                  <a:pt x="3346198" y="552860"/>
                </a:cubicBezTo>
                <a:cubicBezTo>
                  <a:pt x="3372136" y="588411"/>
                  <a:pt x="3407415" y="606187"/>
                  <a:pt x="3452035" y="606187"/>
                </a:cubicBezTo>
                <a:cubicBezTo>
                  <a:pt x="3479243" y="606187"/>
                  <a:pt x="3503730" y="598206"/>
                  <a:pt x="3525496" y="582244"/>
                </a:cubicBezTo>
                <a:cubicBezTo>
                  <a:pt x="3547262" y="566282"/>
                  <a:pt x="3564131" y="543428"/>
                  <a:pt x="3576102" y="513681"/>
                </a:cubicBezTo>
                <a:cubicBezTo>
                  <a:pt x="3588074" y="483934"/>
                  <a:pt x="3594059" y="448564"/>
                  <a:pt x="3594059" y="407571"/>
                </a:cubicBezTo>
                <a:cubicBezTo>
                  <a:pt x="3594059" y="343361"/>
                  <a:pt x="3581725" y="292755"/>
                  <a:pt x="3557057" y="255752"/>
                </a:cubicBezTo>
                <a:cubicBezTo>
                  <a:pt x="3532389" y="218750"/>
                  <a:pt x="3498651" y="200249"/>
                  <a:pt x="3455845" y="200249"/>
                </a:cubicBezTo>
                <a:close/>
                <a:moveTo>
                  <a:pt x="1103169" y="200249"/>
                </a:moveTo>
                <a:cubicBezTo>
                  <a:pt x="1056372" y="200249"/>
                  <a:pt x="1019914" y="218024"/>
                  <a:pt x="993795" y="253576"/>
                </a:cubicBezTo>
                <a:cubicBezTo>
                  <a:pt x="967676" y="289127"/>
                  <a:pt x="954616" y="339370"/>
                  <a:pt x="954616" y="404306"/>
                </a:cubicBezTo>
                <a:cubicBezTo>
                  <a:pt x="954616" y="467790"/>
                  <a:pt x="967585" y="517308"/>
                  <a:pt x="993523" y="552860"/>
                </a:cubicBezTo>
                <a:cubicBezTo>
                  <a:pt x="1019461" y="588411"/>
                  <a:pt x="1054740" y="606187"/>
                  <a:pt x="1099360" y="606187"/>
                </a:cubicBezTo>
                <a:cubicBezTo>
                  <a:pt x="1126568" y="606187"/>
                  <a:pt x="1151055" y="598206"/>
                  <a:pt x="1172821" y="582244"/>
                </a:cubicBezTo>
                <a:cubicBezTo>
                  <a:pt x="1194587" y="566282"/>
                  <a:pt x="1211456" y="543428"/>
                  <a:pt x="1223427" y="513681"/>
                </a:cubicBezTo>
                <a:cubicBezTo>
                  <a:pt x="1235399" y="483934"/>
                  <a:pt x="1241385" y="448564"/>
                  <a:pt x="1241385" y="407571"/>
                </a:cubicBezTo>
                <a:cubicBezTo>
                  <a:pt x="1241385" y="343361"/>
                  <a:pt x="1229050" y="292755"/>
                  <a:pt x="1204382" y="255752"/>
                </a:cubicBezTo>
                <a:cubicBezTo>
                  <a:pt x="1179714" y="218750"/>
                  <a:pt x="1145976" y="200249"/>
                  <a:pt x="1103169" y="200249"/>
                </a:cubicBezTo>
                <a:close/>
                <a:moveTo>
                  <a:pt x="5056049" y="182836"/>
                </a:moveTo>
                <a:cubicBezTo>
                  <a:pt x="5055323" y="191542"/>
                  <a:pt x="5052784" y="205872"/>
                  <a:pt x="5048431" y="225824"/>
                </a:cubicBezTo>
                <a:cubicBezTo>
                  <a:pt x="5044078" y="245776"/>
                  <a:pt x="5022130" y="331389"/>
                  <a:pt x="4982588" y="482664"/>
                </a:cubicBezTo>
                <a:lnTo>
                  <a:pt x="5131686" y="482664"/>
                </a:lnTo>
                <a:lnTo>
                  <a:pt x="5077271" y="270444"/>
                </a:lnTo>
                <a:cubicBezTo>
                  <a:pt x="5069653" y="239246"/>
                  <a:pt x="5064393" y="210043"/>
                  <a:pt x="5061490" y="182836"/>
                </a:cubicBezTo>
                <a:close/>
                <a:moveTo>
                  <a:pt x="2602706" y="181747"/>
                </a:moveTo>
                <a:lnTo>
                  <a:pt x="2602706" y="374378"/>
                </a:lnTo>
                <a:lnTo>
                  <a:pt x="2655489" y="374378"/>
                </a:lnTo>
                <a:cubicBezTo>
                  <a:pt x="2722964" y="374378"/>
                  <a:pt x="2756701" y="342454"/>
                  <a:pt x="2756701" y="278607"/>
                </a:cubicBezTo>
                <a:cubicBezTo>
                  <a:pt x="2756701" y="246683"/>
                  <a:pt x="2747451" y="222559"/>
                  <a:pt x="2728949" y="206234"/>
                </a:cubicBezTo>
                <a:cubicBezTo>
                  <a:pt x="2710448" y="189910"/>
                  <a:pt x="2683240" y="181747"/>
                  <a:pt x="2647327" y="181747"/>
                </a:cubicBezTo>
                <a:close/>
                <a:moveTo>
                  <a:pt x="4193381" y="175762"/>
                </a:moveTo>
                <a:lnTo>
                  <a:pt x="4193381" y="354244"/>
                </a:lnTo>
                <a:lnTo>
                  <a:pt x="4235825" y="354244"/>
                </a:lnTo>
                <a:cubicBezTo>
                  <a:pt x="4267386" y="354244"/>
                  <a:pt x="4292779" y="345356"/>
                  <a:pt x="4312006" y="327580"/>
                </a:cubicBezTo>
                <a:cubicBezTo>
                  <a:pt x="4331233" y="309805"/>
                  <a:pt x="4340846" y="287494"/>
                  <a:pt x="4340846" y="260650"/>
                </a:cubicBezTo>
                <a:cubicBezTo>
                  <a:pt x="4340846" y="234530"/>
                  <a:pt x="4332865" y="213852"/>
                  <a:pt x="4316904" y="198616"/>
                </a:cubicBezTo>
                <a:cubicBezTo>
                  <a:pt x="4300942" y="183380"/>
                  <a:pt x="4275911" y="175762"/>
                  <a:pt x="4241810" y="175762"/>
                </a:cubicBezTo>
                <a:close/>
                <a:moveTo>
                  <a:pt x="1840706" y="175762"/>
                </a:moveTo>
                <a:lnTo>
                  <a:pt x="1840706" y="354244"/>
                </a:lnTo>
                <a:lnTo>
                  <a:pt x="1883150" y="354244"/>
                </a:lnTo>
                <a:cubicBezTo>
                  <a:pt x="1914711" y="354244"/>
                  <a:pt x="1940105" y="345356"/>
                  <a:pt x="1959331" y="327580"/>
                </a:cubicBezTo>
                <a:cubicBezTo>
                  <a:pt x="1978558" y="309805"/>
                  <a:pt x="1988171" y="287494"/>
                  <a:pt x="1988171" y="260650"/>
                </a:cubicBezTo>
                <a:cubicBezTo>
                  <a:pt x="1988171" y="234530"/>
                  <a:pt x="1980190" y="213852"/>
                  <a:pt x="1964229" y="198616"/>
                </a:cubicBezTo>
                <a:cubicBezTo>
                  <a:pt x="1948267" y="183380"/>
                  <a:pt x="1923236" y="175762"/>
                  <a:pt x="1889136" y="175762"/>
                </a:cubicBezTo>
                <a:close/>
                <a:moveTo>
                  <a:pt x="7511131" y="13060"/>
                </a:moveTo>
                <a:lnTo>
                  <a:pt x="7733145" y="13060"/>
                </a:lnTo>
                <a:lnTo>
                  <a:pt x="7997060" y="371113"/>
                </a:lnTo>
                <a:cubicBezTo>
                  <a:pt x="8000325" y="375829"/>
                  <a:pt x="8004315" y="381452"/>
                  <a:pt x="8009031" y="387981"/>
                </a:cubicBezTo>
                <a:cubicBezTo>
                  <a:pt x="8013747" y="394511"/>
                  <a:pt x="8018463" y="401222"/>
                  <a:pt x="8023179" y="408115"/>
                </a:cubicBezTo>
                <a:cubicBezTo>
                  <a:pt x="8027895" y="415008"/>
                  <a:pt x="8032339" y="421719"/>
                  <a:pt x="8036511" y="428249"/>
                </a:cubicBezTo>
                <a:cubicBezTo>
                  <a:pt x="8040683" y="434779"/>
                  <a:pt x="8043857" y="440583"/>
                  <a:pt x="8046033" y="445662"/>
                </a:cubicBezTo>
                <a:lnTo>
                  <a:pt x="8048210" y="445662"/>
                </a:lnTo>
                <a:cubicBezTo>
                  <a:pt x="8046033" y="429700"/>
                  <a:pt x="8044945" y="402129"/>
                  <a:pt x="8044945" y="362950"/>
                </a:cubicBezTo>
                <a:lnTo>
                  <a:pt x="8044945" y="13060"/>
                </a:lnTo>
                <a:lnTo>
                  <a:pt x="8262607" y="13060"/>
                </a:lnTo>
                <a:lnTo>
                  <a:pt x="8262607" y="793375"/>
                </a:lnTo>
                <a:lnTo>
                  <a:pt x="8056373" y="793375"/>
                </a:lnTo>
                <a:lnTo>
                  <a:pt x="7781031" y="416821"/>
                </a:lnTo>
                <a:cubicBezTo>
                  <a:pt x="7759265" y="387074"/>
                  <a:pt x="7741489" y="360230"/>
                  <a:pt x="7727704" y="336287"/>
                </a:cubicBezTo>
                <a:lnTo>
                  <a:pt x="7725527" y="336287"/>
                </a:lnTo>
                <a:cubicBezTo>
                  <a:pt x="7727704" y="374740"/>
                  <a:pt x="7728793" y="417910"/>
                  <a:pt x="7728793" y="465795"/>
                </a:cubicBezTo>
                <a:lnTo>
                  <a:pt x="7728793" y="793375"/>
                </a:lnTo>
                <a:lnTo>
                  <a:pt x="7511131" y="793375"/>
                </a:lnTo>
                <a:close/>
                <a:moveTo>
                  <a:pt x="6263357" y="13060"/>
                </a:moveTo>
                <a:lnTo>
                  <a:pt x="6498431" y="13060"/>
                </a:lnTo>
                <a:lnTo>
                  <a:pt x="6498431" y="793375"/>
                </a:lnTo>
                <a:lnTo>
                  <a:pt x="6263357" y="793375"/>
                </a:lnTo>
                <a:close/>
                <a:moveTo>
                  <a:pt x="5498649" y="13060"/>
                </a:moveTo>
                <a:lnTo>
                  <a:pt x="6173943" y="13060"/>
                </a:lnTo>
                <a:lnTo>
                  <a:pt x="6173943" y="196984"/>
                </a:lnTo>
                <a:lnTo>
                  <a:pt x="5953017" y="196984"/>
                </a:lnTo>
                <a:lnTo>
                  <a:pt x="5953017" y="793375"/>
                </a:lnTo>
                <a:lnTo>
                  <a:pt x="5716855" y="793375"/>
                </a:lnTo>
                <a:lnTo>
                  <a:pt x="5716855" y="196984"/>
                </a:lnTo>
                <a:lnTo>
                  <a:pt x="5498649" y="196984"/>
                </a:lnTo>
                <a:close/>
                <a:moveTo>
                  <a:pt x="4920011" y="13060"/>
                </a:moveTo>
                <a:lnTo>
                  <a:pt x="5211677" y="13060"/>
                </a:lnTo>
                <a:lnTo>
                  <a:pt x="5464707" y="793375"/>
                </a:lnTo>
                <a:lnTo>
                  <a:pt x="5209499" y="793375"/>
                </a:lnTo>
                <a:lnTo>
                  <a:pt x="5175218" y="649719"/>
                </a:lnTo>
                <a:lnTo>
                  <a:pt x="4942321" y="649719"/>
                </a:lnTo>
                <a:lnTo>
                  <a:pt x="4905319" y="793375"/>
                </a:lnTo>
                <a:lnTo>
                  <a:pt x="4651200" y="793375"/>
                </a:lnTo>
                <a:close/>
                <a:moveTo>
                  <a:pt x="3958307" y="13060"/>
                </a:moveTo>
                <a:lnTo>
                  <a:pt x="4270651" y="13060"/>
                </a:lnTo>
                <a:cubicBezTo>
                  <a:pt x="4379844" y="13060"/>
                  <a:pt x="4460469" y="30926"/>
                  <a:pt x="4512527" y="66659"/>
                </a:cubicBezTo>
                <a:cubicBezTo>
                  <a:pt x="4564584" y="102392"/>
                  <a:pt x="4590613" y="155991"/>
                  <a:pt x="4590613" y="227456"/>
                </a:cubicBezTo>
                <a:cubicBezTo>
                  <a:pt x="4590613" y="281146"/>
                  <a:pt x="4575467" y="326129"/>
                  <a:pt x="4545176" y="362406"/>
                </a:cubicBezTo>
                <a:cubicBezTo>
                  <a:pt x="4514885" y="398683"/>
                  <a:pt x="4469811" y="424984"/>
                  <a:pt x="4409954" y="441308"/>
                </a:cubicBezTo>
                <a:lnTo>
                  <a:pt x="4409954" y="443485"/>
                </a:lnTo>
                <a:cubicBezTo>
                  <a:pt x="4442966" y="453642"/>
                  <a:pt x="4470445" y="470148"/>
                  <a:pt x="4492393" y="493003"/>
                </a:cubicBezTo>
                <a:cubicBezTo>
                  <a:pt x="4514340" y="515857"/>
                  <a:pt x="4534021" y="549776"/>
                  <a:pt x="4551434" y="594759"/>
                </a:cubicBezTo>
                <a:lnTo>
                  <a:pt x="4628159" y="793375"/>
                </a:lnTo>
                <a:lnTo>
                  <a:pt x="4363157" y="793375"/>
                </a:lnTo>
                <a:lnTo>
                  <a:pt x="4304932" y="625232"/>
                </a:lnTo>
                <a:cubicBezTo>
                  <a:pt x="4293686" y="592220"/>
                  <a:pt x="4279085" y="566282"/>
                  <a:pt x="4261128" y="547418"/>
                </a:cubicBezTo>
                <a:cubicBezTo>
                  <a:pt x="4243171" y="528554"/>
                  <a:pt x="4223672" y="519122"/>
                  <a:pt x="4202631" y="519122"/>
                </a:cubicBezTo>
                <a:lnTo>
                  <a:pt x="4193381" y="519122"/>
                </a:lnTo>
                <a:lnTo>
                  <a:pt x="4193381" y="793375"/>
                </a:lnTo>
                <a:lnTo>
                  <a:pt x="3958307" y="793375"/>
                </a:lnTo>
                <a:close/>
                <a:moveTo>
                  <a:pt x="2367632" y="13060"/>
                </a:moveTo>
                <a:lnTo>
                  <a:pt x="2687594" y="13060"/>
                </a:lnTo>
                <a:cubicBezTo>
                  <a:pt x="2797512" y="13060"/>
                  <a:pt x="2877957" y="33919"/>
                  <a:pt x="2928925" y="75638"/>
                </a:cubicBezTo>
                <a:cubicBezTo>
                  <a:pt x="2979894" y="117356"/>
                  <a:pt x="3005379" y="182292"/>
                  <a:pt x="3005379" y="270444"/>
                </a:cubicBezTo>
                <a:cubicBezTo>
                  <a:pt x="3005379" y="323771"/>
                  <a:pt x="2991866" y="371113"/>
                  <a:pt x="2964840" y="412468"/>
                </a:cubicBezTo>
                <a:cubicBezTo>
                  <a:pt x="2937813" y="453824"/>
                  <a:pt x="2899270" y="485838"/>
                  <a:pt x="2849208" y="508511"/>
                </a:cubicBezTo>
                <a:cubicBezTo>
                  <a:pt x="2799145" y="531184"/>
                  <a:pt x="2740921" y="542521"/>
                  <a:pt x="2674534" y="542521"/>
                </a:cubicBezTo>
                <a:lnTo>
                  <a:pt x="2602706" y="542521"/>
                </a:lnTo>
                <a:lnTo>
                  <a:pt x="2602706" y="793375"/>
                </a:lnTo>
                <a:lnTo>
                  <a:pt x="2367632" y="793375"/>
                </a:lnTo>
                <a:close/>
                <a:moveTo>
                  <a:pt x="1605632" y="13060"/>
                </a:moveTo>
                <a:lnTo>
                  <a:pt x="1917976" y="13060"/>
                </a:lnTo>
                <a:cubicBezTo>
                  <a:pt x="2027169" y="13060"/>
                  <a:pt x="2107794" y="30926"/>
                  <a:pt x="2159852" y="66659"/>
                </a:cubicBezTo>
                <a:cubicBezTo>
                  <a:pt x="2211909" y="102392"/>
                  <a:pt x="2237937" y="155991"/>
                  <a:pt x="2237937" y="227456"/>
                </a:cubicBezTo>
                <a:cubicBezTo>
                  <a:pt x="2237937" y="281146"/>
                  <a:pt x="2222792" y="326129"/>
                  <a:pt x="2192501" y="362406"/>
                </a:cubicBezTo>
                <a:cubicBezTo>
                  <a:pt x="2162210" y="398683"/>
                  <a:pt x="2117135" y="424984"/>
                  <a:pt x="2057279" y="441308"/>
                </a:cubicBezTo>
                <a:lnTo>
                  <a:pt x="2057279" y="443485"/>
                </a:lnTo>
                <a:cubicBezTo>
                  <a:pt x="2090291" y="453642"/>
                  <a:pt x="2117771" y="470148"/>
                  <a:pt x="2139718" y="493003"/>
                </a:cubicBezTo>
                <a:cubicBezTo>
                  <a:pt x="2161665" y="515857"/>
                  <a:pt x="2181346" y="549776"/>
                  <a:pt x="2198758" y="594759"/>
                </a:cubicBezTo>
                <a:lnTo>
                  <a:pt x="2275484" y="793375"/>
                </a:lnTo>
                <a:lnTo>
                  <a:pt x="2010481" y="793375"/>
                </a:lnTo>
                <a:lnTo>
                  <a:pt x="1952257" y="625232"/>
                </a:lnTo>
                <a:cubicBezTo>
                  <a:pt x="1941012" y="592220"/>
                  <a:pt x="1926410" y="566282"/>
                  <a:pt x="1908453" y="547418"/>
                </a:cubicBezTo>
                <a:cubicBezTo>
                  <a:pt x="1890496" y="528554"/>
                  <a:pt x="1870997" y="519122"/>
                  <a:pt x="1849957" y="519122"/>
                </a:cubicBezTo>
                <a:lnTo>
                  <a:pt x="1840706" y="519122"/>
                </a:lnTo>
                <a:lnTo>
                  <a:pt x="1840706" y="793375"/>
                </a:lnTo>
                <a:lnTo>
                  <a:pt x="1605632" y="793375"/>
                </a:lnTo>
                <a:close/>
                <a:moveTo>
                  <a:pt x="7010845" y="0"/>
                </a:moveTo>
                <a:cubicBezTo>
                  <a:pt x="7085576" y="0"/>
                  <a:pt x="7152416" y="16597"/>
                  <a:pt x="7211366" y="49790"/>
                </a:cubicBezTo>
                <a:cubicBezTo>
                  <a:pt x="7270316" y="82984"/>
                  <a:pt x="7315843" y="130325"/>
                  <a:pt x="7347949" y="191814"/>
                </a:cubicBezTo>
                <a:cubicBezTo>
                  <a:pt x="7380053" y="253304"/>
                  <a:pt x="7396106" y="323046"/>
                  <a:pt x="7396106" y="401041"/>
                </a:cubicBezTo>
                <a:cubicBezTo>
                  <a:pt x="7396106" y="479399"/>
                  <a:pt x="7379237" y="549504"/>
                  <a:pt x="7345499" y="611356"/>
                </a:cubicBezTo>
                <a:cubicBezTo>
                  <a:pt x="7311762" y="673208"/>
                  <a:pt x="7264602" y="721275"/>
                  <a:pt x="7204020" y="755557"/>
                </a:cubicBezTo>
                <a:cubicBezTo>
                  <a:pt x="7143437" y="789838"/>
                  <a:pt x="7075600" y="806979"/>
                  <a:pt x="7000507" y="806979"/>
                </a:cubicBezTo>
                <a:cubicBezTo>
                  <a:pt x="6927227" y="806979"/>
                  <a:pt x="6860569" y="790382"/>
                  <a:pt x="6800531" y="757189"/>
                </a:cubicBezTo>
                <a:cubicBezTo>
                  <a:pt x="6740493" y="723996"/>
                  <a:pt x="6693786" y="677380"/>
                  <a:pt x="6660411" y="617342"/>
                </a:cubicBezTo>
                <a:cubicBezTo>
                  <a:pt x="6627037" y="557304"/>
                  <a:pt x="6610349" y="489375"/>
                  <a:pt x="6610349" y="413557"/>
                </a:cubicBezTo>
                <a:cubicBezTo>
                  <a:pt x="6610349" y="334110"/>
                  <a:pt x="6627218" y="262645"/>
                  <a:pt x="6660955" y="199160"/>
                </a:cubicBezTo>
                <a:cubicBezTo>
                  <a:pt x="6694693" y="135676"/>
                  <a:pt x="6742034" y="86611"/>
                  <a:pt x="6802979" y="51967"/>
                </a:cubicBezTo>
                <a:cubicBezTo>
                  <a:pt x="6863925" y="17323"/>
                  <a:pt x="6933213" y="0"/>
                  <a:pt x="7010845" y="0"/>
                </a:cubicBezTo>
                <a:close/>
                <a:moveTo>
                  <a:pt x="3458021" y="0"/>
                </a:moveTo>
                <a:cubicBezTo>
                  <a:pt x="3532751" y="0"/>
                  <a:pt x="3599591" y="16597"/>
                  <a:pt x="3658541" y="49790"/>
                </a:cubicBezTo>
                <a:cubicBezTo>
                  <a:pt x="3717491" y="82984"/>
                  <a:pt x="3763019" y="130325"/>
                  <a:pt x="3795124" y="191814"/>
                </a:cubicBezTo>
                <a:cubicBezTo>
                  <a:pt x="3827229" y="253304"/>
                  <a:pt x="3843281" y="323046"/>
                  <a:pt x="3843281" y="401041"/>
                </a:cubicBezTo>
                <a:cubicBezTo>
                  <a:pt x="3843281" y="479399"/>
                  <a:pt x="3826412" y="549504"/>
                  <a:pt x="3792675" y="611356"/>
                </a:cubicBezTo>
                <a:cubicBezTo>
                  <a:pt x="3758938" y="673208"/>
                  <a:pt x="3711778" y="721275"/>
                  <a:pt x="3651196" y="755557"/>
                </a:cubicBezTo>
                <a:cubicBezTo>
                  <a:pt x="3590613" y="789838"/>
                  <a:pt x="3522775" y="806979"/>
                  <a:pt x="3447682" y="806979"/>
                </a:cubicBezTo>
                <a:cubicBezTo>
                  <a:pt x="3374403" y="806979"/>
                  <a:pt x="3307744" y="790382"/>
                  <a:pt x="3247706" y="757189"/>
                </a:cubicBezTo>
                <a:cubicBezTo>
                  <a:pt x="3187668" y="723996"/>
                  <a:pt x="3140961" y="677380"/>
                  <a:pt x="3107587" y="617342"/>
                </a:cubicBezTo>
                <a:cubicBezTo>
                  <a:pt x="3074212" y="557304"/>
                  <a:pt x="3057525" y="489375"/>
                  <a:pt x="3057525" y="413557"/>
                </a:cubicBezTo>
                <a:cubicBezTo>
                  <a:pt x="3057525" y="334110"/>
                  <a:pt x="3074393" y="262645"/>
                  <a:pt x="3108131" y="199160"/>
                </a:cubicBezTo>
                <a:cubicBezTo>
                  <a:pt x="3141868" y="135676"/>
                  <a:pt x="3189209" y="86611"/>
                  <a:pt x="3250155" y="51967"/>
                </a:cubicBezTo>
                <a:cubicBezTo>
                  <a:pt x="3311100" y="17323"/>
                  <a:pt x="3380389" y="0"/>
                  <a:pt x="3458021" y="0"/>
                </a:cubicBezTo>
                <a:close/>
                <a:moveTo>
                  <a:pt x="1105346" y="0"/>
                </a:moveTo>
                <a:cubicBezTo>
                  <a:pt x="1180077" y="0"/>
                  <a:pt x="1246917" y="16597"/>
                  <a:pt x="1305867" y="49790"/>
                </a:cubicBezTo>
                <a:cubicBezTo>
                  <a:pt x="1364816" y="82984"/>
                  <a:pt x="1410344" y="130325"/>
                  <a:pt x="1442449" y="191814"/>
                </a:cubicBezTo>
                <a:cubicBezTo>
                  <a:pt x="1474555" y="253304"/>
                  <a:pt x="1490606" y="323046"/>
                  <a:pt x="1490606" y="401041"/>
                </a:cubicBezTo>
                <a:cubicBezTo>
                  <a:pt x="1490606" y="479399"/>
                  <a:pt x="1473738" y="549504"/>
                  <a:pt x="1440000" y="611356"/>
                </a:cubicBezTo>
                <a:cubicBezTo>
                  <a:pt x="1406263" y="673208"/>
                  <a:pt x="1359103" y="721275"/>
                  <a:pt x="1298520" y="755557"/>
                </a:cubicBezTo>
                <a:cubicBezTo>
                  <a:pt x="1237939" y="789838"/>
                  <a:pt x="1170100" y="806979"/>
                  <a:pt x="1095007" y="806979"/>
                </a:cubicBezTo>
                <a:cubicBezTo>
                  <a:pt x="1021728" y="806979"/>
                  <a:pt x="955069" y="790382"/>
                  <a:pt x="895031" y="757189"/>
                </a:cubicBezTo>
                <a:cubicBezTo>
                  <a:pt x="834993" y="723996"/>
                  <a:pt x="788286" y="677380"/>
                  <a:pt x="754912" y="617342"/>
                </a:cubicBezTo>
                <a:cubicBezTo>
                  <a:pt x="721537" y="557304"/>
                  <a:pt x="704850" y="489375"/>
                  <a:pt x="704850" y="413557"/>
                </a:cubicBezTo>
                <a:cubicBezTo>
                  <a:pt x="704850" y="334110"/>
                  <a:pt x="721719" y="262645"/>
                  <a:pt x="755456" y="199160"/>
                </a:cubicBezTo>
                <a:cubicBezTo>
                  <a:pt x="789193" y="135676"/>
                  <a:pt x="836535" y="86611"/>
                  <a:pt x="897480" y="51967"/>
                </a:cubicBezTo>
                <a:cubicBezTo>
                  <a:pt x="958425" y="17323"/>
                  <a:pt x="1027714" y="0"/>
                  <a:pt x="1105346" y="0"/>
                </a:cubicBezTo>
                <a:close/>
                <a:moveTo>
                  <a:pt x="428248" y="0"/>
                </a:moveTo>
                <a:cubicBezTo>
                  <a:pt x="495723" y="0"/>
                  <a:pt x="561021" y="8163"/>
                  <a:pt x="624143" y="24487"/>
                </a:cubicBezTo>
                <a:lnTo>
                  <a:pt x="624143" y="241604"/>
                </a:lnTo>
                <a:cubicBezTo>
                  <a:pt x="602377" y="228545"/>
                  <a:pt x="576439" y="218387"/>
                  <a:pt x="546329" y="211132"/>
                </a:cubicBezTo>
                <a:cubicBezTo>
                  <a:pt x="516219" y="203876"/>
                  <a:pt x="485747" y="200249"/>
                  <a:pt x="454911" y="200249"/>
                </a:cubicBezTo>
                <a:cubicBezTo>
                  <a:pt x="391064" y="200249"/>
                  <a:pt x="340730" y="218568"/>
                  <a:pt x="303909" y="255208"/>
                </a:cubicBezTo>
                <a:cubicBezTo>
                  <a:pt x="267088" y="291848"/>
                  <a:pt x="248678" y="341547"/>
                  <a:pt x="248678" y="404306"/>
                </a:cubicBezTo>
                <a:cubicBezTo>
                  <a:pt x="248678" y="466702"/>
                  <a:pt x="267088" y="515948"/>
                  <a:pt x="303909" y="552043"/>
                </a:cubicBezTo>
                <a:cubicBezTo>
                  <a:pt x="340730" y="588139"/>
                  <a:pt x="389976" y="606187"/>
                  <a:pt x="451647" y="606187"/>
                </a:cubicBezTo>
                <a:cubicBezTo>
                  <a:pt x="508601" y="606187"/>
                  <a:pt x="566100" y="591676"/>
                  <a:pt x="624143" y="562654"/>
                </a:cubicBezTo>
                <a:lnTo>
                  <a:pt x="624143" y="772153"/>
                </a:lnTo>
                <a:cubicBezTo>
                  <a:pt x="559570" y="795370"/>
                  <a:pt x="485021" y="806979"/>
                  <a:pt x="400496" y="806979"/>
                </a:cubicBezTo>
                <a:cubicBezTo>
                  <a:pt x="317422" y="806979"/>
                  <a:pt x="245775" y="791108"/>
                  <a:pt x="185556" y="759366"/>
                </a:cubicBezTo>
                <a:cubicBezTo>
                  <a:pt x="125336" y="727623"/>
                  <a:pt x="79355" y="682459"/>
                  <a:pt x="47613" y="623872"/>
                </a:cubicBezTo>
                <a:cubicBezTo>
                  <a:pt x="15871" y="565285"/>
                  <a:pt x="0" y="497719"/>
                  <a:pt x="0" y="421175"/>
                </a:cubicBezTo>
                <a:cubicBezTo>
                  <a:pt x="0" y="338826"/>
                  <a:pt x="17775" y="265547"/>
                  <a:pt x="53327" y="201337"/>
                </a:cubicBezTo>
                <a:cubicBezTo>
                  <a:pt x="88878" y="137127"/>
                  <a:pt x="139122" y="87518"/>
                  <a:pt x="204057" y="52511"/>
                </a:cubicBezTo>
                <a:cubicBezTo>
                  <a:pt x="268993" y="17504"/>
                  <a:pt x="343723" y="0"/>
                  <a:pt x="428248" y="0"/>
                </a:cubicBezTo>
                <a:close/>
              </a:path>
            </a:pathLst>
          </a:cu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828ECD-4D2F-644F-FB4B-48712DC8F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86"/>
          <a:stretch/>
        </p:blipFill>
        <p:spPr>
          <a:xfrm>
            <a:off x="0" y="0"/>
            <a:ext cx="3061855" cy="6858000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AED4882-7789-E8B5-58E3-3B27F41BF40E}"/>
              </a:ext>
            </a:extLst>
          </p:cNvPr>
          <p:cNvSpPr txBox="1"/>
          <p:nvPr/>
        </p:nvSpPr>
        <p:spPr>
          <a:xfrm>
            <a:off x="1170711" y="1978411"/>
            <a:ext cx="2964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389463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CC4A8864-3ACB-5F16-1D99-AA60294F5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CE2D866-2AAC-20F1-0260-9A7DD7D291EA}"/>
              </a:ext>
            </a:extLst>
          </p:cNvPr>
          <p:cNvSpPr/>
          <p:nvPr/>
        </p:nvSpPr>
        <p:spPr>
          <a:xfrm>
            <a:off x="1530927" y="1552361"/>
            <a:ext cx="9130145" cy="4625788"/>
          </a:xfrm>
          <a:prstGeom prst="roundRect">
            <a:avLst>
              <a:gd name="adj" fmla="val 5620"/>
            </a:avLst>
          </a:prstGeom>
          <a:solidFill>
            <a:schemeClr val="tx1">
              <a:lumMod val="50000"/>
              <a:lumOff val="50000"/>
              <a:alpha val="7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5F2F91D-2058-8E76-758B-67685F739DB7}"/>
              </a:ext>
            </a:extLst>
          </p:cNvPr>
          <p:cNvSpPr/>
          <p:nvPr/>
        </p:nvSpPr>
        <p:spPr>
          <a:xfrm>
            <a:off x="1530927" y="340087"/>
            <a:ext cx="9130145" cy="99752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7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Lupa">
            <a:extLst>
              <a:ext uri="{FF2B5EF4-FFF2-40B4-BE49-F238E27FC236}">
                <a16:creationId xmlns:a16="http://schemas.microsoft.com/office/drawing/2014/main" id="{B31F68E6-2202-0E12-F845-7470DE4C1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4946" y="554833"/>
            <a:ext cx="568036" cy="568036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45244D7-8983-9453-826E-489EC0932400}"/>
              </a:ext>
            </a:extLst>
          </p:cNvPr>
          <p:cNvCxnSpPr/>
          <p:nvPr/>
        </p:nvCxnSpPr>
        <p:spPr>
          <a:xfrm>
            <a:off x="2590800" y="554833"/>
            <a:ext cx="0" cy="5680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B1CBE542-8C00-B7A4-EFA1-7439F33C78DD}"/>
              </a:ext>
            </a:extLst>
          </p:cNvPr>
          <p:cNvSpPr/>
          <p:nvPr/>
        </p:nvSpPr>
        <p:spPr>
          <a:xfrm>
            <a:off x="2811005" y="554833"/>
            <a:ext cx="45719" cy="568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DEB0E7-D351-F61E-5809-675ED4B9635C}"/>
              </a:ext>
            </a:extLst>
          </p:cNvPr>
          <p:cNvSpPr txBox="1"/>
          <p:nvPr/>
        </p:nvSpPr>
        <p:spPr>
          <a:xfrm>
            <a:off x="2798619" y="484908"/>
            <a:ext cx="6622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Sumário da Apresentação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ADD0181-8753-E58F-372C-F07695F3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963" y="2040612"/>
            <a:ext cx="5796807" cy="3265027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Introdução ;</a:t>
            </a:r>
          </a:p>
          <a:p>
            <a:r>
              <a:rPr lang="pt-BR" b="1" dirty="0">
                <a:solidFill>
                  <a:schemeClr val="bg1"/>
                </a:solidFill>
              </a:rPr>
              <a:t>Sobre a aplicação web ;</a:t>
            </a:r>
          </a:p>
          <a:p>
            <a:r>
              <a:rPr lang="pt-BR" b="1" dirty="0">
                <a:solidFill>
                  <a:schemeClr val="bg1"/>
                </a:solidFill>
              </a:rPr>
              <a:t>Padrões de projeto usados;</a:t>
            </a:r>
          </a:p>
          <a:p>
            <a:r>
              <a:rPr lang="pt-BR" b="1" dirty="0">
                <a:solidFill>
                  <a:schemeClr val="bg1"/>
                </a:solidFill>
              </a:rPr>
              <a:t>Diagramas .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278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0.48503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45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9" grpId="0" build="allAtOnce" bldLvl="5" rev="1"/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294DFE7-2D31-9FC8-2606-561DBFFB5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3778357-9EF6-BADC-D78B-9BD3EBA72BDF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E6AB6B7F-628B-1202-5EDF-EEF8BC297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242167"/>
              </p:ext>
            </p:extLst>
          </p:nvPr>
        </p:nvGraphicFramePr>
        <p:xfrm>
          <a:off x="838200" y="20288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2350F95-0C7A-89E3-8E1C-FAE25BB2B375}"/>
              </a:ext>
            </a:extLst>
          </p:cNvPr>
          <p:cNvSpPr/>
          <p:nvPr/>
        </p:nvSpPr>
        <p:spPr>
          <a:xfrm>
            <a:off x="687454" y="2328755"/>
            <a:ext cx="2124635" cy="1325563"/>
          </a:xfrm>
          <a:prstGeom prst="roundRect">
            <a:avLst>
              <a:gd name="adj" fmla="val 22754"/>
            </a:avLst>
          </a:prstGeom>
          <a:solidFill>
            <a:schemeClr val="bg2">
              <a:lumMod val="10000"/>
              <a:alpha val="1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45112B7-2C4F-A601-BB9B-91975174B66D}"/>
              </a:ext>
            </a:extLst>
          </p:cNvPr>
          <p:cNvSpPr/>
          <p:nvPr/>
        </p:nvSpPr>
        <p:spPr>
          <a:xfrm>
            <a:off x="2512875" y="4725851"/>
            <a:ext cx="2124635" cy="676143"/>
          </a:xfrm>
          <a:prstGeom prst="roundRect">
            <a:avLst>
              <a:gd name="adj" fmla="val 22754"/>
            </a:avLst>
          </a:prstGeom>
          <a:solidFill>
            <a:schemeClr val="bg2">
              <a:lumMod val="10000"/>
              <a:alpha val="1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C88B459-CD9C-7C93-2C74-C7E0108B0B36}"/>
              </a:ext>
            </a:extLst>
          </p:cNvPr>
          <p:cNvSpPr/>
          <p:nvPr/>
        </p:nvSpPr>
        <p:spPr>
          <a:xfrm>
            <a:off x="4483387" y="3278780"/>
            <a:ext cx="2124635" cy="468902"/>
          </a:xfrm>
          <a:prstGeom prst="roundRect">
            <a:avLst>
              <a:gd name="adj" fmla="val 22754"/>
            </a:avLst>
          </a:prstGeom>
          <a:solidFill>
            <a:schemeClr val="bg2">
              <a:lumMod val="10000"/>
              <a:alpha val="1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7D2D01D-9A6F-914A-A322-7B8C2A09D935}"/>
              </a:ext>
            </a:extLst>
          </p:cNvPr>
          <p:cNvSpPr/>
          <p:nvPr/>
        </p:nvSpPr>
        <p:spPr>
          <a:xfrm>
            <a:off x="6421834" y="4683647"/>
            <a:ext cx="2124635" cy="859023"/>
          </a:xfrm>
          <a:prstGeom prst="roundRect">
            <a:avLst>
              <a:gd name="adj" fmla="val 22754"/>
            </a:avLst>
          </a:prstGeom>
          <a:solidFill>
            <a:schemeClr val="bg2">
              <a:lumMod val="10000"/>
              <a:alpha val="1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E4D2A9B-E83A-A5A2-AD0F-3A0EF11CECFD}"/>
              </a:ext>
            </a:extLst>
          </p:cNvPr>
          <p:cNvSpPr/>
          <p:nvPr/>
        </p:nvSpPr>
        <p:spPr>
          <a:xfrm>
            <a:off x="8279320" y="3096593"/>
            <a:ext cx="2124635" cy="605709"/>
          </a:xfrm>
          <a:prstGeom prst="roundRect">
            <a:avLst>
              <a:gd name="adj" fmla="val 22754"/>
            </a:avLst>
          </a:prstGeom>
          <a:solidFill>
            <a:schemeClr val="bg2">
              <a:lumMod val="10000"/>
              <a:alpha val="1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023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135 -0.00115 L 4.79167E-6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0F13C7-547A-6F0C-48F9-8B45D71DF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34385" cy="67638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CC42D9-99DC-BA46-6184-ECE751EE1B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9" t="4792" r="74499" b="71562"/>
          <a:stretch/>
        </p:blipFill>
        <p:spPr>
          <a:xfrm>
            <a:off x="188590" y="310096"/>
            <a:ext cx="2877339" cy="1599385"/>
          </a:xfrm>
          <a:prstGeom prst="round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34585B0-7630-7873-17DC-9C3BBD063246}"/>
              </a:ext>
            </a:extLst>
          </p:cNvPr>
          <p:cNvSpPr txBox="1"/>
          <p:nvPr/>
        </p:nvSpPr>
        <p:spPr>
          <a:xfrm>
            <a:off x="-309448" y="431166"/>
            <a:ext cx="34962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1" dirty="0">
                <a:latin typeface="Arial Black" panose="020B0A04020102020204" pitchFamily="34" charset="0"/>
              </a:rPr>
              <a:t>Padrões de Projeto </a:t>
            </a:r>
          </a:p>
          <a:p>
            <a:pPr algn="ctr"/>
            <a:r>
              <a:rPr lang="pt-BR" sz="2800" b="1" i="1" dirty="0">
                <a:latin typeface="Arial Black" panose="020B0A04020102020204" pitchFamily="34" charset="0"/>
              </a:rPr>
              <a:t>Usados</a:t>
            </a:r>
          </a:p>
        </p:txBody>
      </p:sp>
      <p:pic>
        <p:nvPicPr>
          <p:cNvPr id="4" name="Gráfico 3" descr="Manual">
            <a:extLst>
              <a:ext uri="{FF2B5EF4-FFF2-40B4-BE49-F238E27FC236}">
                <a16:creationId xmlns:a16="http://schemas.microsoft.com/office/drawing/2014/main" id="{6AF9D404-4105-F426-B1C0-99287C982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7033" y="1318618"/>
            <a:ext cx="497543" cy="4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0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0F13C7-547A-6F0C-48F9-8B45D71DF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34385" cy="67638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CC42D9-99DC-BA46-6184-ECE751EE1B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59" t="54693" r="63458" b="23900"/>
          <a:stretch/>
        </p:blipFill>
        <p:spPr>
          <a:xfrm>
            <a:off x="524768" y="3685309"/>
            <a:ext cx="3880978" cy="1447948"/>
          </a:xfrm>
          <a:prstGeom prst="round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00F3A0-CAB1-836A-424F-F960B7F85601}"/>
              </a:ext>
            </a:extLst>
          </p:cNvPr>
          <p:cNvSpPr txBox="1"/>
          <p:nvPr/>
        </p:nvSpPr>
        <p:spPr>
          <a:xfrm>
            <a:off x="1432055" y="3792071"/>
            <a:ext cx="2362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0" dirty="0" err="1">
                <a:effectLst/>
                <a:latin typeface="Arial Black" panose="020B0A04020102020204" pitchFamily="34" charset="0"/>
              </a:rPr>
              <a:t>Singleton</a:t>
            </a:r>
            <a:endParaRPr lang="pt-BR" sz="2800" b="1" i="0" dirty="0">
              <a:effectLst/>
              <a:latin typeface="Arial Black" panose="020B0A04020102020204" pitchFamily="34" charset="0"/>
            </a:endParaRP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C60D6D-DB9C-5786-603D-16ED5553D3AD}"/>
              </a:ext>
            </a:extLst>
          </p:cNvPr>
          <p:cNvSpPr txBox="1"/>
          <p:nvPr/>
        </p:nvSpPr>
        <p:spPr>
          <a:xfrm>
            <a:off x="774261" y="4529774"/>
            <a:ext cx="338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Padrão de Projeto</a:t>
            </a:r>
          </a:p>
          <a:p>
            <a:pPr algn="ctr"/>
            <a:r>
              <a:rPr lang="pt-BR" b="1" dirty="0">
                <a:solidFill>
                  <a:srgbClr val="FF0000"/>
                </a:solidFill>
              </a:rPr>
              <a:t>Criação</a:t>
            </a:r>
          </a:p>
        </p:txBody>
      </p:sp>
    </p:spTree>
    <p:extLst>
      <p:ext uri="{BB962C8B-B14F-4D97-AF65-F5344CB8AC3E}">
        <p14:creationId xmlns:p14="http://schemas.microsoft.com/office/powerpoint/2010/main" val="386341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0F13C7-547A-6F0C-48F9-8B45D71DF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34385" cy="67638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CC42D9-99DC-BA46-6184-ECE751EE1B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2" t="6353" r="39482" b="71935"/>
          <a:stretch/>
        </p:blipFill>
        <p:spPr>
          <a:xfrm>
            <a:off x="3283527" y="415636"/>
            <a:ext cx="4031673" cy="1468582"/>
          </a:xfrm>
          <a:prstGeom prst="round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51B3F61-F486-410C-7E6E-55F8A03BAEF4}"/>
              </a:ext>
            </a:extLst>
          </p:cNvPr>
          <p:cNvSpPr txBox="1"/>
          <p:nvPr/>
        </p:nvSpPr>
        <p:spPr>
          <a:xfrm>
            <a:off x="4411857" y="524436"/>
            <a:ext cx="1775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0" dirty="0" err="1">
                <a:effectLst/>
                <a:latin typeface="Arial Black" panose="020B0A04020102020204" pitchFamily="34" charset="0"/>
              </a:rPr>
              <a:t>Façade</a:t>
            </a:r>
            <a:endParaRPr lang="pt-BR" sz="2800" b="1" i="0" dirty="0">
              <a:effectLst/>
              <a:latin typeface="Arial Black" panose="020B0A04020102020204" pitchFamily="34" charset="0"/>
            </a:endParaRPr>
          </a:p>
          <a:p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781E7F-017B-FF07-C052-6788AF3FEC7D}"/>
              </a:ext>
            </a:extLst>
          </p:cNvPr>
          <p:cNvSpPr txBox="1"/>
          <p:nvPr/>
        </p:nvSpPr>
        <p:spPr>
          <a:xfrm>
            <a:off x="3713220" y="1293877"/>
            <a:ext cx="31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Padrão de Projeto </a:t>
            </a:r>
            <a:r>
              <a:rPr lang="pt-BR" b="1" i="1" dirty="0">
                <a:solidFill>
                  <a:srgbClr val="FF0000"/>
                </a:solidFill>
              </a:rPr>
              <a:t>Estrutural</a:t>
            </a:r>
          </a:p>
        </p:txBody>
      </p:sp>
    </p:spTree>
    <p:extLst>
      <p:ext uri="{BB962C8B-B14F-4D97-AF65-F5344CB8AC3E}">
        <p14:creationId xmlns:p14="http://schemas.microsoft.com/office/powerpoint/2010/main" val="1507882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0F13C7-547A-6F0C-48F9-8B45D71DF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34385" cy="67638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CC42D9-99DC-BA46-6184-ECE751EE1B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470" t="55875" r="16321" b="6154"/>
          <a:stretch/>
        </p:blipFill>
        <p:spPr>
          <a:xfrm>
            <a:off x="6096000" y="3765177"/>
            <a:ext cx="4029635" cy="2568388"/>
          </a:xfrm>
          <a:prstGeom prst="round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8E648BC-7CF2-F7B5-ADB5-CA2988474D45}"/>
              </a:ext>
            </a:extLst>
          </p:cNvPr>
          <p:cNvSpPr txBox="1"/>
          <p:nvPr/>
        </p:nvSpPr>
        <p:spPr>
          <a:xfrm>
            <a:off x="7297783" y="3833949"/>
            <a:ext cx="500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 err="1">
                <a:effectLst/>
                <a:latin typeface="Arial Black" panose="020B0A04020102020204" pitchFamily="34" charset="0"/>
              </a:rPr>
              <a:t>Strategy</a:t>
            </a:r>
            <a:endParaRPr lang="pt-BR" sz="2400" b="1" i="0" dirty="0">
              <a:effectLst/>
              <a:latin typeface="Arial Black" panose="020B0A04020102020204" pitchFamily="34" charset="0"/>
            </a:endParaRPr>
          </a:p>
          <a:p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0F8360-3884-B0BD-6A4B-C434C5BF2B3B}"/>
              </a:ext>
            </a:extLst>
          </p:cNvPr>
          <p:cNvSpPr txBox="1"/>
          <p:nvPr/>
        </p:nvSpPr>
        <p:spPr>
          <a:xfrm>
            <a:off x="6826952" y="5106290"/>
            <a:ext cx="255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Padrão de Projeto </a:t>
            </a:r>
          </a:p>
          <a:p>
            <a:pPr algn="ctr"/>
            <a:r>
              <a:rPr lang="pt-BR" b="1" i="1" dirty="0">
                <a:solidFill>
                  <a:srgbClr val="FF0000"/>
                </a:solidFill>
              </a:rPr>
              <a:t>Comportamental </a:t>
            </a:r>
          </a:p>
        </p:txBody>
      </p:sp>
    </p:spTree>
    <p:extLst>
      <p:ext uri="{BB962C8B-B14F-4D97-AF65-F5344CB8AC3E}">
        <p14:creationId xmlns:p14="http://schemas.microsoft.com/office/powerpoint/2010/main" val="370068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92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Roboto</vt:lpstr>
      <vt:lpstr>Segoe UI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Lucas Aguiar</dc:creator>
  <cp:lastModifiedBy>Pedro Lucas Aguiar</cp:lastModifiedBy>
  <cp:revision>6</cp:revision>
  <dcterms:created xsi:type="dcterms:W3CDTF">2023-08-29T19:52:33Z</dcterms:created>
  <dcterms:modified xsi:type="dcterms:W3CDTF">2023-08-31T19:30:45Z</dcterms:modified>
</cp:coreProperties>
</file>