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SISTOK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Estoque com verificação de validade e lista de produtos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54955" y="56388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Gustavo Becker e Leandro G. S. </a:t>
            </a:r>
            <a:r>
              <a:rPr lang="pt-BR" dirty="0" err="1" smtClean="0"/>
              <a:t>Fossatti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6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Adição </a:t>
            </a:r>
            <a:r>
              <a:rPr lang="pt-BR" dirty="0"/>
              <a:t>de </a:t>
            </a:r>
            <a:r>
              <a:rPr lang="pt-BR" dirty="0" smtClean="0"/>
              <a:t>produtos;</a:t>
            </a:r>
          </a:p>
          <a:p>
            <a:r>
              <a:rPr lang="pt-BR" dirty="0" smtClean="0"/>
              <a:t>Edição </a:t>
            </a:r>
            <a:r>
              <a:rPr lang="pt-BR" dirty="0"/>
              <a:t>de </a:t>
            </a:r>
            <a:r>
              <a:rPr lang="pt-BR" dirty="0" smtClean="0"/>
              <a:t>produtos;</a:t>
            </a:r>
          </a:p>
          <a:p>
            <a:r>
              <a:rPr lang="pt-BR" dirty="0" smtClean="0"/>
              <a:t>Remoção </a:t>
            </a:r>
            <a:r>
              <a:rPr lang="pt-BR" dirty="0"/>
              <a:t>de </a:t>
            </a:r>
            <a:r>
              <a:rPr lang="pt-BR" dirty="0" smtClean="0"/>
              <a:t>produtos;</a:t>
            </a:r>
          </a:p>
          <a:p>
            <a:r>
              <a:rPr lang="pt-BR" dirty="0" smtClean="0"/>
              <a:t>Listagem </a:t>
            </a:r>
            <a:r>
              <a:rPr lang="pt-BR" dirty="0"/>
              <a:t>do </a:t>
            </a:r>
            <a:r>
              <a:rPr lang="pt-BR" dirty="0" smtClean="0"/>
              <a:t>estoque;</a:t>
            </a:r>
          </a:p>
          <a:p>
            <a:r>
              <a:rPr lang="pt-BR" dirty="0" smtClean="0"/>
              <a:t>Listagem </a:t>
            </a:r>
            <a:r>
              <a:rPr lang="pt-BR" dirty="0"/>
              <a:t>dos produtos fora da </a:t>
            </a:r>
            <a:r>
              <a:rPr lang="pt-BR" dirty="0" smtClean="0"/>
              <a:t>validade;</a:t>
            </a:r>
          </a:p>
          <a:p>
            <a:r>
              <a:rPr lang="pt-BR" dirty="0" smtClean="0"/>
              <a:t>Listagem </a:t>
            </a:r>
            <a:r>
              <a:rPr lang="pt-BR" dirty="0"/>
              <a:t>de produtos na promoção (até 10 dias para vencer</a:t>
            </a:r>
            <a:r>
              <a:rPr lang="pt-BR" dirty="0" smtClean="0"/>
              <a:t>);</a:t>
            </a:r>
          </a:p>
          <a:p>
            <a:r>
              <a:rPr lang="pt-BR" dirty="0" smtClean="0"/>
              <a:t>Ordenação </a:t>
            </a:r>
            <a:r>
              <a:rPr lang="pt-BR" dirty="0"/>
              <a:t>da listagem principal por COD e </a:t>
            </a:r>
            <a:r>
              <a:rPr lang="pt-BR" dirty="0" smtClean="0"/>
              <a:t>VALIDADE;</a:t>
            </a:r>
          </a:p>
          <a:p>
            <a:r>
              <a:rPr lang="pt-BR" dirty="0" smtClean="0"/>
              <a:t>Verificação </a:t>
            </a:r>
            <a:r>
              <a:rPr lang="pt-BR" dirty="0"/>
              <a:t>de validade na listagem, adição e edição (baseado no </a:t>
            </a:r>
            <a:r>
              <a:rPr lang="pt-BR" dirty="0" err="1"/>
              <a:t>datetime</a:t>
            </a:r>
            <a:r>
              <a:rPr lang="pt-BR" dirty="0"/>
              <a:t> atual)</a:t>
            </a:r>
          </a:p>
        </p:txBody>
      </p:sp>
    </p:spTree>
    <p:extLst>
      <p:ext uri="{BB962C8B-B14F-4D97-AF65-F5344CB8AC3E}">
        <p14:creationId xmlns:p14="http://schemas.microsoft.com/office/powerpoint/2010/main" val="26929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Diferencial Técnico (Parte 1)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Verificação </a:t>
            </a:r>
            <a:r>
              <a:rPr lang="pt-BR" dirty="0"/>
              <a:t>de validade baseada no </a:t>
            </a:r>
            <a:r>
              <a:rPr lang="pt-BR" dirty="0" err="1"/>
              <a:t>datetime</a:t>
            </a:r>
            <a:r>
              <a:rPr lang="pt-BR" dirty="0"/>
              <a:t> </a:t>
            </a:r>
            <a:r>
              <a:rPr lang="pt-BR" dirty="0" smtClean="0"/>
              <a:t>atual;</a:t>
            </a:r>
          </a:p>
          <a:p>
            <a:pPr marL="0" indent="0">
              <a:buNone/>
            </a:pPr>
            <a:r>
              <a:rPr lang="pt-BR" dirty="0" smtClean="0"/>
              <a:t>     </a:t>
            </a:r>
            <a:br>
              <a:rPr lang="pt-BR" dirty="0" smtClean="0"/>
            </a:br>
            <a:r>
              <a:rPr lang="pt-BR" dirty="0" smtClean="0"/>
              <a:t>-&gt; Ao rodar o programa: </a:t>
            </a:r>
          </a:p>
          <a:p>
            <a:r>
              <a:rPr lang="pt-BR" dirty="0" smtClean="0"/>
              <a:t>Remove </a:t>
            </a:r>
            <a:r>
              <a:rPr lang="pt-BR" dirty="0"/>
              <a:t>produtos </a:t>
            </a:r>
            <a:r>
              <a:rPr lang="pt-BR" dirty="0" smtClean="0"/>
              <a:t>vencidos;</a:t>
            </a:r>
          </a:p>
          <a:p>
            <a:r>
              <a:rPr lang="pt-BR" dirty="0" smtClean="0"/>
              <a:t>Adiciona </a:t>
            </a:r>
            <a:r>
              <a:rPr lang="pt-BR" dirty="0"/>
              <a:t>ao estoque fora da </a:t>
            </a:r>
            <a:r>
              <a:rPr lang="pt-BR" dirty="0" smtClean="0"/>
              <a:t>validade;</a:t>
            </a:r>
          </a:p>
          <a:p>
            <a:r>
              <a:rPr lang="pt-BR" dirty="0" smtClean="0"/>
              <a:t>Adiciona </a:t>
            </a:r>
            <a:r>
              <a:rPr lang="pt-BR" dirty="0"/>
              <a:t>na promoção produtos com até 10 dias para </a:t>
            </a:r>
            <a:r>
              <a:rPr lang="pt-BR" dirty="0" smtClean="0"/>
              <a:t>vencer;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84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Diferencial Técnico (Parte 2)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Ordenação </a:t>
            </a:r>
            <a:r>
              <a:rPr lang="pt-BR" dirty="0"/>
              <a:t>por COD e </a:t>
            </a:r>
            <a:r>
              <a:rPr lang="pt-BR" dirty="0" smtClean="0"/>
              <a:t>VALIDADE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-&gt; </a:t>
            </a:r>
            <a:r>
              <a:rPr lang="pt-BR" dirty="0" smtClean="0"/>
              <a:t>Utilizando </a:t>
            </a:r>
            <a:r>
              <a:rPr lang="pt-BR" dirty="0" err="1" smtClean="0"/>
              <a:t>uasort</a:t>
            </a:r>
            <a:r>
              <a:rPr lang="pt-BR" dirty="0" smtClean="0"/>
              <a:t>() com operador </a:t>
            </a:r>
            <a:r>
              <a:rPr lang="pt-BR" dirty="0" err="1" smtClean="0"/>
              <a:t>spaceship</a:t>
            </a:r>
            <a:r>
              <a:rPr lang="pt-BR" dirty="0" smtClean="0"/>
              <a:t> (&lt;=&gt;) e função de </a:t>
            </a:r>
            <a:r>
              <a:rPr lang="pt-BR" dirty="0" err="1" smtClean="0"/>
              <a:t>callback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Estrutura </a:t>
            </a:r>
            <a:r>
              <a:rPr lang="pt-BR" dirty="0" smtClean="0"/>
              <a:t>de código organizada: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-&gt; </a:t>
            </a:r>
            <a:r>
              <a:rPr lang="pt-BR" dirty="0" smtClean="0"/>
              <a:t>switch case para controle de fluxo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-&gt; </a:t>
            </a:r>
            <a:r>
              <a:rPr lang="pt-BR" dirty="0" smtClean="0"/>
              <a:t>Mensagens importantes coloridas </a:t>
            </a:r>
          </a:p>
          <a:p>
            <a:r>
              <a:rPr lang="pt-BR" dirty="0" smtClean="0"/>
              <a:t>Adição </a:t>
            </a:r>
            <a:r>
              <a:rPr lang="pt-BR" dirty="0"/>
              <a:t>de produto solicita COD para puxar nome ou não </a:t>
            </a:r>
            <a:endParaRPr lang="pt-BR" dirty="0" smtClean="0"/>
          </a:p>
          <a:p>
            <a:r>
              <a:rPr lang="pt-BR" dirty="0" smtClean="0"/>
              <a:t>Estrutura </a:t>
            </a:r>
            <a:r>
              <a:rPr lang="pt-BR" dirty="0"/>
              <a:t>de </a:t>
            </a:r>
            <a:r>
              <a:rPr lang="pt-BR" dirty="0" err="1"/>
              <a:t>array</a:t>
            </a:r>
            <a:r>
              <a:rPr lang="pt-BR" dirty="0"/>
              <a:t> estoque com </a:t>
            </a:r>
            <a:r>
              <a:rPr lang="pt-BR" dirty="0" err="1"/>
              <a:t>arrays</a:t>
            </a:r>
            <a:r>
              <a:rPr lang="pt-BR" dirty="0"/>
              <a:t> associativos: [</a:t>
            </a:r>
            <a:r>
              <a:rPr lang="pt-BR" dirty="0" err="1"/>
              <a:t>key</a:t>
            </a:r>
            <a:r>
              <a:rPr lang="pt-BR" dirty="0"/>
              <a:t> =&gt; </a:t>
            </a:r>
            <a:r>
              <a:rPr lang="pt-BR" dirty="0" err="1"/>
              <a:t>value</a:t>
            </a:r>
            <a:r>
              <a:rPr lang="pt-B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0861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 Possíveis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301929" cy="4195481"/>
          </a:xfrm>
        </p:spPr>
        <p:txBody>
          <a:bodyPr/>
          <a:lstStyle/>
          <a:p>
            <a:r>
              <a:rPr lang="pt-BR" dirty="0" smtClean="0"/>
              <a:t>Listagem </a:t>
            </a:r>
            <a:r>
              <a:rPr lang="pt-BR" dirty="0"/>
              <a:t>filtrada por nome ou código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-&gt; </a:t>
            </a:r>
            <a:r>
              <a:rPr lang="pt-BR" dirty="0"/>
              <a:t>Útil para estoques com muitos </a:t>
            </a:r>
            <a:r>
              <a:rPr lang="pt-BR" dirty="0" smtClean="0"/>
              <a:t>produtos;</a:t>
            </a:r>
          </a:p>
          <a:p>
            <a:r>
              <a:rPr lang="pt-BR" dirty="0" smtClean="0"/>
              <a:t>Funções </a:t>
            </a:r>
            <a:r>
              <a:rPr lang="pt-BR" dirty="0"/>
              <a:t>adicionais: -&gt; Produtos mais caros -&gt; Valor total do </a:t>
            </a:r>
            <a:r>
              <a:rPr lang="pt-BR" dirty="0" smtClean="0"/>
              <a:t>estoque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-&gt; </a:t>
            </a:r>
            <a:r>
              <a:rPr lang="pt-BR" dirty="0"/>
              <a:t>Descontos para produtos na promoção </a:t>
            </a:r>
            <a:endParaRPr lang="pt-BR" dirty="0" smtClean="0"/>
          </a:p>
          <a:p>
            <a:r>
              <a:rPr lang="pt-BR" dirty="0" smtClean="0"/>
              <a:t>Conexão </a:t>
            </a:r>
            <a:r>
              <a:rPr lang="pt-BR" dirty="0"/>
              <a:t>com banco de dados </a:t>
            </a:r>
            <a:endParaRPr lang="pt-BR" dirty="0" smtClean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-&gt; </a:t>
            </a:r>
            <a:r>
              <a:rPr lang="pt-BR" dirty="0"/>
              <a:t>Persistência das </a:t>
            </a:r>
            <a:r>
              <a:rPr lang="pt-BR" dirty="0" smtClean="0"/>
              <a:t>alterações</a:t>
            </a:r>
          </a:p>
          <a:p>
            <a:r>
              <a:rPr lang="pt-BR" dirty="0" smtClean="0"/>
              <a:t>Integração </a:t>
            </a:r>
            <a:r>
              <a:rPr lang="pt-BR" dirty="0"/>
              <a:t>com front-</a:t>
            </a:r>
            <a:r>
              <a:rPr lang="pt-BR" dirty="0" err="1"/>
              <a:t>end</a:t>
            </a: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-&gt; </a:t>
            </a:r>
            <a:r>
              <a:rPr lang="pt-BR" dirty="0"/>
              <a:t>Tela interativa e amigável</a:t>
            </a:r>
          </a:p>
        </p:txBody>
      </p:sp>
    </p:spTree>
    <p:extLst>
      <p:ext uri="{BB962C8B-B14F-4D97-AF65-F5344CB8AC3E}">
        <p14:creationId xmlns:p14="http://schemas.microsoft.com/office/powerpoint/2010/main" val="11275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 e Encerramento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Obrigado </a:t>
            </a:r>
            <a:r>
              <a:rPr lang="pt-BR" dirty="0"/>
              <a:t>pela atenção!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-&gt; </a:t>
            </a:r>
            <a:r>
              <a:rPr lang="pt-BR" dirty="0"/>
              <a:t>Dúvidas?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Autores</a:t>
            </a:r>
            <a:r>
              <a:rPr lang="pt-BR" dirty="0"/>
              <a:t>: Gustavo Becker &amp; Leandro </a:t>
            </a:r>
            <a:r>
              <a:rPr lang="pt-BR" dirty="0" smtClean="0"/>
              <a:t>G. S. </a:t>
            </a:r>
            <a:r>
              <a:rPr lang="pt-BR" dirty="0" err="1" smtClean="0"/>
              <a:t>Fossatti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14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136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SISTOK </vt:lpstr>
      <vt:lpstr>Funcionalidades </vt:lpstr>
      <vt:lpstr>Diferencial Técnico (Parte 1) </vt:lpstr>
      <vt:lpstr>Diferencial Técnico (Parte 2) </vt:lpstr>
      <vt:lpstr>Melhorias Possíveis </vt:lpstr>
      <vt:lpstr>Agradecimentos e Encerramento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SISTOQUE </dc:title>
  <dc:creator>LEANDRO GILBERTO SELZLEIN FOSSATTI</dc:creator>
  <cp:lastModifiedBy>LEANDRO GILBERTO SELZLEIN FOSSATTI</cp:lastModifiedBy>
  <cp:revision>3</cp:revision>
  <dcterms:created xsi:type="dcterms:W3CDTF">2025-05-30T22:52:02Z</dcterms:created>
  <dcterms:modified xsi:type="dcterms:W3CDTF">2025-05-30T23:02:57Z</dcterms:modified>
</cp:coreProperties>
</file>