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0" r:id="rId4"/>
    <p:sldMasterId id="214748365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Lst>
  <p:sldSz cy="6858000" cx="9144000"/>
  <p:notesSz cx="7315200" cy="9601200"/>
  <p:embeddedFontLst>
    <p:embeddedFont>
      <p:font typeface="Roboto"/>
      <p:regular r:id="rId28"/>
      <p:bold r:id="rId29"/>
      <p:italic r:id="rId30"/>
      <p:boldItalic r:id="rId31"/>
    </p:embeddedFont>
    <p:embeddedFont>
      <p:font typeface="Tahoma"/>
      <p:regular r:id="rId32"/>
      <p:bold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2D200454-40CA-4A62-9FC3-DE9A4176ACB9}">
      <p15:notesGuideLst>
        <p15:guide id="1" orient="horz" pos="2880">
          <p15:clr>
            <a:srgbClr val="000000"/>
          </p15:clr>
        </p15:guide>
        <p15:guide id="2" pos="2160">
          <p15:clr>
            <a:srgbClr val="000000"/>
          </p15:clr>
        </p15:guide>
      </p15:notes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Roboto-regular.fntdata"/><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Roboto-bold.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oboto-boldItalic.fntdata"/><Relationship Id="rId30" Type="http://schemas.openxmlformats.org/officeDocument/2006/relationships/font" Target="fonts/Roboto-italic.fntdata"/><Relationship Id="rId11" Type="http://schemas.openxmlformats.org/officeDocument/2006/relationships/slide" Target="slides/slide5.xml"/><Relationship Id="rId33" Type="http://schemas.openxmlformats.org/officeDocument/2006/relationships/font" Target="fonts/Tahoma-bold.fntdata"/><Relationship Id="rId10" Type="http://schemas.openxmlformats.org/officeDocument/2006/relationships/slide" Target="slides/slide4.xml"/><Relationship Id="rId32" Type="http://schemas.openxmlformats.org/officeDocument/2006/relationships/font" Target="fonts/Tahoma-regular.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 name="Shape 2"/>
        <p:cNvGrpSpPr/>
        <p:nvPr/>
      </p:nvGrpSpPr>
      <p:grpSpPr>
        <a:xfrm>
          <a:off x="0" y="0"/>
          <a:ext cx="0" cy="0"/>
          <a:chOff x="0" y="0"/>
          <a:chExt cx="0" cy="0"/>
        </a:xfrm>
      </p:grpSpPr>
      <p:sp>
        <p:nvSpPr>
          <p:cNvPr id="3" name="Google Shape;3;n"/>
          <p:cNvSpPr txBox="1"/>
          <p:nvPr>
            <p:ph idx="12" type="sldNum"/>
          </p:nvPr>
        </p:nvSpPr>
        <p:spPr>
          <a:xfrm>
            <a:off x="4146550" y="9120187"/>
            <a:ext cx="3165475" cy="477837"/>
          </a:xfrm>
          <a:prstGeom prst="rect">
            <a:avLst/>
          </a:prstGeom>
          <a:noFill/>
          <a:ln>
            <a:noFill/>
          </a:ln>
        </p:spPr>
        <p:txBody>
          <a:bodyPr anchorCtr="0" anchor="b" bIns="48225" lIns="96100" spcFirstLastPara="1" rIns="96100" wrap="square" tIns="48225">
            <a:noAutofit/>
          </a:bodyPr>
          <a:lstStyle/>
          <a:p>
            <a:pPr indent="0" lvl="0" marL="0" marR="0" rtl="0" algn="l">
              <a:lnSpc>
                <a:spcPct val="100000"/>
              </a:lnSpc>
              <a:spcBef>
                <a:spcPts val="0"/>
              </a:spcBef>
              <a:spcAft>
                <a:spcPts val="0"/>
              </a:spcAft>
              <a:buClr>
                <a:srgbClr val="000000"/>
              </a:buClr>
              <a:buSzPts val="2400"/>
              <a:buFont typeface="Arial"/>
              <a:buNone/>
            </a:pPr>
            <a:fld id="{00000000-1234-1234-1234-123412341234}" type="slidenum">
              <a:rPr b="0" i="0" lang="en-US" sz="2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4" name="Google Shape;4;n"/>
          <p:cNvSpPr/>
          <p:nvPr/>
        </p:nvSpPr>
        <p:spPr>
          <a:xfrm>
            <a:off x="0" y="0"/>
            <a:ext cx="7315200" cy="9601200"/>
          </a:xfrm>
          <a:prstGeom prst="roundRect">
            <a:avLst>
              <a:gd fmla="val 4" name="adj"/>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Arial"/>
              <a:ea typeface="Arial"/>
              <a:cs typeface="Arial"/>
              <a:sym typeface="Arial"/>
            </a:endParaRPr>
          </a:p>
        </p:txBody>
      </p:sp>
      <p:sp>
        <p:nvSpPr>
          <p:cNvPr id="5" name="Google Shape;5;n"/>
          <p:cNvSpPr/>
          <p:nvPr/>
        </p:nvSpPr>
        <p:spPr>
          <a:xfrm>
            <a:off x="0" y="0"/>
            <a:ext cx="7315200" cy="9601200"/>
          </a:xfrm>
          <a:prstGeom prst="roundRect">
            <a:avLst>
              <a:gd fmla="val 4" name="adj"/>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Arial"/>
              <a:ea typeface="Arial"/>
              <a:cs typeface="Arial"/>
              <a:sym typeface="Arial"/>
            </a:endParaRPr>
          </a:p>
        </p:txBody>
      </p:sp>
      <p:sp>
        <p:nvSpPr>
          <p:cNvPr id="6" name="Google Shape;6;n"/>
          <p:cNvSpPr/>
          <p:nvPr/>
        </p:nvSpPr>
        <p:spPr>
          <a:xfrm>
            <a:off x="0" y="0"/>
            <a:ext cx="3168650" cy="48101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Arial"/>
              <a:ea typeface="Arial"/>
              <a:cs typeface="Arial"/>
              <a:sym typeface="Arial"/>
            </a:endParaRPr>
          </a:p>
        </p:txBody>
      </p:sp>
      <p:sp>
        <p:nvSpPr>
          <p:cNvPr id="7" name="Google Shape;7;n"/>
          <p:cNvSpPr/>
          <p:nvPr/>
        </p:nvSpPr>
        <p:spPr>
          <a:xfrm>
            <a:off x="4146550" y="0"/>
            <a:ext cx="3168650" cy="48101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Arial"/>
              <a:ea typeface="Arial"/>
              <a:cs typeface="Arial"/>
              <a:sym typeface="Arial"/>
            </a:endParaRPr>
          </a:p>
        </p:txBody>
      </p:sp>
      <p:sp>
        <p:nvSpPr>
          <p:cNvPr id="8" name="Google Shape;8;n"/>
          <p:cNvSpPr/>
          <p:nvPr>
            <p:ph idx="2" type="sldImg"/>
          </p:nvPr>
        </p:nvSpPr>
        <p:spPr>
          <a:xfrm>
            <a:off x="1258887" y="719137"/>
            <a:ext cx="4797425" cy="3597275"/>
          </a:xfrm>
          <a:custGeom>
            <a:rect b="b" l="l" r="r" t="t"/>
            <a:pathLst>
              <a:path extrusionOk="0" h="120000" w="120000">
                <a:moveTo>
                  <a:pt x="0" y="0"/>
                </a:moveTo>
                <a:lnTo>
                  <a:pt x="120000" y="0"/>
                </a:lnTo>
                <a:lnTo>
                  <a:pt x="120000" y="120000"/>
                </a:lnTo>
                <a:lnTo>
                  <a:pt x="0" y="120000"/>
                </a:lnTo>
                <a:close/>
              </a:path>
            </a:pathLst>
          </a:custGeom>
          <a:noFill/>
          <a:ln cap="sq" cmpd="sng" w="9525">
            <a:solidFill>
              <a:srgbClr val="000000"/>
            </a:solidFill>
            <a:prstDash val="solid"/>
            <a:miter lim="800000"/>
            <a:headEnd len="sm" w="sm" type="none"/>
            <a:tailEnd len="sm" w="sm" type="none"/>
          </a:ln>
        </p:spPr>
      </p:sp>
      <p:sp>
        <p:nvSpPr>
          <p:cNvPr id="9" name="Google Shape;9;n"/>
          <p:cNvSpPr txBox="1"/>
          <p:nvPr>
            <p:ph idx="1" type="body"/>
          </p:nvPr>
        </p:nvSpPr>
        <p:spPr>
          <a:xfrm>
            <a:off x="974725" y="4560887"/>
            <a:ext cx="5362575" cy="4318000"/>
          </a:xfrm>
          <a:prstGeom prst="rect">
            <a:avLst/>
          </a:prstGeom>
          <a:noFill/>
          <a:ln>
            <a:noFill/>
          </a:ln>
        </p:spPr>
        <p:txBody>
          <a:bodyPr anchorCtr="0" anchor="t" bIns="48225" lIns="96100" spcFirstLastPara="1" rIns="96100" wrap="square" tIns="48225">
            <a:noAutofit/>
          </a:bodyPr>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0" name="Google Shape;10;n"/>
          <p:cNvSpPr/>
          <p:nvPr/>
        </p:nvSpPr>
        <p:spPr>
          <a:xfrm>
            <a:off x="0" y="9120187"/>
            <a:ext cx="3168650" cy="48101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Arial"/>
              <a:ea typeface="Arial"/>
              <a:cs typeface="Arial"/>
              <a:sym typeface="Arial"/>
            </a:endParaRPr>
          </a:p>
        </p:txBody>
      </p:sp>
      <p:sp>
        <p:nvSpPr>
          <p:cNvPr id="11" name="Google Shape;11;n"/>
          <p:cNvSpPr txBox="1"/>
          <p:nvPr>
            <p:ph idx="3" type="sldNum"/>
          </p:nvPr>
        </p:nvSpPr>
        <p:spPr>
          <a:xfrm>
            <a:off x="4146550" y="9120187"/>
            <a:ext cx="3165475" cy="477837"/>
          </a:xfrm>
          <a:prstGeom prst="rect">
            <a:avLst/>
          </a:prstGeom>
          <a:noFill/>
          <a:ln>
            <a:noFill/>
          </a:ln>
        </p:spPr>
        <p:txBody>
          <a:bodyPr anchorCtr="0" anchor="b" bIns="48225" lIns="96100" spcFirstLastPara="1" rIns="96100" wrap="square" tIns="48225">
            <a:noAutofit/>
          </a:bodyPr>
          <a:lstStyle/>
          <a:p>
            <a:pPr indent="0" lvl="0" marL="0" marR="0" rtl="0" algn="r">
              <a:lnSpc>
                <a:spcPct val="100000"/>
              </a:lnSpc>
              <a:spcBef>
                <a:spcPts val="0"/>
              </a:spcBef>
              <a:spcAft>
                <a:spcPts val="0"/>
              </a:spcAft>
              <a:buClr>
                <a:srgbClr val="000000"/>
              </a:buClr>
              <a:buSzPts val="1300"/>
              <a:buFont typeface="Tahoma"/>
              <a:buNone/>
            </a:pPr>
            <a:fld id="{00000000-1234-1234-1234-123412341234}" type="slidenum">
              <a:rPr b="0" i="0" lang="en-US" sz="1300" u="none" cap="none" strike="noStrike">
                <a:solidFill>
                  <a:srgbClr val="000000"/>
                </a:solidFill>
                <a:latin typeface="Tahoma"/>
                <a:ea typeface="Tahoma"/>
                <a:cs typeface="Tahoma"/>
                <a:sym typeface="Tahoma"/>
              </a:rPr>
              <a:t>‹#›</a:t>
            </a:fld>
            <a:endParaRPr b="0" i="0" sz="14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 name="Shape 34"/>
        <p:cNvGrpSpPr/>
        <p:nvPr/>
      </p:nvGrpSpPr>
      <p:grpSpPr>
        <a:xfrm>
          <a:off x="0" y="0"/>
          <a:ext cx="0" cy="0"/>
          <a:chOff x="0" y="0"/>
          <a:chExt cx="0" cy="0"/>
        </a:xfrm>
      </p:grpSpPr>
      <p:sp>
        <p:nvSpPr>
          <p:cNvPr id="35" name="Google Shape;35;p1:notes"/>
          <p:cNvSpPr/>
          <p:nvPr>
            <p:ph idx="2" type="sldImg"/>
          </p:nvPr>
        </p:nvSpPr>
        <p:spPr>
          <a:xfrm>
            <a:off x="1258887" y="719137"/>
            <a:ext cx="4800600" cy="360045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36" name="Google Shape;36;p1:notes"/>
          <p:cNvSpPr/>
          <p:nvPr/>
        </p:nvSpPr>
        <p:spPr>
          <a:xfrm>
            <a:off x="974725" y="4560887"/>
            <a:ext cx="5365750" cy="432117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Arial"/>
              <a:ea typeface="Arial"/>
              <a:cs typeface="Arial"/>
              <a:sym typeface="Arial"/>
            </a:endParaRPr>
          </a:p>
        </p:txBody>
      </p:sp>
      <p:sp>
        <p:nvSpPr>
          <p:cNvPr id="37" name="Google Shape;37;p1:notes"/>
          <p:cNvSpPr txBox="1"/>
          <p:nvPr>
            <p:ph idx="1" type="body"/>
          </p:nvPr>
        </p:nvSpPr>
        <p:spPr>
          <a:xfrm>
            <a:off x="974725" y="4560887"/>
            <a:ext cx="5362575" cy="4318000"/>
          </a:xfrm>
          <a:prstGeom prst="rect">
            <a:avLst/>
          </a:prstGeom>
          <a:noFill/>
          <a:ln>
            <a:noFill/>
          </a:ln>
        </p:spPr>
        <p:txBody>
          <a:bodyPr anchorCtr="0" anchor="t" bIns="48225" lIns="96100" spcFirstLastPara="1" rIns="96100" wrap="square" tIns="482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e482d08b34_0_24:notes"/>
          <p:cNvSpPr/>
          <p:nvPr>
            <p:ph idx="2" type="sldImg"/>
          </p:nvPr>
        </p:nvSpPr>
        <p:spPr>
          <a:xfrm>
            <a:off x="1258887" y="719137"/>
            <a:ext cx="4800600" cy="36006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10" name="Google Shape;110;g1e482d08b34_0_24:notes"/>
          <p:cNvSpPr/>
          <p:nvPr/>
        </p:nvSpPr>
        <p:spPr>
          <a:xfrm>
            <a:off x="974725" y="4560887"/>
            <a:ext cx="5365800" cy="4321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Arial"/>
              <a:ea typeface="Arial"/>
              <a:cs typeface="Arial"/>
              <a:sym typeface="Arial"/>
            </a:endParaRPr>
          </a:p>
        </p:txBody>
      </p:sp>
      <p:sp>
        <p:nvSpPr>
          <p:cNvPr id="111" name="Google Shape;111;g1e482d08b34_0_24:notes"/>
          <p:cNvSpPr txBox="1"/>
          <p:nvPr>
            <p:ph idx="1" type="body"/>
          </p:nvPr>
        </p:nvSpPr>
        <p:spPr>
          <a:xfrm>
            <a:off x="974725" y="4560887"/>
            <a:ext cx="5362500" cy="4317900"/>
          </a:xfrm>
          <a:prstGeom prst="rect">
            <a:avLst/>
          </a:prstGeom>
          <a:noFill/>
          <a:ln>
            <a:noFill/>
          </a:ln>
        </p:spPr>
        <p:txBody>
          <a:bodyPr anchorCtr="0" anchor="t" bIns="48225" lIns="96100" spcFirstLastPara="1" rIns="96100" wrap="square" tIns="482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e488f295de_0_0:notes"/>
          <p:cNvSpPr/>
          <p:nvPr>
            <p:ph idx="2" type="sldImg"/>
          </p:nvPr>
        </p:nvSpPr>
        <p:spPr>
          <a:xfrm>
            <a:off x="1258887" y="719137"/>
            <a:ext cx="4800600" cy="36006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19" name="Google Shape;119;g1e488f295de_0_0:notes"/>
          <p:cNvSpPr/>
          <p:nvPr/>
        </p:nvSpPr>
        <p:spPr>
          <a:xfrm>
            <a:off x="974725" y="4560887"/>
            <a:ext cx="5365800" cy="4321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Arial"/>
              <a:ea typeface="Arial"/>
              <a:cs typeface="Arial"/>
              <a:sym typeface="Arial"/>
            </a:endParaRPr>
          </a:p>
        </p:txBody>
      </p:sp>
      <p:sp>
        <p:nvSpPr>
          <p:cNvPr id="120" name="Google Shape;120;g1e488f295de_0_0:notes"/>
          <p:cNvSpPr txBox="1"/>
          <p:nvPr>
            <p:ph idx="1" type="body"/>
          </p:nvPr>
        </p:nvSpPr>
        <p:spPr>
          <a:xfrm>
            <a:off x="974725" y="4560887"/>
            <a:ext cx="5362500" cy="4317900"/>
          </a:xfrm>
          <a:prstGeom prst="rect">
            <a:avLst/>
          </a:prstGeom>
          <a:noFill/>
          <a:ln>
            <a:noFill/>
          </a:ln>
        </p:spPr>
        <p:txBody>
          <a:bodyPr anchorCtr="0" anchor="t" bIns="48225" lIns="96100" spcFirstLastPara="1" rIns="96100" wrap="square" tIns="482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e488f295de_0_8:notes"/>
          <p:cNvSpPr/>
          <p:nvPr>
            <p:ph idx="2" type="sldImg"/>
          </p:nvPr>
        </p:nvSpPr>
        <p:spPr>
          <a:xfrm>
            <a:off x="1258887" y="719137"/>
            <a:ext cx="4800600" cy="36006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27" name="Google Shape;127;g1e488f295de_0_8:notes"/>
          <p:cNvSpPr/>
          <p:nvPr/>
        </p:nvSpPr>
        <p:spPr>
          <a:xfrm>
            <a:off x="974725" y="4560887"/>
            <a:ext cx="5365800" cy="4321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Arial"/>
              <a:ea typeface="Arial"/>
              <a:cs typeface="Arial"/>
              <a:sym typeface="Arial"/>
            </a:endParaRPr>
          </a:p>
        </p:txBody>
      </p:sp>
      <p:sp>
        <p:nvSpPr>
          <p:cNvPr id="128" name="Google Shape;128;g1e488f295de_0_8:notes"/>
          <p:cNvSpPr txBox="1"/>
          <p:nvPr>
            <p:ph idx="1" type="body"/>
          </p:nvPr>
        </p:nvSpPr>
        <p:spPr>
          <a:xfrm>
            <a:off x="974725" y="4560887"/>
            <a:ext cx="5362500" cy="4317900"/>
          </a:xfrm>
          <a:prstGeom prst="rect">
            <a:avLst/>
          </a:prstGeom>
          <a:noFill/>
          <a:ln>
            <a:noFill/>
          </a:ln>
        </p:spPr>
        <p:txBody>
          <a:bodyPr anchorCtr="0" anchor="t" bIns="48225" lIns="96100" spcFirstLastPara="1" rIns="96100" wrap="square" tIns="482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1e488f295de_0_16:notes"/>
          <p:cNvSpPr/>
          <p:nvPr>
            <p:ph idx="2" type="sldImg"/>
          </p:nvPr>
        </p:nvSpPr>
        <p:spPr>
          <a:xfrm>
            <a:off x="1258887" y="719137"/>
            <a:ext cx="4800600" cy="36006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35" name="Google Shape;135;g1e488f295de_0_16:notes"/>
          <p:cNvSpPr/>
          <p:nvPr/>
        </p:nvSpPr>
        <p:spPr>
          <a:xfrm>
            <a:off x="974725" y="4560887"/>
            <a:ext cx="5365800" cy="4321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Arial"/>
              <a:ea typeface="Arial"/>
              <a:cs typeface="Arial"/>
              <a:sym typeface="Arial"/>
            </a:endParaRPr>
          </a:p>
        </p:txBody>
      </p:sp>
      <p:sp>
        <p:nvSpPr>
          <p:cNvPr id="136" name="Google Shape;136;g1e488f295de_0_16:notes"/>
          <p:cNvSpPr txBox="1"/>
          <p:nvPr>
            <p:ph idx="1" type="body"/>
          </p:nvPr>
        </p:nvSpPr>
        <p:spPr>
          <a:xfrm>
            <a:off x="974725" y="4560887"/>
            <a:ext cx="5362500" cy="4317900"/>
          </a:xfrm>
          <a:prstGeom prst="rect">
            <a:avLst/>
          </a:prstGeom>
          <a:noFill/>
          <a:ln>
            <a:noFill/>
          </a:ln>
        </p:spPr>
        <p:txBody>
          <a:bodyPr anchorCtr="0" anchor="t" bIns="48225" lIns="96100" spcFirstLastPara="1" rIns="96100" wrap="square" tIns="482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1e488f295de_0_23:notes"/>
          <p:cNvSpPr/>
          <p:nvPr>
            <p:ph idx="2" type="sldImg"/>
          </p:nvPr>
        </p:nvSpPr>
        <p:spPr>
          <a:xfrm>
            <a:off x="1258887" y="719137"/>
            <a:ext cx="4800600" cy="36006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43" name="Google Shape;143;g1e488f295de_0_23:notes"/>
          <p:cNvSpPr/>
          <p:nvPr/>
        </p:nvSpPr>
        <p:spPr>
          <a:xfrm>
            <a:off x="974725" y="4560887"/>
            <a:ext cx="5365800" cy="4321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Arial"/>
              <a:ea typeface="Arial"/>
              <a:cs typeface="Arial"/>
              <a:sym typeface="Arial"/>
            </a:endParaRPr>
          </a:p>
        </p:txBody>
      </p:sp>
      <p:sp>
        <p:nvSpPr>
          <p:cNvPr id="144" name="Google Shape;144;g1e488f295de_0_23:notes"/>
          <p:cNvSpPr txBox="1"/>
          <p:nvPr>
            <p:ph idx="1" type="body"/>
          </p:nvPr>
        </p:nvSpPr>
        <p:spPr>
          <a:xfrm>
            <a:off x="974725" y="4560887"/>
            <a:ext cx="5362500" cy="4317900"/>
          </a:xfrm>
          <a:prstGeom prst="rect">
            <a:avLst/>
          </a:prstGeom>
          <a:noFill/>
          <a:ln>
            <a:noFill/>
          </a:ln>
        </p:spPr>
        <p:txBody>
          <a:bodyPr anchorCtr="0" anchor="t" bIns="48225" lIns="96100" spcFirstLastPara="1" rIns="96100" wrap="square" tIns="482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e488f295de_0_31:notes"/>
          <p:cNvSpPr/>
          <p:nvPr>
            <p:ph idx="2" type="sldImg"/>
          </p:nvPr>
        </p:nvSpPr>
        <p:spPr>
          <a:xfrm>
            <a:off x="1258887" y="719137"/>
            <a:ext cx="4800600" cy="36006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52" name="Google Shape;152;g1e488f295de_0_31:notes"/>
          <p:cNvSpPr/>
          <p:nvPr/>
        </p:nvSpPr>
        <p:spPr>
          <a:xfrm>
            <a:off x="974725" y="4560887"/>
            <a:ext cx="5365800" cy="4321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Arial"/>
              <a:ea typeface="Arial"/>
              <a:cs typeface="Arial"/>
              <a:sym typeface="Arial"/>
            </a:endParaRPr>
          </a:p>
        </p:txBody>
      </p:sp>
      <p:sp>
        <p:nvSpPr>
          <p:cNvPr id="153" name="Google Shape;153;g1e488f295de_0_31:notes"/>
          <p:cNvSpPr txBox="1"/>
          <p:nvPr>
            <p:ph idx="1" type="body"/>
          </p:nvPr>
        </p:nvSpPr>
        <p:spPr>
          <a:xfrm>
            <a:off x="974725" y="4560887"/>
            <a:ext cx="5362500" cy="4317900"/>
          </a:xfrm>
          <a:prstGeom prst="rect">
            <a:avLst/>
          </a:prstGeom>
          <a:noFill/>
          <a:ln>
            <a:noFill/>
          </a:ln>
        </p:spPr>
        <p:txBody>
          <a:bodyPr anchorCtr="0" anchor="t" bIns="48225" lIns="96100" spcFirstLastPara="1" rIns="96100" wrap="square" tIns="482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1e488f295de_0_40:notes"/>
          <p:cNvSpPr/>
          <p:nvPr>
            <p:ph idx="2" type="sldImg"/>
          </p:nvPr>
        </p:nvSpPr>
        <p:spPr>
          <a:xfrm>
            <a:off x="1258887" y="719137"/>
            <a:ext cx="4800600" cy="36006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61" name="Google Shape;161;g1e488f295de_0_40:notes"/>
          <p:cNvSpPr/>
          <p:nvPr/>
        </p:nvSpPr>
        <p:spPr>
          <a:xfrm>
            <a:off x="974725" y="4560887"/>
            <a:ext cx="5365800" cy="4321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Arial"/>
              <a:ea typeface="Arial"/>
              <a:cs typeface="Arial"/>
              <a:sym typeface="Arial"/>
            </a:endParaRPr>
          </a:p>
        </p:txBody>
      </p:sp>
      <p:sp>
        <p:nvSpPr>
          <p:cNvPr id="162" name="Google Shape;162;g1e488f295de_0_40:notes"/>
          <p:cNvSpPr txBox="1"/>
          <p:nvPr>
            <p:ph idx="1" type="body"/>
          </p:nvPr>
        </p:nvSpPr>
        <p:spPr>
          <a:xfrm>
            <a:off x="974725" y="4560887"/>
            <a:ext cx="5362500" cy="4317900"/>
          </a:xfrm>
          <a:prstGeom prst="rect">
            <a:avLst/>
          </a:prstGeom>
          <a:noFill/>
          <a:ln>
            <a:noFill/>
          </a:ln>
        </p:spPr>
        <p:txBody>
          <a:bodyPr anchorCtr="0" anchor="t" bIns="48225" lIns="96100" spcFirstLastPara="1" rIns="96100" wrap="square" tIns="482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1e488f295de_0_55:notes"/>
          <p:cNvSpPr/>
          <p:nvPr>
            <p:ph idx="2" type="sldImg"/>
          </p:nvPr>
        </p:nvSpPr>
        <p:spPr>
          <a:xfrm>
            <a:off x="1258887" y="719137"/>
            <a:ext cx="4800600" cy="36006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69" name="Google Shape;169;g1e488f295de_0_55:notes"/>
          <p:cNvSpPr/>
          <p:nvPr/>
        </p:nvSpPr>
        <p:spPr>
          <a:xfrm>
            <a:off x="974725" y="4560887"/>
            <a:ext cx="5365800" cy="4321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Arial"/>
              <a:ea typeface="Arial"/>
              <a:cs typeface="Arial"/>
              <a:sym typeface="Arial"/>
            </a:endParaRPr>
          </a:p>
        </p:txBody>
      </p:sp>
      <p:sp>
        <p:nvSpPr>
          <p:cNvPr id="170" name="Google Shape;170;g1e488f295de_0_55:notes"/>
          <p:cNvSpPr txBox="1"/>
          <p:nvPr>
            <p:ph idx="1" type="body"/>
          </p:nvPr>
        </p:nvSpPr>
        <p:spPr>
          <a:xfrm>
            <a:off x="974725" y="4560887"/>
            <a:ext cx="5362500" cy="4317900"/>
          </a:xfrm>
          <a:prstGeom prst="rect">
            <a:avLst/>
          </a:prstGeom>
          <a:noFill/>
          <a:ln>
            <a:noFill/>
          </a:ln>
        </p:spPr>
        <p:txBody>
          <a:bodyPr anchorCtr="0" anchor="t" bIns="48225" lIns="96100" spcFirstLastPara="1" rIns="96100" wrap="square" tIns="482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1e488f295de_0_62:notes"/>
          <p:cNvSpPr/>
          <p:nvPr>
            <p:ph idx="2" type="sldImg"/>
          </p:nvPr>
        </p:nvSpPr>
        <p:spPr>
          <a:xfrm>
            <a:off x="1258887" y="719137"/>
            <a:ext cx="4800600" cy="36006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77" name="Google Shape;177;g1e488f295de_0_62:notes"/>
          <p:cNvSpPr/>
          <p:nvPr/>
        </p:nvSpPr>
        <p:spPr>
          <a:xfrm>
            <a:off x="974725" y="4560887"/>
            <a:ext cx="5365800" cy="4321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Arial"/>
              <a:ea typeface="Arial"/>
              <a:cs typeface="Arial"/>
              <a:sym typeface="Arial"/>
            </a:endParaRPr>
          </a:p>
        </p:txBody>
      </p:sp>
      <p:sp>
        <p:nvSpPr>
          <p:cNvPr id="178" name="Google Shape;178;g1e488f295de_0_62:notes"/>
          <p:cNvSpPr txBox="1"/>
          <p:nvPr>
            <p:ph idx="1" type="body"/>
          </p:nvPr>
        </p:nvSpPr>
        <p:spPr>
          <a:xfrm>
            <a:off x="974725" y="4560887"/>
            <a:ext cx="5362500" cy="4317900"/>
          </a:xfrm>
          <a:prstGeom prst="rect">
            <a:avLst/>
          </a:prstGeom>
          <a:noFill/>
          <a:ln>
            <a:noFill/>
          </a:ln>
        </p:spPr>
        <p:txBody>
          <a:bodyPr anchorCtr="0" anchor="t" bIns="48225" lIns="96100" spcFirstLastPara="1" rIns="96100" wrap="square" tIns="482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1e488f295de_0_71:notes"/>
          <p:cNvSpPr/>
          <p:nvPr>
            <p:ph idx="2" type="sldImg"/>
          </p:nvPr>
        </p:nvSpPr>
        <p:spPr>
          <a:xfrm>
            <a:off x="1258887" y="719137"/>
            <a:ext cx="4800600" cy="36006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85" name="Google Shape;185;g1e488f295de_0_71:notes"/>
          <p:cNvSpPr/>
          <p:nvPr/>
        </p:nvSpPr>
        <p:spPr>
          <a:xfrm>
            <a:off x="974725" y="4560887"/>
            <a:ext cx="5365800" cy="4321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Arial"/>
              <a:ea typeface="Arial"/>
              <a:cs typeface="Arial"/>
              <a:sym typeface="Arial"/>
            </a:endParaRPr>
          </a:p>
        </p:txBody>
      </p:sp>
      <p:sp>
        <p:nvSpPr>
          <p:cNvPr id="186" name="Google Shape;186;g1e488f295de_0_71:notes"/>
          <p:cNvSpPr txBox="1"/>
          <p:nvPr>
            <p:ph idx="1" type="body"/>
          </p:nvPr>
        </p:nvSpPr>
        <p:spPr>
          <a:xfrm>
            <a:off x="974725" y="4560887"/>
            <a:ext cx="5362500" cy="4317900"/>
          </a:xfrm>
          <a:prstGeom prst="rect">
            <a:avLst/>
          </a:prstGeom>
          <a:noFill/>
          <a:ln>
            <a:noFill/>
          </a:ln>
        </p:spPr>
        <p:txBody>
          <a:bodyPr anchorCtr="0" anchor="t" bIns="48225" lIns="96100" spcFirstLastPara="1" rIns="96100" wrap="square" tIns="482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 name="Shape 42"/>
        <p:cNvGrpSpPr/>
        <p:nvPr/>
      </p:nvGrpSpPr>
      <p:grpSpPr>
        <a:xfrm>
          <a:off x="0" y="0"/>
          <a:ext cx="0" cy="0"/>
          <a:chOff x="0" y="0"/>
          <a:chExt cx="0" cy="0"/>
        </a:xfrm>
      </p:grpSpPr>
      <p:sp>
        <p:nvSpPr>
          <p:cNvPr id="43" name="Google Shape;43;p2:notes"/>
          <p:cNvSpPr/>
          <p:nvPr>
            <p:ph idx="2" type="sldImg"/>
          </p:nvPr>
        </p:nvSpPr>
        <p:spPr>
          <a:xfrm>
            <a:off x="1258887" y="719137"/>
            <a:ext cx="4800600" cy="36006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44" name="Google Shape;44;p2:notes"/>
          <p:cNvSpPr/>
          <p:nvPr/>
        </p:nvSpPr>
        <p:spPr>
          <a:xfrm>
            <a:off x="974725" y="4560887"/>
            <a:ext cx="5365800" cy="4321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Arial"/>
              <a:ea typeface="Arial"/>
              <a:cs typeface="Arial"/>
              <a:sym typeface="Arial"/>
            </a:endParaRPr>
          </a:p>
        </p:txBody>
      </p:sp>
      <p:sp>
        <p:nvSpPr>
          <p:cNvPr id="45" name="Google Shape;45;p2:notes"/>
          <p:cNvSpPr txBox="1"/>
          <p:nvPr>
            <p:ph idx="1" type="body"/>
          </p:nvPr>
        </p:nvSpPr>
        <p:spPr>
          <a:xfrm>
            <a:off x="974725" y="4560887"/>
            <a:ext cx="5362500" cy="4317900"/>
          </a:xfrm>
          <a:prstGeom prst="rect">
            <a:avLst/>
          </a:prstGeom>
          <a:noFill/>
          <a:ln>
            <a:noFill/>
          </a:ln>
        </p:spPr>
        <p:txBody>
          <a:bodyPr anchorCtr="0" anchor="t" bIns="48225" lIns="96100" spcFirstLastPara="1" rIns="96100" wrap="square" tIns="482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1e488f295de_0_79:notes"/>
          <p:cNvSpPr/>
          <p:nvPr>
            <p:ph idx="2" type="sldImg"/>
          </p:nvPr>
        </p:nvSpPr>
        <p:spPr>
          <a:xfrm>
            <a:off x="1258887" y="719137"/>
            <a:ext cx="4800600" cy="36006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93" name="Google Shape;193;g1e488f295de_0_79:notes"/>
          <p:cNvSpPr/>
          <p:nvPr/>
        </p:nvSpPr>
        <p:spPr>
          <a:xfrm>
            <a:off x="974725" y="4560887"/>
            <a:ext cx="5365800" cy="4321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Arial"/>
              <a:ea typeface="Arial"/>
              <a:cs typeface="Arial"/>
              <a:sym typeface="Arial"/>
            </a:endParaRPr>
          </a:p>
        </p:txBody>
      </p:sp>
      <p:sp>
        <p:nvSpPr>
          <p:cNvPr id="194" name="Google Shape;194;g1e488f295de_0_79:notes"/>
          <p:cNvSpPr txBox="1"/>
          <p:nvPr>
            <p:ph idx="1" type="body"/>
          </p:nvPr>
        </p:nvSpPr>
        <p:spPr>
          <a:xfrm>
            <a:off x="974725" y="4560887"/>
            <a:ext cx="5362500" cy="4317900"/>
          </a:xfrm>
          <a:prstGeom prst="rect">
            <a:avLst/>
          </a:prstGeom>
          <a:noFill/>
          <a:ln>
            <a:noFill/>
          </a:ln>
        </p:spPr>
        <p:txBody>
          <a:bodyPr anchorCtr="0" anchor="t" bIns="48225" lIns="96100" spcFirstLastPara="1" rIns="96100" wrap="square" tIns="482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7:notes"/>
          <p:cNvSpPr/>
          <p:nvPr>
            <p:ph idx="2" type="sldImg"/>
          </p:nvPr>
        </p:nvSpPr>
        <p:spPr>
          <a:xfrm>
            <a:off x="1258887" y="719137"/>
            <a:ext cx="4800600" cy="36006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202" name="Google Shape;202;p7:notes"/>
          <p:cNvSpPr/>
          <p:nvPr/>
        </p:nvSpPr>
        <p:spPr>
          <a:xfrm>
            <a:off x="974725" y="4560887"/>
            <a:ext cx="5365800" cy="4321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Arial"/>
              <a:ea typeface="Arial"/>
              <a:cs typeface="Arial"/>
              <a:sym typeface="Arial"/>
            </a:endParaRPr>
          </a:p>
        </p:txBody>
      </p:sp>
      <p:sp>
        <p:nvSpPr>
          <p:cNvPr id="203" name="Google Shape;203;p7:notes"/>
          <p:cNvSpPr txBox="1"/>
          <p:nvPr>
            <p:ph idx="1" type="body"/>
          </p:nvPr>
        </p:nvSpPr>
        <p:spPr>
          <a:xfrm>
            <a:off x="974725" y="4560887"/>
            <a:ext cx="5362500" cy="4317900"/>
          </a:xfrm>
          <a:prstGeom prst="rect">
            <a:avLst/>
          </a:prstGeom>
          <a:noFill/>
          <a:ln>
            <a:noFill/>
          </a:ln>
        </p:spPr>
        <p:txBody>
          <a:bodyPr anchorCtr="0" anchor="t" bIns="48225" lIns="96100" spcFirstLastPara="1" rIns="96100" wrap="square" tIns="482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 name="Shape 51"/>
        <p:cNvGrpSpPr/>
        <p:nvPr/>
      </p:nvGrpSpPr>
      <p:grpSpPr>
        <a:xfrm>
          <a:off x="0" y="0"/>
          <a:ext cx="0" cy="0"/>
          <a:chOff x="0" y="0"/>
          <a:chExt cx="0" cy="0"/>
        </a:xfrm>
      </p:grpSpPr>
      <p:sp>
        <p:nvSpPr>
          <p:cNvPr id="52" name="Google Shape;52;p3:notes"/>
          <p:cNvSpPr/>
          <p:nvPr>
            <p:ph idx="2" type="sldImg"/>
          </p:nvPr>
        </p:nvSpPr>
        <p:spPr>
          <a:xfrm>
            <a:off x="1258887" y="719137"/>
            <a:ext cx="4800600" cy="36006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53" name="Google Shape;53;p3:notes"/>
          <p:cNvSpPr/>
          <p:nvPr/>
        </p:nvSpPr>
        <p:spPr>
          <a:xfrm>
            <a:off x="974725" y="4560887"/>
            <a:ext cx="5365800" cy="4321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Arial"/>
              <a:ea typeface="Arial"/>
              <a:cs typeface="Arial"/>
              <a:sym typeface="Arial"/>
            </a:endParaRPr>
          </a:p>
        </p:txBody>
      </p:sp>
      <p:sp>
        <p:nvSpPr>
          <p:cNvPr id="54" name="Google Shape;54;p3:notes"/>
          <p:cNvSpPr txBox="1"/>
          <p:nvPr>
            <p:ph idx="1" type="body"/>
          </p:nvPr>
        </p:nvSpPr>
        <p:spPr>
          <a:xfrm>
            <a:off x="974725" y="4560887"/>
            <a:ext cx="5362500" cy="4317900"/>
          </a:xfrm>
          <a:prstGeom prst="rect">
            <a:avLst/>
          </a:prstGeom>
          <a:noFill/>
          <a:ln>
            <a:noFill/>
          </a:ln>
        </p:spPr>
        <p:txBody>
          <a:bodyPr anchorCtr="0" anchor="t" bIns="48225" lIns="96100" spcFirstLastPara="1" rIns="96100" wrap="square" tIns="482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4:notes"/>
          <p:cNvSpPr/>
          <p:nvPr>
            <p:ph idx="2" type="sldImg"/>
          </p:nvPr>
        </p:nvSpPr>
        <p:spPr>
          <a:xfrm>
            <a:off x="1258887" y="719137"/>
            <a:ext cx="4800600" cy="36006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61" name="Google Shape;61;p4:notes"/>
          <p:cNvSpPr/>
          <p:nvPr/>
        </p:nvSpPr>
        <p:spPr>
          <a:xfrm>
            <a:off x="974725" y="4560887"/>
            <a:ext cx="5365800" cy="4321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Arial"/>
              <a:ea typeface="Arial"/>
              <a:cs typeface="Arial"/>
              <a:sym typeface="Arial"/>
            </a:endParaRPr>
          </a:p>
        </p:txBody>
      </p:sp>
      <p:sp>
        <p:nvSpPr>
          <p:cNvPr id="62" name="Google Shape;62;p4:notes"/>
          <p:cNvSpPr txBox="1"/>
          <p:nvPr>
            <p:ph idx="1" type="body"/>
          </p:nvPr>
        </p:nvSpPr>
        <p:spPr>
          <a:xfrm>
            <a:off x="974725" y="4560887"/>
            <a:ext cx="5362500" cy="4317900"/>
          </a:xfrm>
          <a:prstGeom prst="rect">
            <a:avLst/>
          </a:prstGeom>
          <a:noFill/>
          <a:ln>
            <a:noFill/>
          </a:ln>
        </p:spPr>
        <p:txBody>
          <a:bodyPr anchorCtr="0" anchor="t" bIns="48225" lIns="96100" spcFirstLastPara="1" rIns="96100" wrap="square" tIns="482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p5:notes"/>
          <p:cNvSpPr/>
          <p:nvPr>
            <p:ph idx="2" type="sldImg"/>
          </p:nvPr>
        </p:nvSpPr>
        <p:spPr>
          <a:xfrm>
            <a:off x="1258887" y="719137"/>
            <a:ext cx="4800600" cy="36006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69" name="Google Shape;69;p5:notes"/>
          <p:cNvSpPr/>
          <p:nvPr/>
        </p:nvSpPr>
        <p:spPr>
          <a:xfrm>
            <a:off x="974725" y="4560887"/>
            <a:ext cx="5365800" cy="4321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Arial"/>
              <a:ea typeface="Arial"/>
              <a:cs typeface="Arial"/>
              <a:sym typeface="Arial"/>
            </a:endParaRPr>
          </a:p>
        </p:txBody>
      </p:sp>
      <p:sp>
        <p:nvSpPr>
          <p:cNvPr id="70" name="Google Shape;70;p5:notes"/>
          <p:cNvSpPr txBox="1"/>
          <p:nvPr>
            <p:ph idx="1" type="body"/>
          </p:nvPr>
        </p:nvSpPr>
        <p:spPr>
          <a:xfrm>
            <a:off x="974725" y="4560887"/>
            <a:ext cx="5362500" cy="4317900"/>
          </a:xfrm>
          <a:prstGeom prst="rect">
            <a:avLst/>
          </a:prstGeom>
          <a:noFill/>
          <a:ln>
            <a:noFill/>
          </a:ln>
        </p:spPr>
        <p:txBody>
          <a:bodyPr anchorCtr="0" anchor="t" bIns="48225" lIns="96100" spcFirstLastPara="1" rIns="96100" wrap="square" tIns="482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p6:notes"/>
          <p:cNvSpPr/>
          <p:nvPr>
            <p:ph idx="2" type="sldImg"/>
          </p:nvPr>
        </p:nvSpPr>
        <p:spPr>
          <a:xfrm>
            <a:off x="1258887" y="719137"/>
            <a:ext cx="4800600" cy="36006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77" name="Google Shape;77;p6:notes"/>
          <p:cNvSpPr/>
          <p:nvPr/>
        </p:nvSpPr>
        <p:spPr>
          <a:xfrm>
            <a:off x="974725" y="4560887"/>
            <a:ext cx="5365800" cy="4321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Arial"/>
              <a:ea typeface="Arial"/>
              <a:cs typeface="Arial"/>
              <a:sym typeface="Arial"/>
            </a:endParaRPr>
          </a:p>
        </p:txBody>
      </p:sp>
      <p:sp>
        <p:nvSpPr>
          <p:cNvPr id="78" name="Google Shape;78;p6:notes"/>
          <p:cNvSpPr txBox="1"/>
          <p:nvPr>
            <p:ph idx="1" type="body"/>
          </p:nvPr>
        </p:nvSpPr>
        <p:spPr>
          <a:xfrm>
            <a:off x="974725" y="4560887"/>
            <a:ext cx="5362500" cy="4317900"/>
          </a:xfrm>
          <a:prstGeom prst="rect">
            <a:avLst/>
          </a:prstGeom>
          <a:noFill/>
          <a:ln>
            <a:noFill/>
          </a:ln>
        </p:spPr>
        <p:txBody>
          <a:bodyPr anchorCtr="0" anchor="t" bIns="48225" lIns="96100" spcFirstLastPara="1" rIns="96100" wrap="square" tIns="482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1e32b9ed2bc_0_5:notes"/>
          <p:cNvSpPr/>
          <p:nvPr>
            <p:ph idx="2" type="sldImg"/>
          </p:nvPr>
        </p:nvSpPr>
        <p:spPr>
          <a:xfrm>
            <a:off x="1258887" y="719137"/>
            <a:ext cx="4800600" cy="36006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86" name="Google Shape;86;g1e32b9ed2bc_0_5:notes"/>
          <p:cNvSpPr/>
          <p:nvPr/>
        </p:nvSpPr>
        <p:spPr>
          <a:xfrm>
            <a:off x="974725" y="4560887"/>
            <a:ext cx="5365800" cy="4321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Arial"/>
              <a:ea typeface="Arial"/>
              <a:cs typeface="Arial"/>
              <a:sym typeface="Arial"/>
            </a:endParaRPr>
          </a:p>
        </p:txBody>
      </p:sp>
      <p:sp>
        <p:nvSpPr>
          <p:cNvPr id="87" name="Google Shape;87;g1e32b9ed2bc_0_5:notes"/>
          <p:cNvSpPr txBox="1"/>
          <p:nvPr>
            <p:ph idx="1" type="body"/>
          </p:nvPr>
        </p:nvSpPr>
        <p:spPr>
          <a:xfrm>
            <a:off x="974725" y="4560887"/>
            <a:ext cx="5362500" cy="4317900"/>
          </a:xfrm>
          <a:prstGeom prst="rect">
            <a:avLst/>
          </a:prstGeom>
          <a:noFill/>
          <a:ln>
            <a:noFill/>
          </a:ln>
        </p:spPr>
        <p:txBody>
          <a:bodyPr anchorCtr="0" anchor="t" bIns="48225" lIns="96100" spcFirstLastPara="1" rIns="96100" wrap="square" tIns="482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e482d08b34_0_16:notes"/>
          <p:cNvSpPr/>
          <p:nvPr>
            <p:ph idx="2" type="sldImg"/>
          </p:nvPr>
        </p:nvSpPr>
        <p:spPr>
          <a:xfrm>
            <a:off x="1258887" y="719137"/>
            <a:ext cx="4800600" cy="36006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94" name="Google Shape;94;g1e482d08b34_0_16:notes"/>
          <p:cNvSpPr/>
          <p:nvPr/>
        </p:nvSpPr>
        <p:spPr>
          <a:xfrm>
            <a:off x="974725" y="4560887"/>
            <a:ext cx="5365800" cy="4321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Arial"/>
              <a:ea typeface="Arial"/>
              <a:cs typeface="Arial"/>
              <a:sym typeface="Arial"/>
            </a:endParaRPr>
          </a:p>
        </p:txBody>
      </p:sp>
      <p:sp>
        <p:nvSpPr>
          <p:cNvPr id="95" name="Google Shape;95;g1e482d08b34_0_16:notes"/>
          <p:cNvSpPr txBox="1"/>
          <p:nvPr>
            <p:ph idx="1" type="body"/>
          </p:nvPr>
        </p:nvSpPr>
        <p:spPr>
          <a:xfrm>
            <a:off x="974725" y="4560887"/>
            <a:ext cx="5362500" cy="4317900"/>
          </a:xfrm>
          <a:prstGeom prst="rect">
            <a:avLst/>
          </a:prstGeom>
          <a:noFill/>
          <a:ln>
            <a:noFill/>
          </a:ln>
        </p:spPr>
        <p:txBody>
          <a:bodyPr anchorCtr="0" anchor="t" bIns="48225" lIns="96100" spcFirstLastPara="1" rIns="96100" wrap="square" tIns="482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e32b9ed2bc_0_28:notes"/>
          <p:cNvSpPr/>
          <p:nvPr>
            <p:ph idx="2" type="sldImg"/>
          </p:nvPr>
        </p:nvSpPr>
        <p:spPr>
          <a:xfrm>
            <a:off x="1258887" y="719137"/>
            <a:ext cx="4800600" cy="36006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02" name="Google Shape;102;g1e32b9ed2bc_0_28:notes"/>
          <p:cNvSpPr/>
          <p:nvPr/>
        </p:nvSpPr>
        <p:spPr>
          <a:xfrm>
            <a:off x="974725" y="4560887"/>
            <a:ext cx="5365800" cy="4321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Arial"/>
              <a:ea typeface="Arial"/>
              <a:cs typeface="Arial"/>
              <a:sym typeface="Arial"/>
            </a:endParaRPr>
          </a:p>
        </p:txBody>
      </p:sp>
      <p:sp>
        <p:nvSpPr>
          <p:cNvPr id="103" name="Google Shape;103;g1e32b9ed2bc_0_28:notes"/>
          <p:cNvSpPr txBox="1"/>
          <p:nvPr>
            <p:ph idx="1" type="body"/>
          </p:nvPr>
        </p:nvSpPr>
        <p:spPr>
          <a:xfrm>
            <a:off x="974725" y="4560887"/>
            <a:ext cx="5362500" cy="4317900"/>
          </a:xfrm>
          <a:prstGeom prst="rect">
            <a:avLst/>
          </a:prstGeom>
          <a:noFill/>
          <a:ln>
            <a:noFill/>
          </a:ln>
        </p:spPr>
        <p:txBody>
          <a:bodyPr anchorCtr="0" anchor="t" bIns="48225" lIns="96100" spcFirstLastPara="1" rIns="96100" wrap="square" tIns="482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8" name="Shape 18"/>
        <p:cNvGrpSpPr/>
        <p:nvPr/>
      </p:nvGrpSpPr>
      <p:grpSpPr>
        <a:xfrm>
          <a:off x="0" y="0"/>
          <a:ext cx="0" cy="0"/>
          <a:chOff x="0" y="0"/>
          <a:chExt cx="0" cy="0"/>
        </a:xfrm>
      </p:grpSpPr>
      <p:sp>
        <p:nvSpPr>
          <p:cNvPr id="19" name="Google Shape;19;p2"/>
          <p:cNvSpPr txBox="1"/>
          <p:nvPr>
            <p:ph idx="10" type="dt"/>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2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2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2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2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2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2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2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2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2400" u="none" cap="none" strike="noStrike">
                <a:solidFill>
                  <a:srgbClr val="000000"/>
                </a:solidFill>
                <a:latin typeface="Arial"/>
                <a:ea typeface="Arial"/>
                <a:cs typeface="Arial"/>
                <a:sym typeface="Arial"/>
              </a:defRPr>
            </a:lvl9pPr>
          </a:lstStyle>
          <a:p/>
        </p:txBody>
      </p:sp>
      <p:sp>
        <p:nvSpPr>
          <p:cNvPr id="20" name="Google Shape;20;p2"/>
          <p:cNvSpPr txBox="1"/>
          <p:nvPr>
            <p:ph idx="11" type="ftr"/>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2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2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2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2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2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2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2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2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2400" u="none" cap="none" strike="noStrike">
                <a:solidFill>
                  <a:srgbClr val="000000"/>
                </a:solidFill>
                <a:latin typeface="Arial"/>
                <a:ea typeface="Arial"/>
                <a:cs typeface="Arial"/>
                <a:sym typeface="Arial"/>
              </a:defRPr>
            </a:lvl9pPr>
          </a:lstStyle>
          <a:p/>
        </p:txBody>
      </p:sp>
      <p:sp>
        <p:nvSpPr>
          <p:cNvPr id="21" name="Google Shape;21;p2"/>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sz="140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0" name="Shape 30"/>
        <p:cNvGrpSpPr/>
        <p:nvPr/>
      </p:nvGrpSpPr>
      <p:grpSpPr>
        <a:xfrm>
          <a:off x="0" y="0"/>
          <a:ext cx="0" cy="0"/>
          <a:chOff x="0" y="0"/>
          <a:chExt cx="0" cy="0"/>
        </a:xfrm>
      </p:grpSpPr>
      <p:sp>
        <p:nvSpPr>
          <p:cNvPr id="31" name="Google Shape;31;p4"/>
          <p:cNvSpPr txBox="1"/>
          <p:nvPr>
            <p:ph idx="10" type="dt"/>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2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2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2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2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2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2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2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2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2400" u="none" cap="none" strike="noStrike">
                <a:solidFill>
                  <a:srgbClr val="000000"/>
                </a:solidFill>
                <a:latin typeface="Arial"/>
                <a:ea typeface="Arial"/>
                <a:cs typeface="Arial"/>
                <a:sym typeface="Arial"/>
              </a:defRPr>
            </a:lvl9pPr>
          </a:lstStyle>
          <a:p/>
        </p:txBody>
      </p:sp>
      <p:sp>
        <p:nvSpPr>
          <p:cNvPr id="32" name="Google Shape;32;p4"/>
          <p:cNvSpPr txBox="1"/>
          <p:nvPr>
            <p:ph idx="11" type="ftr"/>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2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2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2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2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2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2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2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2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2400" u="none" cap="none" strike="noStrike">
                <a:solidFill>
                  <a:srgbClr val="000000"/>
                </a:solidFill>
                <a:latin typeface="Arial"/>
                <a:ea typeface="Arial"/>
                <a:cs typeface="Arial"/>
                <a:sym typeface="Arial"/>
              </a:defRPr>
            </a:lvl9pPr>
          </a:lstStyle>
          <a:p/>
        </p:txBody>
      </p:sp>
      <p:sp>
        <p:nvSpPr>
          <p:cNvPr id="33" name="Google Shape;33;p4"/>
          <p:cNvSpPr txBox="1"/>
          <p:nvPr>
            <p:ph idx="12" type="sldNum"/>
          </p:nvPr>
        </p:nvSpPr>
        <p:spPr>
          <a:xfrm>
            <a:off x="8632825" y="6419850"/>
            <a:ext cx="758825" cy="454025"/>
          </a:xfrm>
          <a:prstGeom prst="rect">
            <a:avLst/>
          </a:prstGeom>
          <a:noFill/>
          <a:ln>
            <a:noFill/>
          </a:ln>
        </p:spPr>
        <p:txBody>
          <a:bodyPr anchorCtr="0" anchor="b" bIns="46800" lIns="90000" spcFirstLastPara="1" rIns="90000" wrap="square" tIns="46800">
            <a:noAutofit/>
          </a:bodyPr>
          <a:lstStyle>
            <a:lvl1pPr indent="0" lvl="0" marL="0" marR="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xml"/><Relationship Id="rId3"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2.xml"/><Relationship Id="rId3"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2" name="Shape 12"/>
        <p:cNvGrpSpPr/>
        <p:nvPr/>
      </p:nvGrpSpPr>
      <p:grpSpPr>
        <a:xfrm>
          <a:off x="0" y="0"/>
          <a:ext cx="0" cy="0"/>
          <a:chOff x="0" y="0"/>
          <a:chExt cx="0" cy="0"/>
        </a:xfrm>
      </p:grpSpPr>
      <p:sp>
        <p:nvSpPr>
          <p:cNvPr id="13" name="Google Shape;13;p1"/>
          <p:cNvSpPr/>
          <p:nvPr/>
        </p:nvSpPr>
        <p:spPr>
          <a:xfrm>
            <a:off x="1150937" y="1828800"/>
            <a:ext cx="93662" cy="1357312"/>
          </a:xfrm>
          <a:prstGeom prst="rect">
            <a:avLst/>
          </a:prstGeom>
          <a:gradFill>
            <a:gsLst>
              <a:gs pos="0">
                <a:srgbClr val="FFFFFF"/>
              </a:gs>
              <a:gs pos="100000">
                <a:srgbClr val="333399"/>
              </a:gs>
            </a:gsLst>
            <a:lin ang="54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Arial"/>
              <a:ea typeface="Arial"/>
              <a:cs typeface="Arial"/>
              <a:sym typeface="Arial"/>
            </a:endParaRPr>
          </a:p>
        </p:txBody>
      </p:sp>
      <p:sp>
        <p:nvSpPr>
          <p:cNvPr id="14" name="Google Shape;14;p1"/>
          <p:cNvSpPr/>
          <p:nvPr/>
        </p:nvSpPr>
        <p:spPr>
          <a:xfrm flipH="1" rot="10800000">
            <a:off x="831850" y="2936875"/>
            <a:ext cx="8007350" cy="111125"/>
          </a:xfrm>
          <a:prstGeom prst="rect">
            <a:avLst/>
          </a:prstGeom>
          <a:gradFill>
            <a:gsLst>
              <a:gs pos="0">
                <a:srgbClr val="FFFFFF"/>
              </a:gs>
              <a:gs pos="100000">
                <a:srgbClr val="FF0000"/>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Arial"/>
              <a:ea typeface="Arial"/>
              <a:cs typeface="Arial"/>
              <a:sym typeface="Arial"/>
            </a:endParaRPr>
          </a:p>
        </p:txBody>
      </p:sp>
      <p:pic>
        <p:nvPicPr>
          <p:cNvPr id="15" name="Google Shape;15;p1"/>
          <p:cNvPicPr preferRelativeResize="0"/>
          <p:nvPr/>
        </p:nvPicPr>
        <p:blipFill rotWithShape="1">
          <a:blip r:embed="rId1">
            <a:alphaModFix/>
          </a:blip>
          <a:srcRect b="0" l="0" r="0" t="0"/>
          <a:stretch/>
        </p:blipFill>
        <p:spPr>
          <a:xfrm>
            <a:off x="47625" y="1752600"/>
            <a:ext cx="1066800" cy="1157287"/>
          </a:xfrm>
          <a:prstGeom prst="rect">
            <a:avLst/>
          </a:prstGeom>
          <a:noFill/>
          <a:ln>
            <a:noFill/>
          </a:ln>
        </p:spPr>
      </p:pic>
      <p:sp>
        <p:nvSpPr>
          <p:cNvPr id="16" name="Google Shape;16;p1"/>
          <p:cNvSpPr txBox="1"/>
          <p:nvPr>
            <p:ph type="title"/>
          </p:nvPr>
        </p:nvSpPr>
        <p:spPr>
          <a:xfrm>
            <a:off x="1219200" y="163512"/>
            <a:ext cx="7921625" cy="614362"/>
          </a:xfrm>
          <a:prstGeom prst="rect">
            <a:avLst/>
          </a:prstGeom>
          <a:noFill/>
          <a:ln>
            <a:noFill/>
          </a:ln>
        </p:spPr>
        <p:txBody>
          <a:bodyPr anchorCtr="0" anchor="b" bIns="46800" lIns="90000" spcFirstLastPara="1" rIns="90000" wrap="square" tIns="46800">
            <a:noAutofit/>
          </a:bodyPr>
          <a:lstStyle>
            <a:lvl1pPr lvl="0" marR="0" rtl="0" algn="l">
              <a:lnSpc>
                <a:spcPct val="100000"/>
              </a:lnSpc>
              <a:spcBef>
                <a:spcPts val="0"/>
              </a:spcBef>
              <a:spcAft>
                <a:spcPts val="0"/>
              </a:spcAft>
              <a:buClr>
                <a:srgbClr val="000000"/>
              </a:buClr>
              <a:buSzPts val="1400"/>
              <a:buFont typeface="Arial"/>
              <a:buNone/>
              <a:defRPr b="0" i="0" sz="3300" u="none" cap="none" strike="noStrike">
                <a:solidFill>
                  <a:srgbClr val="333399"/>
                </a:solidFill>
                <a:latin typeface="Tahoma"/>
                <a:ea typeface="Tahoma"/>
                <a:cs typeface="Tahoma"/>
                <a:sym typeface="Tahoma"/>
              </a:defRPr>
            </a:lvl1pPr>
            <a:lvl2pPr lvl="1" marR="0" rtl="0" algn="l">
              <a:lnSpc>
                <a:spcPct val="100000"/>
              </a:lnSpc>
              <a:spcBef>
                <a:spcPts val="0"/>
              </a:spcBef>
              <a:spcAft>
                <a:spcPts val="0"/>
              </a:spcAft>
              <a:buClr>
                <a:srgbClr val="000000"/>
              </a:buClr>
              <a:buSzPts val="1400"/>
              <a:buFont typeface="Arial"/>
              <a:buNone/>
              <a:defRPr b="0" i="0" sz="3300" u="none" cap="none" strike="noStrike">
                <a:solidFill>
                  <a:srgbClr val="333399"/>
                </a:solidFill>
                <a:latin typeface="Tahoma"/>
                <a:ea typeface="Tahoma"/>
                <a:cs typeface="Tahoma"/>
                <a:sym typeface="Tahoma"/>
              </a:defRPr>
            </a:lvl2pPr>
            <a:lvl3pPr lvl="2" marR="0" rtl="0" algn="l">
              <a:lnSpc>
                <a:spcPct val="100000"/>
              </a:lnSpc>
              <a:spcBef>
                <a:spcPts val="0"/>
              </a:spcBef>
              <a:spcAft>
                <a:spcPts val="0"/>
              </a:spcAft>
              <a:buClr>
                <a:srgbClr val="000000"/>
              </a:buClr>
              <a:buSzPts val="1400"/>
              <a:buFont typeface="Arial"/>
              <a:buNone/>
              <a:defRPr b="0" i="0" sz="3300" u="none" cap="none" strike="noStrike">
                <a:solidFill>
                  <a:srgbClr val="333399"/>
                </a:solidFill>
                <a:latin typeface="Tahoma"/>
                <a:ea typeface="Tahoma"/>
                <a:cs typeface="Tahoma"/>
                <a:sym typeface="Tahoma"/>
              </a:defRPr>
            </a:lvl3pPr>
            <a:lvl4pPr lvl="3" marR="0" rtl="0" algn="l">
              <a:lnSpc>
                <a:spcPct val="100000"/>
              </a:lnSpc>
              <a:spcBef>
                <a:spcPts val="0"/>
              </a:spcBef>
              <a:spcAft>
                <a:spcPts val="0"/>
              </a:spcAft>
              <a:buClr>
                <a:srgbClr val="000000"/>
              </a:buClr>
              <a:buSzPts val="1400"/>
              <a:buFont typeface="Arial"/>
              <a:buNone/>
              <a:defRPr b="0" i="0" sz="3300" u="none" cap="none" strike="noStrike">
                <a:solidFill>
                  <a:srgbClr val="333399"/>
                </a:solidFill>
                <a:latin typeface="Tahoma"/>
                <a:ea typeface="Tahoma"/>
                <a:cs typeface="Tahoma"/>
                <a:sym typeface="Tahoma"/>
              </a:defRPr>
            </a:lvl4pPr>
            <a:lvl5pPr lvl="4" marR="0" rtl="0" algn="l">
              <a:lnSpc>
                <a:spcPct val="100000"/>
              </a:lnSpc>
              <a:spcBef>
                <a:spcPts val="0"/>
              </a:spcBef>
              <a:spcAft>
                <a:spcPts val="0"/>
              </a:spcAft>
              <a:buClr>
                <a:srgbClr val="000000"/>
              </a:buClr>
              <a:buSzPts val="1400"/>
              <a:buFont typeface="Arial"/>
              <a:buNone/>
              <a:defRPr b="0" i="0" sz="3300" u="none" cap="none" strike="noStrike">
                <a:solidFill>
                  <a:srgbClr val="333399"/>
                </a:solidFill>
                <a:latin typeface="Tahoma"/>
                <a:ea typeface="Tahoma"/>
                <a:cs typeface="Tahoma"/>
                <a:sym typeface="Tahoma"/>
              </a:defRPr>
            </a:lvl5pPr>
            <a:lvl6pPr lvl="5" marR="0" rtl="0" algn="l">
              <a:lnSpc>
                <a:spcPct val="100000"/>
              </a:lnSpc>
              <a:spcBef>
                <a:spcPts val="0"/>
              </a:spcBef>
              <a:spcAft>
                <a:spcPts val="0"/>
              </a:spcAft>
              <a:buClr>
                <a:srgbClr val="000000"/>
              </a:buClr>
              <a:buSzPts val="1400"/>
              <a:buFont typeface="Arial"/>
              <a:buNone/>
              <a:defRPr b="0" i="0" sz="3300" u="none" cap="none" strike="noStrike">
                <a:solidFill>
                  <a:srgbClr val="333399"/>
                </a:solidFill>
                <a:latin typeface="Tahoma"/>
                <a:ea typeface="Tahoma"/>
                <a:cs typeface="Tahoma"/>
                <a:sym typeface="Tahoma"/>
              </a:defRPr>
            </a:lvl6pPr>
            <a:lvl7pPr lvl="6" marR="0" rtl="0" algn="l">
              <a:lnSpc>
                <a:spcPct val="100000"/>
              </a:lnSpc>
              <a:spcBef>
                <a:spcPts val="0"/>
              </a:spcBef>
              <a:spcAft>
                <a:spcPts val="0"/>
              </a:spcAft>
              <a:buClr>
                <a:srgbClr val="000000"/>
              </a:buClr>
              <a:buSzPts val="1400"/>
              <a:buFont typeface="Arial"/>
              <a:buNone/>
              <a:defRPr b="0" i="0" sz="3300" u="none" cap="none" strike="noStrike">
                <a:solidFill>
                  <a:srgbClr val="333399"/>
                </a:solidFill>
                <a:latin typeface="Tahoma"/>
                <a:ea typeface="Tahoma"/>
                <a:cs typeface="Tahoma"/>
                <a:sym typeface="Tahoma"/>
              </a:defRPr>
            </a:lvl7pPr>
            <a:lvl8pPr lvl="7" marR="0" rtl="0" algn="l">
              <a:lnSpc>
                <a:spcPct val="100000"/>
              </a:lnSpc>
              <a:spcBef>
                <a:spcPts val="0"/>
              </a:spcBef>
              <a:spcAft>
                <a:spcPts val="0"/>
              </a:spcAft>
              <a:buClr>
                <a:srgbClr val="000000"/>
              </a:buClr>
              <a:buSzPts val="1400"/>
              <a:buFont typeface="Arial"/>
              <a:buNone/>
              <a:defRPr b="0" i="0" sz="3300" u="none" cap="none" strike="noStrike">
                <a:solidFill>
                  <a:srgbClr val="333399"/>
                </a:solidFill>
                <a:latin typeface="Tahoma"/>
                <a:ea typeface="Tahoma"/>
                <a:cs typeface="Tahoma"/>
                <a:sym typeface="Tahoma"/>
              </a:defRPr>
            </a:lvl8pPr>
            <a:lvl9pPr lvl="8" marR="0" rtl="0" algn="l">
              <a:lnSpc>
                <a:spcPct val="100000"/>
              </a:lnSpc>
              <a:spcBef>
                <a:spcPts val="0"/>
              </a:spcBef>
              <a:spcAft>
                <a:spcPts val="0"/>
              </a:spcAft>
              <a:buClr>
                <a:srgbClr val="000000"/>
              </a:buClr>
              <a:buSzPts val="1400"/>
              <a:buFont typeface="Arial"/>
              <a:buNone/>
              <a:defRPr b="0" i="0" sz="3300" u="none" cap="none" strike="noStrike">
                <a:solidFill>
                  <a:srgbClr val="333399"/>
                </a:solidFill>
                <a:latin typeface="Tahoma"/>
                <a:ea typeface="Tahoma"/>
                <a:cs typeface="Tahoma"/>
                <a:sym typeface="Tahoma"/>
              </a:defRPr>
            </a:lvl9pPr>
          </a:lstStyle>
          <a:p/>
        </p:txBody>
      </p:sp>
      <p:sp>
        <p:nvSpPr>
          <p:cNvPr id="17" name="Google Shape;17;p1"/>
          <p:cNvSpPr txBox="1"/>
          <p:nvPr>
            <p:ph idx="1" type="body"/>
          </p:nvPr>
        </p:nvSpPr>
        <p:spPr>
          <a:xfrm>
            <a:off x="152400" y="990600"/>
            <a:ext cx="8888412" cy="5559425"/>
          </a:xfrm>
          <a:prstGeom prst="rect">
            <a:avLst/>
          </a:prstGeom>
          <a:noFill/>
          <a:ln>
            <a:noFill/>
          </a:ln>
        </p:spPr>
        <p:txBody>
          <a:bodyPr anchorCtr="0" anchor="t" bIns="46800" lIns="90000" spcFirstLastPara="1" rIns="90000" wrap="square" tIns="46800">
            <a:noAutofit/>
          </a:bodyPr>
          <a:lstStyle>
            <a:lvl1pPr indent="-228600" lvl="0" marL="457200" marR="0" rtl="0" algn="l">
              <a:lnSpc>
                <a:spcPct val="100000"/>
              </a:lnSpc>
              <a:spcBef>
                <a:spcPts val="600"/>
              </a:spcBef>
              <a:spcAft>
                <a:spcPts val="0"/>
              </a:spcAft>
              <a:buClr>
                <a:srgbClr val="000000"/>
              </a:buClr>
              <a:buSzPts val="1400"/>
              <a:buFont typeface="Arial"/>
              <a:buNone/>
              <a:defRPr b="0" i="0" sz="2400" u="none" cap="none" strike="noStrike">
                <a:solidFill>
                  <a:srgbClr val="000000"/>
                </a:solidFill>
                <a:latin typeface="Arial"/>
                <a:ea typeface="Arial"/>
                <a:cs typeface="Arial"/>
                <a:sym typeface="Arial"/>
              </a:defRPr>
            </a:lvl1pPr>
            <a:lvl2pPr indent="-228600" lvl="1" marL="914400" marR="0" rtl="0" algn="l">
              <a:lnSpc>
                <a:spcPct val="100000"/>
              </a:lnSpc>
              <a:spcBef>
                <a:spcPts val="500"/>
              </a:spcBef>
              <a:spcAft>
                <a:spcPts val="0"/>
              </a:spcAft>
              <a:buClr>
                <a:srgbClr val="000000"/>
              </a:buClr>
              <a:buSzPts val="1400"/>
              <a:buFont typeface="Arial"/>
              <a:buNone/>
              <a:defRPr b="0" i="0" sz="2000" u="none" cap="none" strike="noStrike">
                <a:solidFill>
                  <a:srgbClr val="000000"/>
                </a:solidFill>
                <a:latin typeface="Arial"/>
                <a:ea typeface="Arial"/>
                <a:cs typeface="Arial"/>
                <a:sym typeface="Arial"/>
              </a:defRPr>
            </a:lvl2pPr>
            <a:lvl3pPr indent="-228600" lvl="2" marL="1371600" marR="0" rtl="0" algn="l">
              <a:lnSpc>
                <a:spcPct val="100000"/>
              </a:lnSpc>
              <a:spcBef>
                <a:spcPts val="600"/>
              </a:spcBef>
              <a:spcAft>
                <a:spcPts val="0"/>
              </a:spcAft>
              <a:buClr>
                <a:srgbClr val="000000"/>
              </a:buClr>
              <a:buSzPts val="1400"/>
              <a:buFont typeface="Arial"/>
              <a:buNone/>
              <a:defRPr b="1" i="0" sz="2400" u="none" cap="none" strike="noStrike">
                <a:solidFill>
                  <a:srgbClr val="000000"/>
                </a:solidFill>
                <a:latin typeface="Arial"/>
                <a:ea typeface="Arial"/>
                <a:cs typeface="Arial"/>
                <a:sym typeface="Arial"/>
              </a:defRPr>
            </a:lvl3pPr>
            <a:lvl4pPr indent="-228600" lvl="3" marL="1828800" marR="0" rtl="0" algn="l">
              <a:lnSpc>
                <a:spcPct val="100000"/>
              </a:lnSpc>
              <a:spcBef>
                <a:spcPts val="400"/>
              </a:spcBef>
              <a:spcAft>
                <a:spcPts val="0"/>
              </a:spcAft>
              <a:buClr>
                <a:srgbClr val="000000"/>
              </a:buClr>
              <a:buSzPts val="1400"/>
              <a:buFont typeface="Arial"/>
              <a:buNone/>
              <a:defRPr b="1" i="0" sz="1700" u="none" cap="none" strike="noStrike">
                <a:solidFill>
                  <a:srgbClr val="000000"/>
                </a:solidFill>
                <a:latin typeface="Arial"/>
                <a:ea typeface="Arial"/>
                <a:cs typeface="Arial"/>
                <a:sym typeface="Arial"/>
              </a:defRPr>
            </a:lvl4pPr>
            <a:lvl5pPr indent="-228600" lvl="4" marL="2286000" marR="0" rtl="0" algn="l">
              <a:lnSpc>
                <a:spcPct val="100000"/>
              </a:lnSpc>
              <a:spcBef>
                <a:spcPts val="400"/>
              </a:spcBef>
              <a:spcAft>
                <a:spcPts val="0"/>
              </a:spcAft>
              <a:buClr>
                <a:srgbClr val="000000"/>
              </a:buClr>
              <a:buSzPts val="1400"/>
              <a:buFont typeface="Arial"/>
              <a:buNone/>
              <a:defRPr b="1" i="1" sz="1700" u="none" cap="none" strike="noStrike">
                <a:solidFill>
                  <a:srgbClr val="000000"/>
                </a:solidFill>
                <a:latin typeface="Tahoma"/>
                <a:ea typeface="Tahoma"/>
                <a:cs typeface="Tahoma"/>
                <a:sym typeface="Tahoma"/>
              </a:defRPr>
            </a:lvl5pPr>
            <a:lvl6pPr indent="-228600" lvl="5" marL="2743200" marR="0" rtl="0" algn="l">
              <a:lnSpc>
                <a:spcPct val="100000"/>
              </a:lnSpc>
              <a:spcBef>
                <a:spcPts val="400"/>
              </a:spcBef>
              <a:spcAft>
                <a:spcPts val="0"/>
              </a:spcAft>
              <a:buClr>
                <a:srgbClr val="000000"/>
              </a:buClr>
              <a:buSzPts val="1400"/>
              <a:buFont typeface="Arial"/>
              <a:buNone/>
              <a:defRPr b="1" i="1" sz="1700" u="none" cap="none" strike="noStrike">
                <a:solidFill>
                  <a:srgbClr val="000000"/>
                </a:solidFill>
                <a:latin typeface="Tahoma"/>
                <a:ea typeface="Tahoma"/>
                <a:cs typeface="Tahoma"/>
                <a:sym typeface="Tahoma"/>
              </a:defRPr>
            </a:lvl6pPr>
            <a:lvl7pPr indent="-228600" lvl="6" marL="3200400" marR="0" rtl="0" algn="l">
              <a:lnSpc>
                <a:spcPct val="100000"/>
              </a:lnSpc>
              <a:spcBef>
                <a:spcPts val="400"/>
              </a:spcBef>
              <a:spcAft>
                <a:spcPts val="0"/>
              </a:spcAft>
              <a:buClr>
                <a:srgbClr val="000000"/>
              </a:buClr>
              <a:buSzPts val="1400"/>
              <a:buFont typeface="Arial"/>
              <a:buNone/>
              <a:defRPr b="1" i="1" sz="1700" u="none" cap="none" strike="noStrike">
                <a:solidFill>
                  <a:srgbClr val="000000"/>
                </a:solidFill>
                <a:latin typeface="Tahoma"/>
                <a:ea typeface="Tahoma"/>
                <a:cs typeface="Tahoma"/>
                <a:sym typeface="Tahoma"/>
              </a:defRPr>
            </a:lvl7pPr>
            <a:lvl8pPr indent="-228600" lvl="7" marL="3657600" marR="0" rtl="0" algn="l">
              <a:lnSpc>
                <a:spcPct val="100000"/>
              </a:lnSpc>
              <a:spcBef>
                <a:spcPts val="400"/>
              </a:spcBef>
              <a:spcAft>
                <a:spcPts val="0"/>
              </a:spcAft>
              <a:buClr>
                <a:srgbClr val="000000"/>
              </a:buClr>
              <a:buSzPts val="1400"/>
              <a:buFont typeface="Arial"/>
              <a:buNone/>
              <a:defRPr b="1" i="1" sz="1700" u="none" cap="none" strike="noStrike">
                <a:solidFill>
                  <a:srgbClr val="000000"/>
                </a:solidFill>
                <a:latin typeface="Tahoma"/>
                <a:ea typeface="Tahoma"/>
                <a:cs typeface="Tahoma"/>
                <a:sym typeface="Tahoma"/>
              </a:defRPr>
            </a:lvl8pPr>
            <a:lvl9pPr indent="-228600" lvl="8" marL="4114800" marR="0" rtl="0" algn="l">
              <a:lnSpc>
                <a:spcPct val="100000"/>
              </a:lnSpc>
              <a:spcBef>
                <a:spcPts val="400"/>
              </a:spcBef>
              <a:spcAft>
                <a:spcPts val="0"/>
              </a:spcAft>
              <a:buClr>
                <a:srgbClr val="000000"/>
              </a:buClr>
              <a:buSzPts val="1400"/>
              <a:buFont typeface="Arial"/>
              <a:buNone/>
              <a:defRPr b="1" i="1" sz="1700" u="none" cap="none" strike="noStrike">
                <a:solidFill>
                  <a:srgbClr val="000000"/>
                </a:solidFill>
                <a:latin typeface="Tahoma"/>
                <a:ea typeface="Tahoma"/>
                <a:cs typeface="Tahoma"/>
                <a:sym typeface="Tahoma"/>
              </a:defRPr>
            </a:lvl9pPr>
          </a:lstStyle>
          <a:p/>
        </p:txBody>
      </p:sp>
    </p:spTree>
  </p:cSld>
  <p:clrMap accent1="accent1" accent2="accent2" accent3="accent3" accent4="accent4" accent5="accent5" accent6="accent6" bg1="lt1" bg2="dk2" tx1="dk1" tx2="lt2" folHlink="folHlink" hlink="hlink"/>
  <p:sldLayoutIdLst>
    <p:sldLayoutId id="2147483648"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2" name="Shape 22"/>
        <p:cNvGrpSpPr/>
        <p:nvPr/>
      </p:nvGrpSpPr>
      <p:grpSpPr>
        <a:xfrm>
          <a:off x="0" y="0"/>
          <a:ext cx="0" cy="0"/>
          <a:chOff x="0" y="0"/>
          <a:chExt cx="0" cy="0"/>
        </a:xfrm>
      </p:grpSpPr>
      <p:sp>
        <p:nvSpPr>
          <p:cNvPr id="23" name="Google Shape;23;p3"/>
          <p:cNvSpPr txBox="1"/>
          <p:nvPr>
            <p:ph type="title"/>
          </p:nvPr>
        </p:nvSpPr>
        <p:spPr>
          <a:xfrm>
            <a:off x="1219200" y="163512"/>
            <a:ext cx="7921625" cy="614362"/>
          </a:xfrm>
          <a:prstGeom prst="rect">
            <a:avLst/>
          </a:prstGeom>
          <a:noFill/>
          <a:ln>
            <a:noFill/>
          </a:ln>
        </p:spPr>
        <p:txBody>
          <a:bodyPr anchorCtr="0" anchor="b" bIns="46800" lIns="90000" spcFirstLastPara="1" rIns="90000" wrap="square" tIns="46800">
            <a:noAutofit/>
          </a:bodyPr>
          <a:lstStyle>
            <a:lvl1pPr lvl="0" marR="0" rtl="0" algn="l">
              <a:lnSpc>
                <a:spcPct val="100000"/>
              </a:lnSpc>
              <a:spcBef>
                <a:spcPts val="0"/>
              </a:spcBef>
              <a:spcAft>
                <a:spcPts val="0"/>
              </a:spcAft>
              <a:buClr>
                <a:srgbClr val="000000"/>
              </a:buClr>
              <a:buSzPts val="1400"/>
              <a:buFont typeface="Arial"/>
              <a:buNone/>
              <a:defRPr b="0" i="0" sz="3300" u="none" cap="none" strike="noStrike">
                <a:solidFill>
                  <a:srgbClr val="333399"/>
                </a:solidFill>
                <a:latin typeface="Tahoma"/>
                <a:ea typeface="Tahoma"/>
                <a:cs typeface="Tahoma"/>
                <a:sym typeface="Tahoma"/>
              </a:defRPr>
            </a:lvl1pPr>
            <a:lvl2pPr lvl="1" marR="0" rtl="0" algn="l">
              <a:lnSpc>
                <a:spcPct val="100000"/>
              </a:lnSpc>
              <a:spcBef>
                <a:spcPts val="0"/>
              </a:spcBef>
              <a:spcAft>
                <a:spcPts val="0"/>
              </a:spcAft>
              <a:buClr>
                <a:srgbClr val="000000"/>
              </a:buClr>
              <a:buSzPts val="1400"/>
              <a:buFont typeface="Arial"/>
              <a:buNone/>
              <a:defRPr b="0" i="0" sz="3300" u="none" cap="none" strike="noStrike">
                <a:solidFill>
                  <a:srgbClr val="333399"/>
                </a:solidFill>
                <a:latin typeface="Tahoma"/>
                <a:ea typeface="Tahoma"/>
                <a:cs typeface="Tahoma"/>
                <a:sym typeface="Tahoma"/>
              </a:defRPr>
            </a:lvl2pPr>
            <a:lvl3pPr lvl="2" marR="0" rtl="0" algn="l">
              <a:lnSpc>
                <a:spcPct val="100000"/>
              </a:lnSpc>
              <a:spcBef>
                <a:spcPts val="0"/>
              </a:spcBef>
              <a:spcAft>
                <a:spcPts val="0"/>
              </a:spcAft>
              <a:buClr>
                <a:srgbClr val="000000"/>
              </a:buClr>
              <a:buSzPts val="1400"/>
              <a:buFont typeface="Arial"/>
              <a:buNone/>
              <a:defRPr b="0" i="0" sz="3300" u="none" cap="none" strike="noStrike">
                <a:solidFill>
                  <a:srgbClr val="333399"/>
                </a:solidFill>
                <a:latin typeface="Tahoma"/>
                <a:ea typeface="Tahoma"/>
                <a:cs typeface="Tahoma"/>
                <a:sym typeface="Tahoma"/>
              </a:defRPr>
            </a:lvl3pPr>
            <a:lvl4pPr lvl="3" marR="0" rtl="0" algn="l">
              <a:lnSpc>
                <a:spcPct val="100000"/>
              </a:lnSpc>
              <a:spcBef>
                <a:spcPts val="0"/>
              </a:spcBef>
              <a:spcAft>
                <a:spcPts val="0"/>
              </a:spcAft>
              <a:buClr>
                <a:srgbClr val="000000"/>
              </a:buClr>
              <a:buSzPts val="1400"/>
              <a:buFont typeface="Arial"/>
              <a:buNone/>
              <a:defRPr b="0" i="0" sz="3300" u="none" cap="none" strike="noStrike">
                <a:solidFill>
                  <a:srgbClr val="333399"/>
                </a:solidFill>
                <a:latin typeface="Tahoma"/>
                <a:ea typeface="Tahoma"/>
                <a:cs typeface="Tahoma"/>
                <a:sym typeface="Tahoma"/>
              </a:defRPr>
            </a:lvl4pPr>
            <a:lvl5pPr lvl="4" marR="0" rtl="0" algn="l">
              <a:lnSpc>
                <a:spcPct val="100000"/>
              </a:lnSpc>
              <a:spcBef>
                <a:spcPts val="0"/>
              </a:spcBef>
              <a:spcAft>
                <a:spcPts val="0"/>
              </a:spcAft>
              <a:buClr>
                <a:srgbClr val="000000"/>
              </a:buClr>
              <a:buSzPts val="1400"/>
              <a:buFont typeface="Arial"/>
              <a:buNone/>
              <a:defRPr b="0" i="0" sz="3300" u="none" cap="none" strike="noStrike">
                <a:solidFill>
                  <a:srgbClr val="333399"/>
                </a:solidFill>
                <a:latin typeface="Tahoma"/>
                <a:ea typeface="Tahoma"/>
                <a:cs typeface="Tahoma"/>
                <a:sym typeface="Tahoma"/>
              </a:defRPr>
            </a:lvl5pPr>
            <a:lvl6pPr lvl="5" marR="0" rtl="0" algn="l">
              <a:lnSpc>
                <a:spcPct val="100000"/>
              </a:lnSpc>
              <a:spcBef>
                <a:spcPts val="0"/>
              </a:spcBef>
              <a:spcAft>
                <a:spcPts val="0"/>
              </a:spcAft>
              <a:buClr>
                <a:srgbClr val="000000"/>
              </a:buClr>
              <a:buSzPts val="1400"/>
              <a:buFont typeface="Arial"/>
              <a:buNone/>
              <a:defRPr b="0" i="0" sz="3300" u="none" cap="none" strike="noStrike">
                <a:solidFill>
                  <a:srgbClr val="333399"/>
                </a:solidFill>
                <a:latin typeface="Tahoma"/>
                <a:ea typeface="Tahoma"/>
                <a:cs typeface="Tahoma"/>
                <a:sym typeface="Tahoma"/>
              </a:defRPr>
            </a:lvl6pPr>
            <a:lvl7pPr lvl="6" marR="0" rtl="0" algn="l">
              <a:lnSpc>
                <a:spcPct val="100000"/>
              </a:lnSpc>
              <a:spcBef>
                <a:spcPts val="0"/>
              </a:spcBef>
              <a:spcAft>
                <a:spcPts val="0"/>
              </a:spcAft>
              <a:buClr>
                <a:srgbClr val="000000"/>
              </a:buClr>
              <a:buSzPts val="1400"/>
              <a:buFont typeface="Arial"/>
              <a:buNone/>
              <a:defRPr b="0" i="0" sz="3300" u="none" cap="none" strike="noStrike">
                <a:solidFill>
                  <a:srgbClr val="333399"/>
                </a:solidFill>
                <a:latin typeface="Tahoma"/>
                <a:ea typeface="Tahoma"/>
                <a:cs typeface="Tahoma"/>
                <a:sym typeface="Tahoma"/>
              </a:defRPr>
            </a:lvl7pPr>
            <a:lvl8pPr lvl="7" marR="0" rtl="0" algn="l">
              <a:lnSpc>
                <a:spcPct val="100000"/>
              </a:lnSpc>
              <a:spcBef>
                <a:spcPts val="0"/>
              </a:spcBef>
              <a:spcAft>
                <a:spcPts val="0"/>
              </a:spcAft>
              <a:buClr>
                <a:srgbClr val="000000"/>
              </a:buClr>
              <a:buSzPts val="1400"/>
              <a:buFont typeface="Arial"/>
              <a:buNone/>
              <a:defRPr b="0" i="0" sz="3300" u="none" cap="none" strike="noStrike">
                <a:solidFill>
                  <a:srgbClr val="333399"/>
                </a:solidFill>
                <a:latin typeface="Tahoma"/>
                <a:ea typeface="Tahoma"/>
                <a:cs typeface="Tahoma"/>
                <a:sym typeface="Tahoma"/>
              </a:defRPr>
            </a:lvl8pPr>
            <a:lvl9pPr lvl="8" marR="0" rtl="0" algn="l">
              <a:lnSpc>
                <a:spcPct val="100000"/>
              </a:lnSpc>
              <a:spcBef>
                <a:spcPts val="0"/>
              </a:spcBef>
              <a:spcAft>
                <a:spcPts val="0"/>
              </a:spcAft>
              <a:buClr>
                <a:srgbClr val="000000"/>
              </a:buClr>
              <a:buSzPts val="1400"/>
              <a:buFont typeface="Arial"/>
              <a:buNone/>
              <a:defRPr b="0" i="0" sz="3300" u="none" cap="none" strike="noStrike">
                <a:solidFill>
                  <a:srgbClr val="333399"/>
                </a:solidFill>
                <a:latin typeface="Tahoma"/>
                <a:ea typeface="Tahoma"/>
                <a:cs typeface="Tahoma"/>
                <a:sym typeface="Tahoma"/>
              </a:defRPr>
            </a:lvl9pPr>
          </a:lstStyle>
          <a:p/>
        </p:txBody>
      </p:sp>
      <p:sp>
        <p:nvSpPr>
          <p:cNvPr id="24" name="Google Shape;24;p3"/>
          <p:cNvSpPr txBox="1"/>
          <p:nvPr>
            <p:ph idx="1" type="body"/>
          </p:nvPr>
        </p:nvSpPr>
        <p:spPr>
          <a:xfrm>
            <a:off x="152400" y="990600"/>
            <a:ext cx="8888412" cy="5559425"/>
          </a:xfrm>
          <a:prstGeom prst="rect">
            <a:avLst/>
          </a:prstGeom>
          <a:noFill/>
          <a:ln>
            <a:noFill/>
          </a:ln>
        </p:spPr>
        <p:txBody>
          <a:bodyPr anchorCtr="0" anchor="t" bIns="46800" lIns="90000" spcFirstLastPara="1" rIns="90000" wrap="square" tIns="46800">
            <a:noAutofit/>
          </a:bodyPr>
          <a:lstStyle>
            <a:lvl1pPr indent="-228600" lvl="0" marL="457200" marR="0" rtl="0" algn="l">
              <a:lnSpc>
                <a:spcPct val="100000"/>
              </a:lnSpc>
              <a:spcBef>
                <a:spcPts val="600"/>
              </a:spcBef>
              <a:spcAft>
                <a:spcPts val="0"/>
              </a:spcAft>
              <a:buClr>
                <a:srgbClr val="000000"/>
              </a:buClr>
              <a:buSzPts val="1400"/>
              <a:buFont typeface="Arial"/>
              <a:buNone/>
              <a:defRPr b="0" i="0" sz="2400" u="none" cap="none" strike="noStrike">
                <a:solidFill>
                  <a:srgbClr val="000000"/>
                </a:solidFill>
                <a:latin typeface="Arial"/>
                <a:ea typeface="Arial"/>
                <a:cs typeface="Arial"/>
                <a:sym typeface="Arial"/>
              </a:defRPr>
            </a:lvl1pPr>
            <a:lvl2pPr indent="-228600" lvl="1" marL="914400" marR="0" rtl="0" algn="l">
              <a:lnSpc>
                <a:spcPct val="100000"/>
              </a:lnSpc>
              <a:spcBef>
                <a:spcPts val="500"/>
              </a:spcBef>
              <a:spcAft>
                <a:spcPts val="0"/>
              </a:spcAft>
              <a:buClr>
                <a:srgbClr val="000000"/>
              </a:buClr>
              <a:buSzPts val="1400"/>
              <a:buFont typeface="Arial"/>
              <a:buNone/>
              <a:defRPr b="0" i="0" sz="2000" u="none" cap="none" strike="noStrike">
                <a:solidFill>
                  <a:srgbClr val="000000"/>
                </a:solidFill>
                <a:latin typeface="Arial"/>
                <a:ea typeface="Arial"/>
                <a:cs typeface="Arial"/>
                <a:sym typeface="Arial"/>
              </a:defRPr>
            </a:lvl2pPr>
            <a:lvl3pPr indent="-228600" lvl="2" marL="1371600" marR="0" rtl="0" algn="l">
              <a:lnSpc>
                <a:spcPct val="100000"/>
              </a:lnSpc>
              <a:spcBef>
                <a:spcPts val="600"/>
              </a:spcBef>
              <a:spcAft>
                <a:spcPts val="0"/>
              </a:spcAft>
              <a:buClr>
                <a:srgbClr val="000000"/>
              </a:buClr>
              <a:buSzPts val="1400"/>
              <a:buFont typeface="Arial"/>
              <a:buNone/>
              <a:defRPr b="1" i="0" sz="2400" u="none" cap="none" strike="noStrike">
                <a:solidFill>
                  <a:srgbClr val="000000"/>
                </a:solidFill>
                <a:latin typeface="Arial"/>
                <a:ea typeface="Arial"/>
                <a:cs typeface="Arial"/>
                <a:sym typeface="Arial"/>
              </a:defRPr>
            </a:lvl3pPr>
            <a:lvl4pPr indent="-228600" lvl="3" marL="1828800" marR="0" rtl="0" algn="l">
              <a:lnSpc>
                <a:spcPct val="100000"/>
              </a:lnSpc>
              <a:spcBef>
                <a:spcPts val="400"/>
              </a:spcBef>
              <a:spcAft>
                <a:spcPts val="0"/>
              </a:spcAft>
              <a:buClr>
                <a:srgbClr val="000000"/>
              </a:buClr>
              <a:buSzPts val="1400"/>
              <a:buFont typeface="Arial"/>
              <a:buNone/>
              <a:defRPr b="1" i="0" sz="1700" u="none" cap="none" strike="noStrike">
                <a:solidFill>
                  <a:srgbClr val="000000"/>
                </a:solidFill>
                <a:latin typeface="Arial"/>
                <a:ea typeface="Arial"/>
                <a:cs typeface="Arial"/>
                <a:sym typeface="Arial"/>
              </a:defRPr>
            </a:lvl4pPr>
            <a:lvl5pPr indent="-228600" lvl="4" marL="2286000" marR="0" rtl="0" algn="l">
              <a:lnSpc>
                <a:spcPct val="100000"/>
              </a:lnSpc>
              <a:spcBef>
                <a:spcPts val="400"/>
              </a:spcBef>
              <a:spcAft>
                <a:spcPts val="0"/>
              </a:spcAft>
              <a:buClr>
                <a:srgbClr val="000000"/>
              </a:buClr>
              <a:buSzPts val="1400"/>
              <a:buFont typeface="Arial"/>
              <a:buNone/>
              <a:defRPr b="1" i="1" sz="1700" u="none" cap="none" strike="noStrike">
                <a:solidFill>
                  <a:srgbClr val="000000"/>
                </a:solidFill>
                <a:latin typeface="Tahoma"/>
                <a:ea typeface="Tahoma"/>
                <a:cs typeface="Tahoma"/>
                <a:sym typeface="Tahoma"/>
              </a:defRPr>
            </a:lvl5pPr>
            <a:lvl6pPr indent="-228600" lvl="5" marL="2743200" marR="0" rtl="0" algn="l">
              <a:lnSpc>
                <a:spcPct val="100000"/>
              </a:lnSpc>
              <a:spcBef>
                <a:spcPts val="400"/>
              </a:spcBef>
              <a:spcAft>
                <a:spcPts val="0"/>
              </a:spcAft>
              <a:buClr>
                <a:srgbClr val="000000"/>
              </a:buClr>
              <a:buSzPts val="1400"/>
              <a:buFont typeface="Arial"/>
              <a:buNone/>
              <a:defRPr b="1" i="1" sz="1700" u="none" cap="none" strike="noStrike">
                <a:solidFill>
                  <a:srgbClr val="000000"/>
                </a:solidFill>
                <a:latin typeface="Tahoma"/>
                <a:ea typeface="Tahoma"/>
                <a:cs typeface="Tahoma"/>
                <a:sym typeface="Tahoma"/>
              </a:defRPr>
            </a:lvl6pPr>
            <a:lvl7pPr indent="-228600" lvl="6" marL="3200400" marR="0" rtl="0" algn="l">
              <a:lnSpc>
                <a:spcPct val="100000"/>
              </a:lnSpc>
              <a:spcBef>
                <a:spcPts val="400"/>
              </a:spcBef>
              <a:spcAft>
                <a:spcPts val="0"/>
              </a:spcAft>
              <a:buClr>
                <a:srgbClr val="000000"/>
              </a:buClr>
              <a:buSzPts val="1400"/>
              <a:buFont typeface="Arial"/>
              <a:buNone/>
              <a:defRPr b="1" i="1" sz="1700" u="none" cap="none" strike="noStrike">
                <a:solidFill>
                  <a:srgbClr val="000000"/>
                </a:solidFill>
                <a:latin typeface="Tahoma"/>
                <a:ea typeface="Tahoma"/>
                <a:cs typeface="Tahoma"/>
                <a:sym typeface="Tahoma"/>
              </a:defRPr>
            </a:lvl7pPr>
            <a:lvl8pPr indent="-228600" lvl="7" marL="3657600" marR="0" rtl="0" algn="l">
              <a:lnSpc>
                <a:spcPct val="100000"/>
              </a:lnSpc>
              <a:spcBef>
                <a:spcPts val="400"/>
              </a:spcBef>
              <a:spcAft>
                <a:spcPts val="0"/>
              </a:spcAft>
              <a:buClr>
                <a:srgbClr val="000000"/>
              </a:buClr>
              <a:buSzPts val="1400"/>
              <a:buFont typeface="Arial"/>
              <a:buNone/>
              <a:defRPr b="1" i="1" sz="1700" u="none" cap="none" strike="noStrike">
                <a:solidFill>
                  <a:srgbClr val="000000"/>
                </a:solidFill>
                <a:latin typeface="Tahoma"/>
                <a:ea typeface="Tahoma"/>
                <a:cs typeface="Tahoma"/>
                <a:sym typeface="Tahoma"/>
              </a:defRPr>
            </a:lvl8pPr>
            <a:lvl9pPr indent="-228600" lvl="8" marL="4114800" marR="0" rtl="0" algn="l">
              <a:lnSpc>
                <a:spcPct val="100000"/>
              </a:lnSpc>
              <a:spcBef>
                <a:spcPts val="400"/>
              </a:spcBef>
              <a:spcAft>
                <a:spcPts val="0"/>
              </a:spcAft>
              <a:buClr>
                <a:srgbClr val="000000"/>
              </a:buClr>
              <a:buSzPts val="1400"/>
              <a:buFont typeface="Arial"/>
              <a:buNone/>
              <a:defRPr b="1" i="1" sz="1700" u="none" cap="none" strike="noStrike">
                <a:solidFill>
                  <a:srgbClr val="000000"/>
                </a:solidFill>
                <a:latin typeface="Tahoma"/>
                <a:ea typeface="Tahoma"/>
                <a:cs typeface="Tahoma"/>
                <a:sym typeface="Tahoma"/>
              </a:defRPr>
            </a:lvl9pPr>
          </a:lstStyle>
          <a:p/>
        </p:txBody>
      </p:sp>
      <p:sp>
        <p:nvSpPr>
          <p:cNvPr id="25" name="Google Shape;25;p3"/>
          <p:cNvSpPr/>
          <p:nvPr/>
        </p:nvSpPr>
        <p:spPr>
          <a:xfrm>
            <a:off x="1125537" y="119062"/>
            <a:ext cx="93662" cy="938212"/>
          </a:xfrm>
          <a:prstGeom prst="rect">
            <a:avLst/>
          </a:prstGeom>
          <a:gradFill>
            <a:gsLst>
              <a:gs pos="0">
                <a:srgbClr val="FFFFFF"/>
              </a:gs>
              <a:gs pos="100000">
                <a:srgbClr val="333399"/>
              </a:gs>
            </a:gsLst>
            <a:lin ang="54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Arial"/>
              <a:ea typeface="Arial"/>
              <a:cs typeface="Arial"/>
              <a:sym typeface="Arial"/>
            </a:endParaRPr>
          </a:p>
        </p:txBody>
      </p:sp>
      <p:sp>
        <p:nvSpPr>
          <p:cNvPr id="26" name="Google Shape;26;p3"/>
          <p:cNvSpPr/>
          <p:nvPr/>
        </p:nvSpPr>
        <p:spPr>
          <a:xfrm flipH="1" rot="10800000">
            <a:off x="0" y="838200"/>
            <a:ext cx="8572500" cy="123825"/>
          </a:xfrm>
          <a:prstGeom prst="rect">
            <a:avLst/>
          </a:prstGeom>
          <a:solidFill>
            <a:srgbClr val="0070C0"/>
          </a:solidFill>
          <a:ln cap="sq" cmpd="sng" w="9525">
            <a:solidFill>
              <a:srgbClr val="00458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Arial"/>
              <a:ea typeface="Arial"/>
              <a:cs typeface="Arial"/>
              <a:sym typeface="Arial"/>
            </a:endParaRPr>
          </a:p>
        </p:txBody>
      </p:sp>
      <p:sp>
        <p:nvSpPr>
          <p:cNvPr id="27" name="Google Shape;27;p3"/>
          <p:cNvSpPr txBox="1"/>
          <p:nvPr>
            <p:ph idx="12" type="sldNum"/>
          </p:nvPr>
        </p:nvSpPr>
        <p:spPr>
          <a:xfrm>
            <a:off x="8632825" y="6419850"/>
            <a:ext cx="758825" cy="454025"/>
          </a:xfrm>
          <a:prstGeom prst="rect">
            <a:avLst/>
          </a:prstGeom>
          <a:noFill/>
          <a:ln>
            <a:noFill/>
          </a:ln>
        </p:spPr>
        <p:txBody>
          <a:bodyPr anchorCtr="0" anchor="b" bIns="46800" lIns="90000" spcFirstLastPara="1" rIns="90000" wrap="square" tIns="46800">
            <a:noAutofit/>
          </a:bodyPr>
          <a:lstStyle>
            <a:lvl1pPr indent="0" lvl="0" marL="0"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sz="1400"/>
          </a:p>
        </p:txBody>
      </p:sp>
      <p:sp>
        <p:nvSpPr>
          <p:cNvPr id="28" name="Google Shape;28;p3"/>
          <p:cNvSpPr/>
          <p:nvPr/>
        </p:nvSpPr>
        <p:spPr>
          <a:xfrm>
            <a:off x="109537" y="6616700"/>
            <a:ext cx="8226425" cy="31750"/>
          </a:xfrm>
          <a:prstGeom prst="rect">
            <a:avLst/>
          </a:prstGeom>
          <a:solidFill>
            <a:srgbClr val="0070C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Arial"/>
              <a:ea typeface="Arial"/>
              <a:cs typeface="Arial"/>
              <a:sym typeface="Arial"/>
            </a:endParaRPr>
          </a:p>
        </p:txBody>
      </p:sp>
      <p:pic>
        <p:nvPicPr>
          <p:cNvPr id="29" name="Google Shape;29;p3"/>
          <p:cNvPicPr preferRelativeResize="0"/>
          <p:nvPr/>
        </p:nvPicPr>
        <p:blipFill rotWithShape="1">
          <a:blip r:embed="rId1">
            <a:alphaModFix/>
          </a:blip>
          <a:srcRect b="0" l="0" r="0" t="0"/>
          <a:stretch/>
        </p:blipFill>
        <p:spPr>
          <a:xfrm>
            <a:off x="255587" y="144462"/>
            <a:ext cx="609600" cy="60325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6.png"/></Relationships>
</file>

<file path=ppt/slides/_rels/slide21.xml.rels><?xml version="1.0" encoding="UTF-8" standalone="yes"?><Relationships xmlns="http://schemas.openxmlformats.org/package/2006/relationships"><Relationship Id="rId11" Type="http://schemas.openxmlformats.org/officeDocument/2006/relationships/hyperlink" Target="https://en.wikipedia.org/wiki/Jump_search" TargetMode="External"/><Relationship Id="rId10" Type="http://schemas.openxmlformats.org/officeDocument/2006/relationships/hyperlink" Target="https://acervolima.com/jump-search/" TargetMode="External"/><Relationship Id="rId13" Type="http://schemas.openxmlformats.org/officeDocument/2006/relationships/hyperlink" Target="https://pt.wikipedia.org/wiki/Busca_exponencial" TargetMode="External"/><Relationship Id="rId12" Type="http://schemas.openxmlformats.org/officeDocument/2006/relationships/hyperlink" Target="https://www.studytonight.com/data-structures/jump-search-algorithm" TargetMode="External"/><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hyperlink" Target="http://wiki.icmc.usp.br/images/f/fa/%C3%81rvores_AVL.pdf" TargetMode="External"/><Relationship Id="rId4" Type="http://schemas.openxmlformats.org/officeDocument/2006/relationships/hyperlink" Target="https://pt.wikipedia.org/wiki/%C3%81rvore_AVL" TargetMode="External"/><Relationship Id="rId9" Type="http://schemas.openxmlformats.org/officeDocument/2006/relationships/hyperlink" Target="https://pt.wikipedia.org/wiki/%C3%81rvore_bin%C3%A1ria_de_busca" TargetMode="External"/><Relationship Id="rId15" Type="http://schemas.openxmlformats.org/officeDocument/2006/relationships/hyperlink" Target="http://desenvolvendosoftware.com.br/algoritmos/busca/busca-exponencial.html" TargetMode="External"/><Relationship Id="rId14" Type="http://schemas.openxmlformats.org/officeDocument/2006/relationships/hyperlink" Target="https://www.techiedelight.com/pt/exponential-search/" TargetMode="External"/><Relationship Id="rId5" Type="http://schemas.openxmlformats.org/officeDocument/2006/relationships/hyperlink" Target="https://www.facom.ufu.br/~claudio/Cursos/Antigos/EDxxxx/Artigos/bcc-ed05.pdf" TargetMode="External"/><Relationship Id="rId6" Type="http://schemas.openxmlformats.org/officeDocument/2006/relationships/hyperlink" Target="https://www.inf.ufsc.br/~aldo.vw/estruturas/Estruturas.ArvBusca.html" TargetMode="External"/><Relationship Id="rId7" Type="http://schemas.openxmlformats.org/officeDocument/2006/relationships/hyperlink" Target="https://www.freecodecamp.org/news/binary-search-trees-bst-explained-with-examples/" TargetMode="External"/><Relationship Id="rId8" Type="http://schemas.openxmlformats.org/officeDocument/2006/relationships/hyperlink" Target="http://www2.ic.uff.br/~vanessa/material/ed/04-ArvoresBinariasBusca.pdf"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8" name="Shape 38"/>
        <p:cNvGrpSpPr/>
        <p:nvPr/>
      </p:nvGrpSpPr>
      <p:grpSpPr>
        <a:xfrm>
          <a:off x="0" y="0"/>
          <a:ext cx="0" cy="0"/>
          <a:chOff x="0" y="0"/>
          <a:chExt cx="0" cy="0"/>
        </a:xfrm>
      </p:grpSpPr>
      <p:sp>
        <p:nvSpPr>
          <p:cNvPr id="39" name="Google Shape;39;p5"/>
          <p:cNvSpPr txBox="1"/>
          <p:nvPr/>
        </p:nvSpPr>
        <p:spPr>
          <a:xfrm>
            <a:off x="1429150" y="1109950"/>
            <a:ext cx="6723600" cy="11430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333399"/>
              </a:buClr>
              <a:buSzPts val="4000"/>
              <a:buFont typeface="Arial"/>
              <a:buNone/>
            </a:pPr>
            <a:r>
              <a:rPr b="1" i="0" lang="en-US" sz="4000" u="none" cap="none" strike="noStrike">
                <a:solidFill>
                  <a:srgbClr val="333399"/>
                </a:solidFill>
                <a:latin typeface="Arial"/>
                <a:ea typeface="Arial"/>
                <a:cs typeface="Arial"/>
                <a:sym typeface="Arial"/>
              </a:rPr>
              <a:t>Pesquisa e Ordenação de Dados</a:t>
            </a:r>
            <a:br>
              <a:rPr b="1" i="0" lang="en-US" sz="3000" u="none" cap="none" strike="noStrike">
                <a:solidFill>
                  <a:srgbClr val="333399"/>
                </a:solidFill>
                <a:latin typeface="Arial"/>
                <a:ea typeface="Arial"/>
                <a:cs typeface="Arial"/>
                <a:sym typeface="Arial"/>
              </a:rPr>
            </a:br>
            <a:endParaRPr b="0" i="0" sz="1400" u="none" cap="none" strike="noStrike">
              <a:solidFill>
                <a:srgbClr val="000000"/>
              </a:solidFill>
              <a:latin typeface="Arial"/>
              <a:ea typeface="Arial"/>
              <a:cs typeface="Arial"/>
              <a:sym typeface="Arial"/>
            </a:endParaRPr>
          </a:p>
        </p:txBody>
      </p:sp>
      <p:sp>
        <p:nvSpPr>
          <p:cNvPr id="40" name="Google Shape;40;p5"/>
          <p:cNvSpPr txBox="1"/>
          <p:nvPr/>
        </p:nvSpPr>
        <p:spPr>
          <a:xfrm>
            <a:off x="642937" y="3429000"/>
            <a:ext cx="7929562" cy="17526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lang="en-US" sz="2400"/>
              <a:t>Gustavo Bottega Falcão</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300"/>
              </a:spcBef>
              <a:spcAft>
                <a:spcPts val="0"/>
              </a:spcAft>
              <a:buClr>
                <a:srgbClr val="CCCCFF"/>
              </a:buClr>
              <a:buSzPts val="1400"/>
              <a:buFont typeface="Arial"/>
              <a:buNone/>
            </a:pPr>
            <a:r>
              <a:rPr b="1" lang="en-US"/>
              <a:t>gustavobottegafalcao.gb@gmail.com</a:t>
            </a:r>
            <a:endParaRPr b="1" i="0" sz="1400" u="none" cap="none" strike="noStrike">
              <a:solidFill>
                <a:srgbClr val="000000"/>
              </a:solidFill>
              <a:latin typeface="Arial"/>
              <a:ea typeface="Arial"/>
              <a:cs typeface="Arial"/>
              <a:sym typeface="Arial"/>
            </a:endParaRPr>
          </a:p>
          <a:p>
            <a:pPr indent="0" lvl="0" marL="0" marR="0" rtl="0" algn="ctr">
              <a:lnSpc>
                <a:spcPct val="100000"/>
              </a:lnSpc>
              <a:spcBef>
                <a:spcPts val="300"/>
              </a:spcBef>
              <a:spcAft>
                <a:spcPts val="0"/>
              </a:spcAft>
              <a:buClr>
                <a:schemeClr val="hlink"/>
              </a:buClr>
              <a:buSzPts val="1400"/>
              <a:buFont typeface="Arial"/>
              <a:buNone/>
            </a:pPr>
            <a:r>
              <a:t/>
            </a:r>
            <a:endParaRPr b="1" i="0" sz="1400" u="none" cap="none" strike="noStrike">
              <a:solidFill>
                <a:srgbClr val="000000"/>
              </a:solidFill>
              <a:latin typeface="Arial"/>
              <a:ea typeface="Arial"/>
              <a:cs typeface="Arial"/>
              <a:sym typeface="Arial"/>
            </a:endParaRPr>
          </a:p>
          <a:p>
            <a:pPr indent="0" lvl="0" marL="0" marR="0" rtl="0" algn="ctr">
              <a:lnSpc>
                <a:spcPct val="100000"/>
              </a:lnSpc>
              <a:spcBef>
                <a:spcPts val="300"/>
              </a:spcBef>
              <a:spcAft>
                <a:spcPts val="0"/>
              </a:spcAft>
              <a:buClr>
                <a:srgbClr val="CCCCFF"/>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20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a:p>
            <a:pPr indent="0" lvl="0" marL="0" marR="0" rtl="0" algn="ctr">
              <a:lnSpc>
                <a:spcPct val="100000"/>
              </a:lnSpc>
              <a:spcBef>
                <a:spcPts val="40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ctr">
              <a:lnSpc>
                <a:spcPct val="100000"/>
              </a:lnSpc>
              <a:spcBef>
                <a:spcPts val="40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ctr">
              <a:lnSpc>
                <a:spcPct val="100000"/>
              </a:lnSpc>
              <a:spcBef>
                <a:spcPts val="40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ctr">
              <a:lnSpc>
                <a:spcPct val="100000"/>
              </a:lnSpc>
              <a:spcBef>
                <a:spcPts val="40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Universidade Federal de Santa Maria</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30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Departamento de Tecnologia da Informação</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41" name="Google Shape;41;p5"/>
          <p:cNvPicPr preferRelativeResize="0"/>
          <p:nvPr/>
        </p:nvPicPr>
        <p:blipFill rotWithShape="1">
          <a:blip r:embed="rId3">
            <a:alphaModFix/>
          </a:blip>
          <a:srcRect b="0" l="0" r="0" t="0"/>
          <a:stretch/>
        </p:blipFill>
        <p:spPr>
          <a:xfrm>
            <a:off x="2597937" y="4403037"/>
            <a:ext cx="4019550" cy="11430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12" name="Shape 112"/>
        <p:cNvGrpSpPr/>
        <p:nvPr/>
      </p:nvGrpSpPr>
      <p:grpSpPr>
        <a:xfrm>
          <a:off x="0" y="0"/>
          <a:ext cx="0" cy="0"/>
          <a:chOff x="0" y="0"/>
          <a:chExt cx="0" cy="0"/>
        </a:xfrm>
      </p:grpSpPr>
      <p:sp>
        <p:nvSpPr>
          <p:cNvPr id="113" name="Google Shape;113;p14"/>
          <p:cNvSpPr txBox="1"/>
          <p:nvPr/>
        </p:nvSpPr>
        <p:spPr>
          <a:xfrm>
            <a:off x="1219200" y="163512"/>
            <a:ext cx="7924800" cy="6174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333399"/>
              </a:buClr>
              <a:buSzPts val="3300"/>
              <a:buFont typeface="Tahoma"/>
              <a:buNone/>
            </a:pPr>
            <a:r>
              <a:rPr b="0" i="0" lang="en-US" sz="3300" u="none" cap="none" strike="noStrike">
                <a:solidFill>
                  <a:srgbClr val="333399"/>
                </a:solidFill>
                <a:latin typeface="Tahoma"/>
                <a:ea typeface="Tahoma"/>
                <a:cs typeface="Tahoma"/>
                <a:sym typeface="Tahoma"/>
              </a:rPr>
              <a:t>&lt;</a:t>
            </a:r>
            <a:r>
              <a:rPr lang="en-US" sz="3300">
                <a:solidFill>
                  <a:srgbClr val="333399"/>
                </a:solidFill>
                <a:latin typeface="Tahoma"/>
                <a:ea typeface="Tahoma"/>
                <a:cs typeface="Tahoma"/>
                <a:sym typeface="Tahoma"/>
              </a:rPr>
              <a:t>Árvore de Busca Binária</a:t>
            </a:r>
            <a:r>
              <a:rPr b="0" i="0" lang="en-US" sz="3300" u="none" cap="none" strike="noStrike">
                <a:solidFill>
                  <a:srgbClr val="333399"/>
                </a:solidFill>
                <a:latin typeface="Tahoma"/>
                <a:ea typeface="Tahoma"/>
                <a:cs typeface="Tahoma"/>
                <a:sym typeface="Tahoma"/>
              </a:rPr>
              <a:t>&gt;</a:t>
            </a:r>
            <a:endParaRPr b="0" i="0" sz="1400" u="none" cap="none" strike="noStrike">
              <a:solidFill>
                <a:srgbClr val="000000"/>
              </a:solidFill>
              <a:latin typeface="Arial"/>
              <a:ea typeface="Arial"/>
              <a:cs typeface="Arial"/>
              <a:sym typeface="Arial"/>
            </a:endParaRPr>
          </a:p>
        </p:txBody>
      </p:sp>
      <p:sp>
        <p:nvSpPr>
          <p:cNvPr id="114" name="Google Shape;114;p14"/>
          <p:cNvSpPr txBox="1"/>
          <p:nvPr/>
        </p:nvSpPr>
        <p:spPr>
          <a:xfrm>
            <a:off x="126150" y="990600"/>
            <a:ext cx="8891700" cy="617400"/>
          </a:xfrm>
          <a:prstGeom prst="rect">
            <a:avLst/>
          </a:prstGeom>
          <a:noFill/>
          <a:ln>
            <a:noFill/>
          </a:ln>
        </p:spPr>
        <p:txBody>
          <a:bodyPr anchorCtr="0" anchor="t" bIns="45700" lIns="91425" spcFirstLastPara="1" rIns="91425" wrap="square" tIns="45700">
            <a:noAutofit/>
          </a:bodyPr>
          <a:lstStyle/>
          <a:p>
            <a:pPr indent="-314325" lvl="0" marL="339725" marR="0" rtl="0" algn="l">
              <a:lnSpc>
                <a:spcPct val="100000"/>
              </a:lnSpc>
              <a:spcBef>
                <a:spcPts val="0"/>
              </a:spcBef>
              <a:spcAft>
                <a:spcPts val="0"/>
              </a:spcAft>
              <a:buClr>
                <a:srgbClr val="3333CC"/>
              </a:buClr>
              <a:buSzPts val="1040"/>
              <a:buFont typeface="Noto Sans Symbols"/>
              <a:buChar char="■"/>
            </a:pPr>
            <a:r>
              <a:rPr b="1" lang="en-US" sz="2000">
                <a:solidFill>
                  <a:srgbClr val="FF0000"/>
                </a:solidFill>
              </a:rPr>
              <a:t>Teste de Mesa</a:t>
            </a:r>
            <a:r>
              <a:rPr b="0" i="0" lang="en-US" sz="2000" u="none" cap="none" strike="noStrike">
                <a:solidFill>
                  <a:srgbClr val="000000"/>
                </a:solidFill>
                <a:latin typeface="Arial"/>
                <a:ea typeface="Arial"/>
                <a:cs typeface="Arial"/>
                <a:sym typeface="Arial"/>
              </a:rPr>
              <a:t>:</a:t>
            </a:r>
            <a:endParaRPr b="0" i="0" sz="2000" u="none" cap="none" strike="noStrike">
              <a:solidFill>
                <a:srgbClr val="000000"/>
              </a:solidFill>
              <a:latin typeface="Arial"/>
              <a:ea typeface="Arial"/>
              <a:cs typeface="Arial"/>
              <a:sym typeface="Arial"/>
            </a:endParaRPr>
          </a:p>
          <a:p>
            <a:pPr indent="457200" lvl="0" marL="0" marR="0" rtl="0" algn="l">
              <a:lnSpc>
                <a:spcPct val="100000"/>
              </a:lnSpc>
              <a:spcBef>
                <a:spcPts val="500"/>
              </a:spcBef>
              <a:spcAft>
                <a:spcPts val="0"/>
              </a:spcAft>
              <a:buNone/>
            </a:pPr>
            <a:r>
              <a:t/>
            </a:r>
            <a:endParaRPr/>
          </a:p>
          <a:p>
            <a:pPr indent="0" lvl="0" marL="457200" marR="0" rtl="0" algn="l">
              <a:lnSpc>
                <a:spcPct val="100000"/>
              </a:lnSpc>
              <a:spcBef>
                <a:spcPts val="500"/>
              </a:spcBef>
              <a:spcAft>
                <a:spcPts val="0"/>
              </a:spcAft>
              <a:buNone/>
            </a:pPr>
            <a:r>
              <a:t/>
            </a:r>
            <a:endParaRPr/>
          </a:p>
          <a:p>
            <a:pPr indent="457200" lvl="0" marL="0" marR="0" rtl="0" algn="l">
              <a:lnSpc>
                <a:spcPct val="100000"/>
              </a:lnSpc>
              <a:spcBef>
                <a:spcPts val="500"/>
              </a:spcBef>
              <a:spcAft>
                <a:spcPts val="0"/>
              </a:spcAft>
              <a:buNone/>
            </a:pPr>
            <a:r>
              <a:rPr lang="en-US"/>
              <a:t>	</a:t>
            </a:r>
            <a:endParaRPr/>
          </a:p>
          <a:p>
            <a:pPr indent="0" lvl="0" marL="0" marR="0" rtl="0" algn="l">
              <a:lnSpc>
                <a:spcPct val="100000"/>
              </a:lnSpc>
              <a:spcBef>
                <a:spcPts val="500"/>
              </a:spcBef>
              <a:spcAft>
                <a:spcPts val="0"/>
              </a:spcAft>
              <a:buNone/>
            </a:pPr>
            <a:r>
              <a:rPr lang="en-US"/>
              <a:t>	</a:t>
            </a:r>
            <a:endParaRPr/>
          </a:p>
          <a:p>
            <a:pPr indent="0" lvl="0" marL="0" marR="0" rtl="0" algn="l">
              <a:lnSpc>
                <a:spcPct val="100000"/>
              </a:lnSpc>
              <a:spcBef>
                <a:spcPts val="500"/>
              </a:spcBef>
              <a:spcAft>
                <a:spcPts val="0"/>
              </a:spcAft>
              <a:buNone/>
            </a:pPr>
            <a:r>
              <a:rPr lang="en-US"/>
              <a:t>	</a:t>
            </a:r>
            <a:endParaRPr/>
          </a:p>
          <a:p>
            <a:pPr indent="0" lvl="0" marL="0" marR="0" rtl="0" algn="l">
              <a:lnSpc>
                <a:spcPct val="100000"/>
              </a:lnSpc>
              <a:spcBef>
                <a:spcPts val="500"/>
              </a:spcBef>
              <a:spcAft>
                <a:spcPts val="0"/>
              </a:spcAft>
              <a:buNone/>
            </a:pPr>
            <a:r>
              <a:rPr lang="en-US"/>
              <a:t>	</a:t>
            </a:r>
            <a:endParaRPr/>
          </a:p>
          <a:p>
            <a:pPr indent="0" lvl="0" marL="0" marR="0" rtl="0" algn="l">
              <a:lnSpc>
                <a:spcPct val="100000"/>
              </a:lnSpc>
              <a:spcBef>
                <a:spcPts val="500"/>
              </a:spcBef>
              <a:spcAft>
                <a:spcPts val="0"/>
              </a:spcAft>
              <a:buNone/>
            </a:pPr>
            <a:r>
              <a:rPr lang="en-US"/>
              <a:t>	</a:t>
            </a:r>
            <a:endParaRPr/>
          </a:p>
          <a:p>
            <a:pPr indent="0" lvl="0" marL="457200" marR="0" rtl="0" algn="l">
              <a:lnSpc>
                <a:spcPct val="100000"/>
              </a:lnSpc>
              <a:spcBef>
                <a:spcPts val="0"/>
              </a:spcBef>
              <a:spcAft>
                <a:spcPts val="0"/>
              </a:spcAft>
              <a:buNone/>
            </a:pPr>
            <a:r>
              <a:t/>
            </a:r>
            <a:endParaRPr b="0" i="0" sz="2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Arial"/>
              <a:ea typeface="Arial"/>
              <a:cs typeface="Arial"/>
              <a:sym typeface="Arial"/>
            </a:endParaRPr>
          </a:p>
        </p:txBody>
      </p:sp>
      <p:sp>
        <p:nvSpPr>
          <p:cNvPr id="115" name="Google Shape;115;p14"/>
          <p:cNvSpPr txBox="1"/>
          <p:nvPr/>
        </p:nvSpPr>
        <p:spPr>
          <a:xfrm>
            <a:off x="8632825" y="6419850"/>
            <a:ext cx="762000" cy="457200"/>
          </a:xfrm>
          <a:prstGeom prst="rect">
            <a:avLst/>
          </a:prstGeom>
          <a:noFill/>
          <a:ln>
            <a:noFill/>
          </a:ln>
        </p:spPr>
        <p:txBody>
          <a:bodyPr anchorCtr="0" anchor="b" bIns="46800" lIns="90000" spcFirstLastPara="1" rIns="90000" wrap="square" tIns="46800">
            <a:noAutofit/>
          </a:bodyPr>
          <a:lstStyle/>
          <a:p>
            <a:pPr indent="0" lvl="0" marL="0" marR="0" rtl="0" algn="l">
              <a:lnSpc>
                <a:spcPct val="100000"/>
              </a:lnSpc>
              <a:spcBef>
                <a:spcPts val="0"/>
              </a:spcBef>
              <a:spcAft>
                <a:spcPts val="0"/>
              </a:spcAft>
              <a:buClr>
                <a:srgbClr val="3333CC"/>
              </a:buClr>
              <a:buSzPts val="1400"/>
              <a:buFont typeface="Comic Sans MS"/>
              <a:buNone/>
            </a:pPr>
            <a:fld id="{00000000-1234-1234-1234-123412341234}" type="slidenum">
              <a:rPr b="1" i="0" lang="en-US" sz="1400" u="none" cap="none" strike="noStrike">
                <a:solidFill>
                  <a:srgbClr val="3333CC"/>
                </a:solidFill>
                <a:latin typeface="Comic Sans MS"/>
                <a:ea typeface="Comic Sans MS"/>
                <a:cs typeface="Comic Sans MS"/>
                <a:sym typeface="Comic Sans MS"/>
              </a:rPr>
              <a:t>‹#›</a:t>
            </a:fld>
            <a:endParaRPr b="0" i="0" sz="1400" u="none" cap="none" strike="noStrike">
              <a:solidFill>
                <a:srgbClr val="000000"/>
              </a:solidFill>
              <a:latin typeface="Arial"/>
              <a:ea typeface="Arial"/>
              <a:cs typeface="Arial"/>
              <a:sym typeface="Arial"/>
            </a:endParaRPr>
          </a:p>
        </p:txBody>
      </p:sp>
      <p:pic>
        <p:nvPicPr>
          <p:cNvPr id="116" name="Google Shape;116;p14"/>
          <p:cNvPicPr preferRelativeResize="0"/>
          <p:nvPr/>
        </p:nvPicPr>
        <p:blipFill>
          <a:blip r:embed="rId3">
            <a:alphaModFix/>
          </a:blip>
          <a:stretch>
            <a:fillRect/>
          </a:stretch>
        </p:blipFill>
        <p:spPr>
          <a:xfrm>
            <a:off x="685525" y="1350550"/>
            <a:ext cx="7488175" cy="52517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21" name="Shape 121"/>
        <p:cNvGrpSpPr/>
        <p:nvPr/>
      </p:nvGrpSpPr>
      <p:grpSpPr>
        <a:xfrm>
          <a:off x="0" y="0"/>
          <a:ext cx="0" cy="0"/>
          <a:chOff x="0" y="0"/>
          <a:chExt cx="0" cy="0"/>
        </a:xfrm>
      </p:grpSpPr>
      <p:sp>
        <p:nvSpPr>
          <p:cNvPr id="122" name="Google Shape;122;p15"/>
          <p:cNvSpPr txBox="1"/>
          <p:nvPr/>
        </p:nvSpPr>
        <p:spPr>
          <a:xfrm>
            <a:off x="1219200" y="163512"/>
            <a:ext cx="7924800" cy="6174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333399"/>
              </a:buClr>
              <a:buSzPts val="3300"/>
              <a:buFont typeface="Tahoma"/>
              <a:buNone/>
            </a:pPr>
            <a:r>
              <a:rPr b="0" i="0" lang="en-US" sz="3300" u="none" cap="none" strike="noStrike">
                <a:solidFill>
                  <a:srgbClr val="333399"/>
                </a:solidFill>
                <a:latin typeface="Tahoma"/>
                <a:ea typeface="Tahoma"/>
                <a:cs typeface="Tahoma"/>
                <a:sym typeface="Tahoma"/>
              </a:rPr>
              <a:t>&lt;</a:t>
            </a:r>
            <a:r>
              <a:rPr lang="en-US" sz="3300">
                <a:solidFill>
                  <a:srgbClr val="333399"/>
                </a:solidFill>
                <a:latin typeface="Tahoma"/>
                <a:ea typeface="Tahoma"/>
                <a:cs typeface="Tahoma"/>
                <a:sym typeface="Tahoma"/>
              </a:rPr>
              <a:t>Jump Search</a:t>
            </a:r>
            <a:r>
              <a:rPr b="0" i="0" lang="en-US" sz="3300" u="none" cap="none" strike="noStrike">
                <a:solidFill>
                  <a:srgbClr val="333399"/>
                </a:solidFill>
                <a:latin typeface="Tahoma"/>
                <a:ea typeface="Tahoma"/>
                <a:cs typeface="Tahoma"/>
                <a:sym typeface="Tahoma"/>
              </a:rPr>
              <a:t>&gt;</a:t>
            </a:r>
            <a:endParaRPr b="0" i="0" sz="1400" u="none" cap="none" strike="noStrike">
              <a:solidFill>
                <a:srgbClr val="000000"/>
              </a:solidFill>
              <a:latin typeface="Arial"/>
              <a:ea typeface="Arial"/>
              <a:cs typeface="Arial"/>
              <a:sym typeface="Arial"/>
            </a:endParaRPr>
          </a:p>
        </p:txBody>
      </p:sp>
      <p:sp>
        <p:nvSpPr>
          <p:cNvPr id="123" name="Google Shape;123;p15"/>
          <p:cNvSpPr txBox="1"/>
          <p:nvPr/>
        </p:nvSpPr>
        <p:spPr>
          <a:xfrm>
            <a:off x="126150" y="990600"/>
            <a:ext cx="8891700" cy="5034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US" sz="2000"/>
              <a:t>	</a:t>
            </a:r>
            <a:r>
              <a:rPr lang="en-US" sz="2000">
                <a:solidFill>
                  <a:srgbClr val="FF0000"/>
                </a:solidFill>
              </a:rPr>
              <a:t>Origem e Funcionamento:</a:t>
            </a:r>
            <a:endParaRPr sz="2000">
              <a:solidFill>
                <a:srgbClr val="FF0000"/>
              </a:solidFill>
            </a:endParaRPr>
          </a:p>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t/>
            </a:r>
            <a:endParaRPr/>
          </a:p>
          <a:p>
            <a:pPr indent="457200" lvl="0" marL="0" marR="0" rtl="0" algn="l">
              <a:lnSpc>
                <a:spcPct val="100000"/>
              </a:lnSpc>
              <a:spcBef>
                <a:spcPts val="0"/>
              </a:spcBef>
              <a:spcAft>
                <a:spcPts val="0"/>
              </a:spcAft>
              <a:buNone/>
            </a:pPr>
            <a:r>
              <a:rPr lang="en-US"/>
              <a:t>Também conhecido como pesquisa por salto, o algoritmo de pesquisa Jump Search é um algoritmo de busca em dados sequenciais, como listas ordenadas ou arrays. Sua principal proposta foi melhorar a eficiência da busca linear, reduzindo o </a:t>
            </a:r>
            <a:r>
              <a:rPr lang="en-US"/>
              <a:t>número</a:t>
            </a:r>
            <a:r>
              <a:rPr lang="en-US"/>
              <a:t> de comparações necessárias para realizar a busca.</a:t>
            </a:r>
            <a:endParaRPr/>
          </a:p>
          <a:p>
            <a:pPr indent="0" lvl="0" marL="0" marR="0" rtl="0" algn="l">
              <a:lnSpc>
                <a:spcPct val="100000"/>
              </a:lnSpc>
              <a:spcBef>
                <a:spcPts val="0"/>
              </a:spcBef>
              <a:spcAft>
                <a:spcPts val="0"/>
              </a:spcAft>
              <a:buNone/>
            </a:pPr>
            <a:r>
              <a:t/>
            </a:r>
            <a:endParaRPr sz="1600"/>
          </a:p>
          <a:p>
            <a:pPr indent="457200" lvl="0" marL="0" marR="0" rtl="0" algn="l">
              <a:lnSpc>
                <a:spcPct val="100000"/>
              </a:lnSpc>
              <a:spcBef>
                <a:spcPts val="500"/>
              </a:spcBef>
              <a:spcAft>
                <a:spcPts val="0"/>
              </a:spcAft>
              <a:buNone/>
            </a:pPr>
            <a:r>
              <a:rPr lang="en-US"/>
              <a:t>O algoritmo foi desenvolvido pelo cientista o qual se chamava Arne Basse Jensen no ano de 1988. O cientista propôs que o algoritmo seria uma alternativa à utilização além da busca linear, tendo como objetivo uma abordagem que conseguisse ser mais eficiente que a busca linear, economizando assim, tempo e comparações.</a:t>
            </a:r>
            <a:endParaRPr/>
          </a:p>
          <a:p>
            <a:pPr indent="457200" lvl="0" marL="0" marR="0" rtl="0" algn="l">
              <a:lnSpc>
                <a:spcPct val="100000"/>
              </a:lnSpc>
              <a:spcBef>
                <a:spcPts val="500"/>
              </a:spcBef>
              <a:spcAft>
                <a:spcPts val="0"/>
              </a:spcAft>
              <a:buNone/>
            </a:pPr>
            <a:r>
              <a:t/>
            </a:r>
            <a:endParaRPr/>
          </a:p>
          <a:p>
            <a:pPr indent="457200" lvl="0" marL="0" marR="0" rtl="0" algn="l">
              <a:lnSpc>
                <a:spcPct val="100000"/>
              </a:lnSpc>
              <a:spcBef>
                <a:spcPts val="500"/>
              </a:spcBef>
              <a:spcAft>
                <a:spcPts val="0"/>
              </a:spcAft>
              <a:buNone/>
            </a:pPr>
            <a:r>
              <a:rPr lang="en-US"/>
              <a:t>Seu funcionamento é relativamente simples comparado aos que vimos anteriormente. Primeiramente ele divide o array em blocos de tamanho fixo, os quais geralmente são chamados de saltos. Aps isso, o algoritmo realiza um salto para frente, no qual ele verifica o valor do elemento nesta posição, e se for maior que o elemento que se quer achar, o algoritmo realiza uma busca linear nos valores anteriores a esse. E se o valor for menor que o procurado, ele realiza outro salto para frente, e fica realizando este movimento até encontrar o elemento ou cair em um maior que o procurado.</a:t>
            </a:r>
            <a:endParaRPr/>
          </a:p>
          <a:p>
            <a:pPr indent="0" lvl="0" marL="457200" marR="0" rtl="0" algn="l">
              <a:lnSpc>
                <a:spcPct val="100000"/>
              </a:lnSpc>
              <a:spcBef>
                <a:spcPts val="500"/>
              </a:spcBef>
              <a:spcAft>
                <a:spcPts val="0"/>
              </a:spcAft>
              <a:buNone/>
            </a:pPr>
            <a:r>
              <a:t/>
            </a:r>
            <a:endParaRPr/>
          </a:p>
          <a:p>
            <a:pPr indent="457200" lvl="0" marL="0" marR="0" rtl="0" algn="l">
              <a:lnSpc>
                <a:spcPct val="100000"/>
              </a:lnSpc>
              <a:spcBef>
                <a:spcPts val="500"/>
              </a:spcBef>
              <a:spcAft>
                <a:spcPts val="0"/>
              </a:spcAft>
              <a:buNone/>
            </a:pPr>
            <a:r>
              <a:rPr lang="en-US"/>
              <a:t>	</a:t>
            </a:r>
            <a:endParaRPr/>
          </a:p>
          <a:p>
            <a:pPr indent="0" lvl="0" marL="0" marR="0" rtl="0" algn="l">
              <a:lnSpc>
                <a:spcPct val="100000"/>
              </a:lnSpc>
              <a:spcBef>
                <a:spcPts val="500"/>
              </a:spcBef>
              <a:spcAft>
                <a:spcPts val="0"/>
              </a:spcAft>
              <a:buNone/>
            </a:pPr>
            <a:r>
              <a:rPr lang="en-US"/>
              <a:t>	</a:t>
            </a:r>
            <a:endParaRPr/>
          </a:p>
          <a:p>
            <a:pPr indent="0" lvl="0" marL="0" marR="0" rtl="0" algn="l">
              <a:lnSpc>
                <a:spcPct val="100000"/>
              </a:lnSpc>
              <a:spcBef>
                <a:spcPts val="500"/>
              </a:spcBef>
              <a:spcAft>
                <a:spcPts val="0"/>
              </a:spcAft>
              <a:buNone/>
            </a:pPr>
            <a:r>
              <a:rPr lang="en-US"/>
              <a:t>	</a:t>
            </a:r>
            <a:endParaRPr/>
          </a:p>
          <a:p>
            <a:pPr indent="0" lvl="0" marL="0" marR="0" rtl="0" algn="l">
              <a:lnSpc>
                <a:spcPct val="100000"/>
              </a:lnSpc>
              <a:spcBef>
                <a:spcPts val="500"/>
              </a:spcBef>
              <a:spcAft>
                <a:spcPts val="0"/>
              </a:spcAft>
              <a:buNone/>
            </a:pPr>
            <a:r>
              <a:rPr lang="en-US"/>
              <a:t>	</a:t>
            </a:r>
            <a:endParaRPr/>
          </a:p>
          <a:p>
            <a:pPr indent="0" lvl="0" marL="0" marR="0" rtl="0" algn="l">
              <a:lnSpc>
                <a:spcPct val="100000"/>
              </a:lnSpc>
              <a:spcBef>
                <a:spcPts val="500"/>
              </a:spcBef>
              <a:spcAft>
                <a:spcPts val="0"/>
              </a:spcAft>
              <a:buNone/>
            </a:pPr>
            <a:r>
              <a:rPr lang="en-US"/>
              <a:t>	</a:t>
            </a:r>
            <a:endParaRPr/>
          </a:p>
          <a:p>
            <a:pPr indent="0" lvl="0" marL="457200" marR="0" rtl="0" algn="l">
              <a:lnSpc>
                <a:spcPct val="100000"/>
              </a:lnSpc>
              <a:spcBef>
                <a:spcPts val="0"/>
              </a:spcBef>
              <a:spcAft>
                <a:spcPts val="0"/>
              </a:spcAft>
              <a:buNone/>
            </a:pPr>
            <a:r>
              <a:t/>
            </a:r>
            <a:endParaRPr b="0" i="0" sz="2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Arial"/>
              <a:ea typeface="Arial"/>
              <a:cs typeface="Arial"/>
              <a:sym typeface="Arial"/>
            </a:endParaRPr>
          </a:p>
        </p:txBody>
      </p:sp>
      <p:sp>
        <p:nvSpPr>
          <p:cNvPr id="124" name="Google Shape;124;p15"/>
          <p:cNvSpPr txBox="1"/>
          <p:nvPr/>
        </p:nvSpPr>
        <p:spPr>
          <a:xfrm>
            <a:off x="8632825" y="6419850"/>
            <a:ext cx="762000" cy="457200"/>
          </a:xfrm>
          <a:prstGeom prst="rect">
            <a:avLst/>
          </a:prstGeom>
          <a:noFill/>
          <a:ln>
            <a:noFill/>
          </a:ln>
        </p:spPr>
        <p:txBody>
          <a:bodyPr anchorCtr="0" anchor="b" bIns="46800" lIns="90000" spcFirstLastPara="1" rIns="90000" wrap="square" tIns="46800">
            <a:noAutofit/>
          </a:bodyPr>
          <a:lstStyle/>
          <a:p>
            <a:pPr indent="0" lvl="0" marL="0" marR="0" rtl="0" algn="l">
              <a:lnSpc>
                <a:spcPct val="100000"/>
              </a:lnSpc>
              <a:spcBef>
                <a:spcPts val="0"/>
              </a:spcBef>
              <a:spcAft>
                <a:spcPts val="0"/>
              </a:spcAft>
              <a:buClr>
                <a:srgbClr val="3333CC"/>
              </a:buClr>
              <a:buSzPts val="1400"/>
              <a:buFont typeface="Comic Sans MS"/>
              <a:buNone/>
            </a:pPr>
            <a:fld id="{00000000-1234-1234-1234-123412341234}" type="slidenum">
              <a:rPr b="1" i="0" lang="en-US" sz="1400" u="none" cap="none" strike="noStrike">
                <a:solidFill>
                  <a:srgbClr val="3333CC"/>
                </a:solidFill>
                <a:latin typeface="Comic Sans MS"/>
                <a:ea typeface="Comic Sans MS"/>
                <a:cs typeface="Comic Sans MS"/>
                <a:sym typeface="Comic Sans MS"/>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29" name="Shape 129"/>
        <p:cNvGrpSpPr/>
        <p:nvPr/>
      </p:nvGrpSpPr>
      <p:grpSpPr>
        <a:xfrm>
          <a:off x="0" y="0"/>
          <a:ext cx="0" cy="0"/>
          <a:chOff x="0" y="0"/>
          <a:chExt cx="0" cy="0"/>
        </a:xfrm>
      </p:grpSpPr>
      <p:sp>
        <p:nvSpPr>
          <p:cNvPr id="130" name="Google Shape;130;p16"/>
          <p:cNvSpPr txBox="1"/>
          <p:nvPr/>
        </p:nvSpPr>
        <p:spPr>
          <a:xfrm>
            <a:off x="1219200" y="163512"/>
            <a:ext cx="7924800" cy="6174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333399"/>
              </a:buClr>
              <a:buSzPts val="3300"/>
              <a:buFont typeface="Tahoma"/>
              <a:buNone/>
            </a:pPr>
            <a:r>
              <a:rPr b="0" i="0" lang="en-US" sz="3300" u="none" cap="none" strike="noStrike">
                <a:solidFill>
                  <a:srgbClr val="333399"/>
                </a:solidFill>
                <a:latin typeface="Tahoma"/>
                <a:ea typeface="Tahoma"/>
                <a:cs typeface="Tahoma"/>
                <a:sym typeface="Tahoma"/>
              </a:rPr>
              <a:t>&lt;</a:t>
            </a:r>
            <a:r>
              <a:rPr lang="en-US" sz="3300">
                <a:solidFill>
                  <a:srgbClr val="333399"/>
                </a:solidFill>
                <a:latin typeface="Tahoma"/>
                <a:ea typeface="Tahoma"/>
                <a:cs typeface="Tahoma"/>
                <a:sym typeface="Tahoma"/>
              </a:rPr>
              <a:t>Jump Search</a:t>
            </a:r>
            <a:r>
              <a:rPr b="0" i="0" lang="en-US" sz="3300" u="none" cap="none" strike="noStrike">
                <a:solidFill>
                  <a:srgbClr val="333399"/>
                </a:solidFill>
                <a:latin typeface="Tahoma"/>
                <a:ea typeface="Tahoma"/>
                <a:cs typeface="Tahoma"/>
                <a:sym typeface="Tahoma"/>
              </a:rPr>
              <a:t>&gt;</a:t>
            </a:r>
            <a:endParaRPr b="0" i="0" sz="1400" u="none" cap="none" strike="noStrike">
              <a:solidFill>
                <a:srgbClr val="000000"/>
              </a:solidFill>
              <a:latin typeface="Arial"/>
              <a:ea typeface="Arial"/>
              <a:cs typeface="Arial"/>
              <a:sym typeface="Arial"/>
            </a:endParaRPr>
          </a:p>
        </p:txBody>
      </p:sp>
      <p:sp>
        <p:nvSpPr>
          <p:cNvPr id="131" name="Google Shape;131;p16"/>
          <p:cNvSpPr txBox="1"/>
          <p:nvPr/>
        </p:nvSpPr>
        <p:spPr>
          <a:xfrm>
            <a:off x="126150" y="990600"/>
            <a:ext cx="8891700" cy="5034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US" sz="2000"/>
              <a:t>	</a:t>
            </a:r>
            <a:r>
              <a:rPr lang="en-US" sz="2000">
                <a:solidFill>
                  <a:srgbClr val="FF0000"/>
                </a:solidFill>
              </a:rPr>
              <a:t>Vantagens e desvantagens:</a:t>
            </a:r>
            <a:endParaRPr sz="2000">
              <a:solidFill>
                <a:srgbClr val="FF0000"/>
              </a:solidFill>
            </a:endParaRPr>
          </a:p>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t/>
            </a:r>
            <a:endParaRPr/>
          </a:p>
          <a:p>
            <a:pPr indent="457200" lvl="0" marL="0" marR="0" rtl="0" algn="l">
              <a:lnSpc>
                <a:spcPct val="100000"/>
              </a:lnSpc>
              <a:spcBef>
                <a:spcPts val="500"/>
              </a:spcBef>
              <a:spcAft>
                <a:spcPts val="0"/>
              </a:spcAft>
              <a:buNone/>
            </a:pPr>
            <a:r>
              <a:rPr lang="en-US"/>
              <a:t>A principal vantagem do algoritmo de pesquisa, é que, em relação a busca linear, ele melhora significativamente a eficiência. O algoritmo de Busca linear tem uma complexidade de tempo O(n), em que o n é o tamanho do array, Já o Jump Search possui uma complexidade </a:t>
            </a:r>
            <a:r>
              <a:rPr lang="en-US"/>
              <a:t>O(√n), isso ocasiona na redução do número de comparações necessárias. E também o torna mais recomendado para a manipulação de grandes quantidades de dados.</a:t>
            </a:r>
            <a:endParaRPr/>
          </a:p>
          <a:p>
            <a:pPr indent="457200" lvl="0" marL="0" marR="0" rtl="0" algn="l">
              <a:lnSpc>
                <a:spcPct val="100000"/>
              </a:lnSpc>
              <a:spcBef>
                <a:spcPts val="500"/>
              </a:spcBef>
              <a:spcAft>
                <a:spcPts val="0"/>
              </a:spcAft>
              <a:buNone/>
            </a:pPr>
            <a:r>
              <a:t/>
            </a:r>
            <a:endParaRPr/>
          </a:p>
          <a:p>
            <a:pPr indent="457200" lvl="0" marL="0" marR="0" rtl="0" algn="l">
              <a:lnSpc>
                <a:spcPct val="100000"/>
              </a:lnSpc>
              <a:spcBef>
                <a:spcPts val="500"/>
              </a:spcBef>
              <a:spcAft>
                <a:spcPts val="0"/>
              </a:spcAft>
              <a:buNone/>
            </a:pPr>
            <a:r>
              <a:t/>
            </a:r>
            <a:endParaRPr/>
          </a:p>
          <a:p>
            <a:pPr indent="457200" lvl="0" marL="0" marR="0" rtl="0" algn="l">
              <a:lnSpc>
                <a:spcPct val="100000"/>
              </a:lnSpc>
              <a:spcBef>
                <a:spcPts val="500"/>
              </a:spcBef>
              <a:spcAft>
                <a:spcPts val="0"/>
              </a:spcAft>
              <a:buNone/>
            </a:pPr>
            <a:r>
              <a:rPr lang="en-US"/>
              <a:t>Porém deve-se observar alguns pontos específicos na utilização do Jump Search. Primeiramente, os conjuntos em que ele irá ser utilizado devem estar ordenados, pois o algoritmo depende disso para que possa funcionar de maneira correta. Outro ponto a se considerar, é que sua eficiência pode variar dependendo do tamanho do bloco escolhido, um bloco muito grande pode diminuir a eficiência do algoritmo, já um muito pequeno pode resultar em saltos e comparações adicionais e desnecessários.</a:t>
            </a:r>
            <a:endParaRPr/>
          </a:p>
          <a:p>
            <a:pPr indent="0" lvl="0" marL="457200" marR="0" rtl="0" algn="l">
              <a:lnSpc>
                <a:spcPct val="100000"/>
              </a:lnSpc>
              <a:spcBef>
                <a:spcPts val="500"/>
              </a:spcBef>
              <a:spcAft>
                <a:spcPts val="0"/>
              </a:spcAft>
              <a:buNone/>
            </a:pPr>
            <a:r>
              <a:t/>
            </a:r>
            <a:endParaRPr/>
          </a:p>
          <a:p>
            <a:pPr indent="457200" lvl="0" marL="0" marR="0" rtl="0" algn="l">
              <a:lnSpc>
                <a:spcPct val="100000"/>
              </a:lnSpc>
              <a:spcBef>
                <a:spcPts val="500"/>
              </a:spcBef>
              <a:spcAft>
                <a:spcPts val="0"/>
              </a:spcAft>
              <a:buNone/>
            </a:pPr>
            <a:r>
              <a:rPr lang="en-US"/>
              <a:t>	</a:t>
            </a:r>
            <a:endParaRPr/>
          </a:p>
          <a:p>
            <a:pPr indent="0" lvl="0" marL="0" marR="0" rtl="0" algn="l">
              <a:lnSpc>
                <a:spcPct val="100000"/>
              </a:lnSpc>
              <a:spcBef>
                <a:spcPts val="500"/>
              </a:spcBef>
              <a:spcAft>
                <a:spcPts val="0"/>
              </a:spcAft>
              <a:buNone/>
            </a:pPr>
            <a:r>
              <a:rPr lang="en-US"/>
              <a:t>	</a:t>
            </a:r>
            <a:endParaRPr/>
          </a:p>
          <a:p>
            <a:pPr indent="0" lvl="0" marL="0" marR="0" rtl="0" algn="l">
              <a:lnSpc>
                <a:spcPct val="100000"/>
              </a:lnSpc>
              <a:spcBef>
                <a:spcPts val="500"/>
              </a:spcBef>
              <a:spcAft>
                <a:spcPts val="0"/>
              </a:spcAft>
              <a:buNone/>
            </a:pPr>
            <a:r>
              <a:rPr lang="en-US"/>
              <a:t>	</a:t>
            </a:r>
            <a:endParaRPr/>
          </a:p>
          <a:p>
            <a:pPr indent="0" lvl="0" marL="0" marR="0" rtl="0" algn="l">
              <a:lnSpc>
                <a:spcPct val="100000"/>
              </a:lnSpc>
              <a:spcBef>
                <a:spcPts val="500"/>
              </a:spcBef>
              <a:spcAft>
                <a:spcPts val="0"/>
              </a:spcAft>
              <a:buNone/>
            </a:pPr>
            <a:r>
              <a:rPr lang="en-US"/>
              <a:t>	</a:t>
            </a:r>
            <a:endParaRPr/>
          </a:p>
          <a:p>
            <a:pPr indent="0" lvl="0" marL="0" marR="0" rtl="0" algn="l">
              <a:lnSpc>
                <a:spcPct val="100000"/>
              </a:lnSpc>
              <a:spcBef>
                <a:spcPts val="500"/>
              </a:spcBef>
              <a:spcAft>
                <a:spcPts val="0"/>
              </a:spcAft>
              <a:buNone/>
            </a:pPr>
            <a:r>
              <a:rPr lang="en-US"/>
              <a:t>	</a:t>
            </a:r>
            <a:endParaRPr/>
          </a:p>
          <a:p>
            <a:pPr indent="0" lvl="0" marL="457200" marR="0" rtl="0" algn="l">
              <a:lnSpc>
                <a:spcPct val="100000"/>
              </a:lnSpc>
              <a:spcBef>
                <a:spcPts val="0"/>
              </a:spcBef>
              <a:spcAft>
                <a:spcPts val="0"/>
              </a:spcAft>
              <a:buNone/>
            </a:pPr>
            <a:r>
              <a:t/>
            </a:r>
            <a:endParaRPr b="0" i="0" sz="2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Arial"/>
              <a:ea typeface="Arial"/>
              <a:cs typeface="Arial"/>
              <a:sym typeface="Arial"/>
            </a:endParaRPr>
          </a:p>
        </p:txBody>
      </p:sp>
      <p:sp>
        <p:nvSpPr>
          <p:cNvPr id="132" name="Google Shape;132;p16"/>
          <p:cNvSpPr txBox="1"/>
          <p:nvPr/>
        </p:nvSpPr>
        <p:spPr>
          <a:xfrm>
            <a:off x="8632825" y="6419850"/>
            <a:ext cx="762000" cy="457200"/>
          </a:xfrm>
          <a:prstGeom prst="rect">
            <a:avLst/>
          </a:prstGeom>
          <a:noFill/>
          <a:ln>
            <a:noFill/>
          </a:ln>
        </p:spPr>
        <p:txBody>
          <a:bodyPr anchorCtr="0" anchor="b" bIns="46800" lIns="90000" spcFirstLastPara="1" rIns="90000" wrap="square" tIns="46800">
            <a:noAutofit/>
          </a:bodyPr>
          <a:lstStyle/>
          <a:p>
            <a:pPr indent="0" lvl="0" marL="0" marR="0" rtl="0" algn="l">
              <a:lnSpc>
                <a:spcPct val="100000"/>
              </a:lnSpc>
              <a:spcBef>
                <a:spcPts val="0"/>
              </a:spcBef>
              <a:spcAft>
                <a:spcPts val="0"/>
              </a:spcAft>
              <a:buClr>
                <a:srgbClr val="3333CC"/>
              </a:buClr>
              <a:buSzPts val="1400"/>
              <a:buFont typeface="Comic Sans MS"/>
              <a:buNone/>
            </a:pPr>
            <a:fld id="{00000000-1234-1234-1234-123412341234}" type="slidenum">
              <a:rPr b="1" i="0" lang="en-US" sz="1400" u="none" cap="none" strike="noStrike">
                <a:solidFill>
                  <a:srgbClr val="3333CC"/>
                </a:solidFill>
                <a:latin typeface="Comic Sans MS"/>
                <a:ea typeface="Comic Sans MS"/>
                <a:cs typeface="Comic Sans MS"/>
                <a:sym typeface="Comic Sans MS"/>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37" name="Shape 137"/>
        <p:cNvGrpSpPr/>
        <p:nvPr/>
      </p:nvGrpSpPr>
      <p:grpSpPr>
        <a:xfrm>
          <a:off x="0" y="0"/>
          <a:ext cx="0" cy="0"/>
          <a:chOff x="0" y="0"/>
          <a:chExt cx="0" cy="0"/>
        </a:xfrm>
      </p:grpSpPr>
      <p:sp>
        <p:nvSpPr>
          <p:cNvPr id="138" name="Google Shape;138;p17"/>
          <p:cNvSpPr txBox="1"/>
          <p:nvPr/>
        </p:nvSpPr>
        <p:spPr>
          <a:xfrm>
            <a:off x="1219200" y="163512"/>
            <a:ext cx="7924800" cy="6174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333399"/>
              </a:buClr>
              <a:buSzPts val="3300"/>
              <a:buFont typeface="Tahoma"/>
              <a:buNone/>
            </a:pPr>
            <a:r>
              <a:rPr b="0" i="0" lang="en-US" sz="3300" u="none" cap="none" strike="noStrike">
                <a:solidFill>
                  <a:srgbClr val="333399"/>
                </a:solidFill>
                <a:latin typeface="Tahoma"/>
                <a:ea typeface="Tahoma"/>
                <a:cs typeface="Tahoma"/>
                <a:sym typeface="Tahoma"/>
              </a:rPr>
              <a:t>&lt;</a:t>
            </a:r>
            <a:r>
              <a:rPr lang="en-US" sz="3300">
                <a:solidFill>
                  <a:srgbClr val="333399"/>
                </a:solidFill>
                <a:latin typeface="Tahoma"/>
                <a:ea typeface="Tahoma"/>
                <a:cs typeface="Tahoma"/>
                <a:sym typeface="Tahoma"/>
              </a:rPr>
              <a:t>Jump Search</a:t>
            </a:r>
            <a:r>
              <a:rPr b="0" i="0" lang="en-US" sz="3300" u="none" cap="none" strike="noStrike">
                <a:solidFill>
                  <a:srgbClr val="333399"/>
                </a:solidFill>
                <a:latin typeface="Tahoma"/>
                <a:ea typeface="Tahoma"/>
                <a:cs typeface="Tahoma"/>
                <a:sym typeface="Tahoma"/>
              </a:rPr>
              <a:t>&gt;</a:t>
            </a:r>
            <a:endParaRPr b="0" i="0" sz="1400" u="none" cap="none" strike="noStrike">
              <a:solidFill>
                <a:srgbClr val="000000"/>
              </a:solidFill>
              <a:latin typeface="Arial"/>
              <a:ea typeface="Arial"/>
              <a:cs typeface="Arial"/>
              <a:sym typeface="Arial"/>
            </a:endParaRPr>
          </a:p>
        </p:txBody>
      </p:sp>
      <p:sp>
        <p:nvSpPr>
          <p:cNvPr id="139" name="Google Shape;139;p17"/>
          <p:cNvSpPr txBox="1"/>
          <p:nvPr/>
        </p:nvSpPr>
        <p:spPr>
          <a:xfrm>
            <a:off x="126150" y="990600"/>
            <a:ext cx="8891700" cy="5034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US" sz="2000"/>
              <a:t>	</a:t>
            </a:r>
            <a:r>
              <a:rPr lang="en-US" sz="2000">
                <a:solidFill>
                  <a:srgbClr val="FF0000"/>
                </a:solidFill>
              </a:rPr>
              <a:t>Aplicação:</a:t>
            </a:r>
            <a:endParaRPr sz="2000">
              <a:solidFill>
                <a:srgbClr val="FF0000"/>
              </a:solidFill>
            </a:endParaRPr>
          </a:p>
          <a:p>
            <a:pPr indent="0" lvl="0" marL="0" marR="0" rtl="0" algn="l">
              <a:lnSpc>
                <a:spcPct val="100000"/>
              </a:lnSpc>
              <a:spcBef>
                <a:spcPts val="0"/>
              </a:spcBef>
              <a:spcAft>
                <a:spcPts val="0"/>
              </a:spcAft>
              <a:buNone/>
            </a:pPr>
            <a:r>
              <a:t/>
            </a:r>
            <a:endParaRPr/>
          </a:p>
          <a:p>
            <a:pPr indent="457200" lvl="0" marL="0" marR="0" rtl="0" algn="l">
              <a:lnSpc>
                <a:spcPct val="100000"/>
              </a:lnSpc>
              <a:spcBef>
                <a:spcPts val="500"/>
              </a:spcBef>
              <a:spcAft>
                <a:spcPts val="0"/>
              </a:spcAft>
              <a:buNone/>
            </a:pPr>
            <a:r>
              <a:rPr lang="en-US"/>
              <a:t>O algoritmo de pesquisa Jump Search tem </a:t>
            </a:r>
            <a:r>
              <a:rPr lang="en-US"/>
              <a:t>diversas</a:t>
            </a:r>
            <a:r>
              <a:rPr lang="en-US"/>
              <a:t> aplicações práticas nas quais pode ser utilizado, um exemplo são banco de dados, sistemas de arquivos e até algoritmos de outras estruturas de dados sequenciais, desde que os mesmos estejam ordenados.</a:t>
            </a:r>
            <a:endParaRPr/>
          </a:p>
          <a:p>
            <a:pPr indent="457200" lvl="0" marL="0" marR="0" rtl="0" algn="l">
              <a:lnSpc>
                <a:spcPct val="100000"/>
              </a:lnSpc>
              <a:spcBef>
                <a:spcPts val="500"/>
              </a:spcBef>
              <a:spcAft>
                <a:spcPts val="0"/>
              </a:spcAft>
              <a:buNone/>
            </a:pPr>
            <a:r>
              <a:t/>
            </a:r>
            <a:endParaRPr/>
          </a:p>
          <a:p>
            <a:pPr indent="457200" lvl="0" marL="0" marR="0" rtl="0" algn="l">
              <a:lnSpc>
                <a:spcPct val="100000"/>
              </a:lnSpc>
              <a:spcBef>
                <a:spcPts val="500"/>
              </a:spcBef>
              <a:spcAft>
                <a:spcPts val="0"/>
              </a:spcAft>
              <a:buNone/>
            </a:pPr>
            <a:r>
              <a:rPr lang="en-US"/>
              <a:t>Além disso, como falei no slide anterior, o Jump Search pode ser combinado com outros algoritmos de pesquisa, como a busca binária, e a partir disso, pode-se obter uma maior eficiência no processo de pesquisa.</a:t>
            </a:r>
            <a:endParaRPr/>
          </a:p>
          <a:p>
            <a:pPr indent="457200" lvl="0" marL="0" marR="0" rtl="0" algn="l">
              <a:lnSpc>
                <a:spcPct val="100000"/>
              </a:lnSpc>
              <a:spcBef>
                <a:spcPts val="500"/>
              </a:spcBef>
              <a:spcAft>
                <a:spcPts val="0"/>
              </a:spcAft>
              <a:buNone/>
            </a:pPr>
            <a:r>
              <a:t/>
            </a:r>
            <a:endParaRPr/>
          </a:p>
          <a:p>
            <a:pPr indent="457200" lvl="0" marL="0" marR="0" rtl="0" algn="l">
              <a:lnSpc>
                <a:spcPct val="100000"/>
              </a:lnSpc>
              <a:spcBef>
                <a:spcPts val="500"/>
              </a:spcBef>
              <a:spcAft>
                <a:spcPts val="0"/>
              </a:spcAft>
              <a:buNone/>
            </a:pPr>
            <a:r>
              <a:rPr lang="en-US"/>
              <a:t>Resumindo, este algoritmo de pesquisa é considerado uma técnica eficiente para buscar elementos em estruturas de dados desde que elas estejam previamente ordenadas. Assim, ele reduz o </a:t>
            </a:r>
            <a:r>
              <a:rPr lang="en-US"/>
              <a:t>número</a:t>
            </a:r>
            <a:r>
              <a:rPr lang="en-US"/>
              <a:t> de comparações necessárias dividindo o array em blocos de tamanho fixo.</a:t>
            </a:r>
            <a:endParaRPr/>
          </a:p>
          <a:p>
            <a:pPr indent="457200" lvl="0" marL="0" marR="0" rtl="0" algn="l">
              <a:lnSpc>
                <a:spcPct val="100000"/>
              </a:lnSpc>
              <a:spcBef>
                <a:spcPts val="500"/>
              </a:spcBef>
              <a:spcAft>
                <a:spcPts val="0"/>
              </a:spcAft>
              <a:buNone/>
            </a:pPr>
            <a:r>
              <a:t/>
            </a:r>
            <a:endParaRPr/>
          </a:p>
          <a:p>
            <a:pPr indent="457200" lvl="0" marL="0" marR="0" rtl="0" algn="l">
              <a:lnSpc>
                <a:spcPct val="100000"/>
              </a:lnSpc>
              <a:spcBef>
                <a:spcPts val="500"/>
              </a:spcBef>
              <a:spcAft>
                <a:spcPts val="0"/>
              </a:spcAft>
              <a:buNone/>
            </a:pPr>
            <a:r>
              <a:rPr lang="en-US"/>
              <a:t>E </a:t>
            </a:r>
            <a:r>
              <a:rPr lang="en-US"/>
              <a:t>embora</a:t>
            </a:r>
            <a:r>
              <a:rPr lang="en-US"/>
              <a:t> tenha suas vantagens, como a melhora na </a:t>
            </a:r>
            <a:r>
              <a:rPr lang="en-US"/>
              <a:t>eficiência</a:t>
            </a:r>
            <a:r>
              <a:rPr lang="en-US"/>
              <a:t> comparado à busca linear, é </a:t>
            </a:r>
            <a:r>
              <a:rPr lang="en-US"/>
              <a:t>importante</a:t>
            </a:r>
            <a:r>
              <a:rPr lang="en-US"/>
              <a:t> considerar que ele precise que os dados estejam previamente ordenados e escolher o tamanho adequado dos blocos de tamanho fixo, assim obtendo os melhores resultados possíveis.</a:t>
            </a:r>
            <a:endParaRPr/>
          </a:p>
          <a:p>
            <a:pPr indent="0" lvl="0" marL="457200" marR="0" rtl="0" algn="l">
              <a:lnSpc>
                <a:spcPct val="100000"/>
              </a:lnSpc>
              <a:spcBef>
                <a:spcPts val="500"/>
              </a:spcBef>
              <a:spcAft>
                <a:spcPts val="0"/>
              </a:spcAft>
              <a:buNone/>
            </a:pPr>
            <a:r>
              <a:t/>
            </a:r>
            <a:endParaRPr/>
          </a:p>
          <a:p>
            <a:pPr indent="457200" lvl="0" marL="0" marR="0" rtl="0" algn="l">
              <a:lnSpc>
                <a:spcPct val="100000"/>
              </a:lnSpc>
              <a:spcBef>
                <a:spcPts val="500"/>
              </a:spcBef>
              <a:spcAft>
                <a:spcPts val="0"/>
              </a:spcAft>
              <a:buNone/>
            </a:pPr>
            <a:r>
              <a:rPr lang="en-US"/>
              <a:t>	</a:t>
            </a:r>
            <a:endParaRPr/>
          </a:p>
          <a:p>
            <a:pPr indent="0" lvl="0" marL="0" marR="0" rtl="0" algn="l">
              <a:lnSpc>
                <a:spcPct val="100000"/>
              </a:lnSpc>
              <a:spcBef>
                <a:spcPts val="500"/>
              </a:spcBef>
              <a:spcAft>
                <a:spcPts val="0"/>
              </a:spcAft>
              <a:buNone/>
            </a:pPr>
            <a:r>
              <a:rPr lang="en-US"/>
              <a:t>	</a:t>
            </a:r>
            <a:endParaRPr/>
          </a:p>
          <a:p>
            <a:pPr indent="0" lvl="0" marL="0" marR="0" rtl="0" algn="l">
              <a:lnSpc>
                <a:spcPct val="100000"/>
              </a:lnSpc>
              <a:spcBef>
                <a:spcPts val="500"/>
              </a:spcBef>
              <a:spcAft>
                <a:spcPts val="0"/>
              </a:spcAft>
              <a:buNone/>
            </a:pPr>
            <a:r>
              <a:rPr lang="en-US"/>
              <a:t>	</a:t>
            </a:r>
            <a:endParaRPr/>
          </a:p>
          <a:p>
            <a:pPr indent="0" lvl="0" marL="0" marR="0" rtl="0" algn="l">
              <a:lnSpc>
                <a:spcPct val="100000"/>
              </a:lnSpc>
              <a:spcBef>
                <a:spcPts val="500"/>
              </a:spcBef>
              <a:spcAft>
                <a:spcPts val="0"/>
              </a:spcAft>
              <a:buNone/>
            </a:pPr>
            <a:r>
              <a:rPr lang="en-US"/>
              <a:t>	</a:t>
            </a:r>
            <a:endParaRPr/>
          </a:p>
          <a:p>
            <a:pPr indent="0" lvl="0" marL="0" marR="0" rtl="0" algn="l">
              <a:lnSpc>
                <a:spcPct val="100000"/>
              </a:lnSpc>
              <a:spcBef>
                <a:spcPts val="500"/>
              </a:spcBef>
              <a:spcAft>
                <a:spcPts val="0"/>
              </a:spcAft>
              <a:buNone/>
            </a:pPr>
            <a:r>
              <a:rPr lang="en-US"/>
              <a:t>	</a:t>
            </a:r>
            <a:endParaRPr/>
          </a:p>
          <a:p>
            <a:pPr indent="0" lvl="0" marL="457200" marR="0" rtl="0" algn="l">
              <a:lnSpc>
                <a:spcPct val="100000"/>
              </a:lnSpc>
              <a:spcBef>
                <a:spcPts val="0"/>
              </a:spcBef>
              <a:spcAft>
                <a:spcPts val="0"/>
              </a:spcAft>
              <a:buNone/>
            </a:pPr>
            <a:r>
              <a:t/>
            </a:r>
            <a:endParaRPr b="0" i="0" sz="2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Arial"/>
              <a:ea typeface="Arial"/>
              <a:cs typeface="Arial"/>
              <a:sym typeface="Arial"/>
            </a:endParaRPr>
          </a:p>
        </p:txBody>
      </p:sp>
      <p:sp>
        <p:nvSpPr>
          <p:cNvPr id="140" name="Google Shape;140;p17"/>
          <p:cNvSpPr txBox="1"/>
          <p:nvPr/>
        </p:nvSpPr>
        <p:spPr>
          <a:xfrm>
            <a:off x="8632825" y="6419850"/>
            <a:ext cx="762000" cy="457200"/>
          </a:xfrm>
          <a:prstGeom prst="rect">
            <a:avLst/>
          </a:prstGeom>
          <a:noFill/>
          <a:ln>
            <a:noFill/>
          </a:ln>
        </p:spPr>
        <p:txBody>
          <a:bodyPr anchorCtr="0" anchor="b" bIns="46800" lIns="90000" spcFirstLastPara="1" rIns="90000" wrap="square" tIns="46800">
            <a:noAutofit/>
          </a:bodyPr>
          <a:lstStyle/>
          <a:p>
            <a:pPr indent="0" lvl="0" marL="0" marR="0" rtl="0" algn="l">
              <a:lnSpc>
                <a:spcPct val="100000"/>
              </a:lnSpc>
              <a:spcBef>
                <a:spcPts val="0"/>
              </a:spcBef>
              <a:spcAft>
                <a:spcPts val="0"/>
              </a:spcAft>
              <a:buClr>
                <a:srgbClr val="3333CC"/>
              </a:buClr>
              <a:buSzPts val="1400"/>
              <a:buFont typeface="Comic Sans MS"/>
              <a:buNone/>
            </a:pPr>
            <a:fld id="{00000000-1234-1234-1234-123412341234}" type="slidenum">
              <a:rPr b="1" i="0" lang="en-US" sz="1400" u="none" cap="none" strike="noStrike">
                <a:solidFill>
                  <a:srgbClr val="3333CC"/>
                </a:solidFill>
                <a:latin typeface="Comic Sans MS"/>
                <a:ea typeface="Comic Sans MS"/>
                <a:cs typeface="Comic Sans MS"/>
                <a:sym typeface="Comic Sans MS"/>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45" name="Shape 145"/>
        <p:cNvGrpSpPr/>
        <p:nvPr/>
      </p:nvGrpSpPr>
      <p:grpSpPr>
        <a:xfrm>
          <a:off x="0" y="0"/>
          <a:ext cx="0" cy="0"/>
          <a:chOff x="0" y="0"/>
          <a:chExt cx="0" cy="0"/>
        </a:xfrm>
      </p:grpSpPr>
      <p:sp>
        <p:nvSpPr>
          <p:cNvPr id="146" name="Google Shape;146;p18"/>
          <p:cNvSpPr txBox="1"/>
          <p:nvPr/>
        </p:nvSpPr>
        <p:spPr>
          <a:xfrm>
            <a:off x="1219200" y="163512"/>
            <a:ext cx="7924800" cy="6174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333399"/>
              </a:buClr>
              <a:buSzPts val="3300"/>
              <a:buFont typeface="Tahoma"/>
              <a:buNone/>
            </a:pPr>
            <a:r>
              <a:rPr b="0" i="0" lang="en-US" sz="3300" u="none" cap="none" strike="noStrike">
                <a:solidFill>
                  <a:srgbClr val="333399"/>
                </a:solidFill>
                <a:latin typeface="Tahoma"/>
                <a:ea typeface="Tahoma"/>
                <a:cs typeface="Tahoma"/>
                <a:sym typeface="Tahoma"/>
              </a:rPr>
              <a:t>&lt;</a:t>
            </a:r>
            <a:r>
              <a:rPr lang="en-US" sz="3300">
                <a:solidFill>
                  <a:srgbClr val="333399"/>
                </a:solidFill>
                <a:latin typeface="Tahoma"/>
                <a:ea typeface="Tahoma"/>
                <a:cs typeface="Tahoma"/>
                <a:sym typeface="Tahoma"/>
              </a:rPr>
              <a:t>Jump Search</a:t>
            </a:r>
            <a:r>
              <a:rPr b="0" i="0" lang="en-US" sz="3300" u="none" cap="none" strike="noStrike">
                <a:solidFill>
                  <a:srgbClr val="333399"/>
                </a:solidFill>
                <a:latin typeface="Tahoma"/>
                <a:ea typeface="Tahoma"/>
                <a:cs typeface="Tahoma"/>
                <a:sym typeface="Tahoma"/>
              </a:rPr>
              <a:t>&gt;</a:t>
            </a:r>
            <a:endParaRPr b="0" i="0" sz="1400" u="none" cap="none" strike="noStrike">
              <a:solidFill>
                <a:srgbClr val="000000"/>
              </a:solidFill>
              <a:latin typeface="Arial"/>
              <a:ea typeface="Arial"/>
              <a:cs typeface="Arial"/>
              <a:sym typeface="Arial"/>
            </a:endParaRPr>
          </a:p>
        </p:txBody>
      </p:sp>
      <p:sp>
        <p:nvSpPr>
          <p:cNvPr id="147" name="Google Shape;147;p18"/>
          <p:cNvSpPr txBox="1"/>
          <p:nvPr/>
        </p:nvSpPr>
        <p:spPr>
          <a:xfrm>
            <a:off x="126150" y="990600"/>
            <a:ext cx="8891700" cy="617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US" sz="2000"/>
              <a:t>	</a:t>
            </a:r>
            <a:r>
              <a:rPr lang="en-US" sz="2000">
                <a:solidFill>
                  <a:srgbClr val="FF0000"/>
                </a:solidFill>
              </a:rPr>
              <a:t>Teste de mesa</a:t>
            </a:r>
            <a:r>
              <a:rPr lang="en-US" sz="2000">
                <a:solidFill>
                  <a:srgbClr val="FF0000"/>
                </a:solidFill>
              </a:rPr>
              <a:t>:</a:t>
            </a:r>
            <a:endParaRPr sz="2000">
              <a:solidFill>
                <a:srgbClr val="FF0000"/>
              </a:solidFill>
            </a:endParaRPr>
          </a:p>
          <a:p>
            <a:pPr indent="0" lvl="0" marL="0" marR="0" rtl="0" algn="l">
              <a:lnSpc>
                <a:spcPct val="100000"/>
              </a:lnSpc>
              <a:spcBef>
                <a:spcPts val="0"/>
              </a:spcBef>
              <a:spcAft>
                <a:spcPts val="0"/>
              </a:spcAft>
              <a:buNone/>
            </a:pPr>
            <a:r>
              <a:t/>
            </a:r>
            <a:endParaRPr/>
          </a:p>
          <a:p>
            <a:pPr indent="457200" lvl="0" marL="0" marR="0" rtl="0" algn="l">
              <a:lnSpc>
                <a:spcPct val="100000"/>
              </a:lnSpc>
              <a:spcBef>
                <a:spcPts val="500"/>
              </a:spcBef>
              <a:spcAft>
                <a:spcPts val="0"/>
              </a:spcAft>
              <a:buNone/>
            </a:pPr>
            <a:r>
              <a:t/>
            </a:r>
            <a:endParaRPr/>
          </a:p>
          <a:p>
            <a:pPr indent="0" lvl="0" marL="457200" marR="0" rtl="0" algn="l">
              <a:lnSpc>
                <a:spcPct val="100000"/>
              </a:lnSpc>
              <a:spcBef>
                <a:spcPts val="500"/>
              </a:spcBef>
              <a:spcAft>
                <a:spcPts val="0"/>
              </a:spcAft>
              <a:buNone/>
            </a:pPr>
            <a:r>
              <a:t/>
            </a:r>
            <a:endParaRPr/>
          </a:p>
          <a:p>
            <a:pPr indent="457200" lvl="0" marL="0" marR="0" rtl="0" algn="l">
              <a:lnSpc>
                <a:spcPct val="100000"/>
              </a:lnSpc>
              <a:spcBef>
                <a:spcPts val="500"/>
              </a:spcBef>
              <a:spcAft>
                <a:spcPts val="0"/>
              </a:spcAft>
              <a:buNone/>
            </a:pPr>
            <a:r>
              <a:rPr lang="en-US"/>
              <a:t>	</a:t>
            </a:r>
            <a:endParaRPr/>
          </a:p>
          <a:p>
            <a:pPr indent="0" lvl="0" marL="0" marR="0" rtl="0" algn="l">
              <a:lnSpc>
                <a:spcPct val="100000"/>
              </a:lnSpc>
              <a:spcBef>
                <a:spcPts val="500"/>
              </a:spcBef>
              <a:spcAft>
                <a:spcPts val="0"/>
              </a:spcAft>
              <a:buNone/>
            </a:pPr>
            <a:r>
              <a:rPr lang="en-US"/>
              <a:t>	</a:t>
            </a:r>
            <a:endParaRPr/>
          </a:p>
          <a:p>
            <a:pPr indent="0" lvl="0" marL="0" marR="0" rtl="0" algn="l">
              <a:lnSpc>
                <a:spcPct val="100000"/>
              </a:lnSpc>
              <a:spcBef>
                <a:spcPts val="500"/>
              </a:spcBef>
              <a:spcAft>
                <a:spcPts val="0"/>
              </a:spcAft>
              <a:buNone/>
            </a:pPr>
            <a:r>
              <a:rPr lang="en-US"/>
              <a:t>	</a:t>
            </a:r>
            <a:endParaRPr/>
          </a:p>
          <a:p>
            <a:pPr indent="0" lvl="0" marL="0" marR="0" rtl="0" algn="l">
              <a:lnSpc>
                <a:spcPct val="100000"/>
              </a:lnSpc>
              <a:spcBef>
                <a:spcPts val="500"/>
              </a:spcBef>
              <a:spcAft>
                <a:spcPts val="0"/>
              </a:spcAft>
              <a:buNone/>
            </a:pPr>
            <a:r>
              <a:rPr lang="en-US"/>
              <a:t>	</a:t>
            </a:r>
            <a:endParaRPr/>
          </a:p>
          <a:p>
            <a:pPr indent="0" lvl="0" marL="0" marR="0" rtl="0" algn="l">
              <a:lnSpc>
                <a:spcPct val="100000"/>
              </a:lnSpc>
              <a:spcBef>
                <a:spcPts val="500"/>
              </a:spcBef>
              <a:spcAft>
                <a:spcPts val="0"/>
              </a:spcAft>
              <a:buNone/>
            </a:pPr>
            <a:r>
              <a:rPr lang="en-US"/>
              <a:t>	</a:t>
            </a:r>
            <a:endParaRPr/>
          </a:p>
          <a:p>
            <a:pPr indent="0" lvl="0" marL="457200" marR="0" rtl="0" algn="l">
              <a:lnSpc>
                <a:spcPct val="100000"/>
              </a:lnSpc>
              <a:spcBef>
                <a:spcPts val="0"/>
              </a:spcBef>
              <a:spcAft>
                <a:spcPts val="0"/>
              </a:spcAft>
              <a:buNone/>
            </a:pPr>
            <a:r>
              <a:t/>
            </a:r>
            <a:endParaRPr b="0" i="0" sz="2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Arial"/>
              <a:ea typeface="Arial"/>
              <a:cs typeface="Arial"/>
              <a:sym typeface="Arial"/>
            </a:endParaRPr>
          </a:p>
        </p:txBody>
      </p:sp>
      <p:sp>
        <p:nvSpPr>
          <p:cNvPr id="148" name="Google Shape;148;p18"/>
          <p:cNvSpPr txBox="1"/>
          <p:nvPr/>
        </p:nvSpPr>
        <p:spPr>
          <a:xfrm>
            <a:off x="8632825" y="6419850"/>
            <a:ext cx="762000" cy="457200"/>
          </a:xfrm>
          <a:prstGeom prst="rect">
            <a:avLst/>
          </a:prstGeom>
          <a:noFill/>
          <a:ln>
            <a:noFill/>
          </a:ln>
        </p:spPr>
        <p:txBody>
          <a:bodyPr anchorCtr="0" anchor="b" bIns="46800" lIns="90000" spcFirstLastPara="1" rIns="90000" wrap="square" tIns="46800">
            <a:noAutofit/>
          </a:bodyPr>
          <a:lstStyle/>
          <a:p>
            <a:pPr indent="0" lvl="0" marL="0" marR="0" rtl="0" algn="l">
              <a:lnSpc>
                <a:spcPct val="100000"/>
              </a:lnSpc>
              <a:spcBef>
                <a:spcPts val="0"/>
              </a:spcBef>
              <a:spcAft>
                <a:spcPts val="0"/>
              </a:spcAft>
              <a:buClr>
                <a:srgbClr val="3333CC"/>
              </a:buClr>
              <a:buSzPts val="1400"/>
              <a:buFont typeface="Comic Sans MS"/>
              <a:buNone/>
            </a:pPr>
            <a:fld id="{00000000-1234-1234-1234-123412341234}" type="slidenum">
              <a:rPr b="1" i="0" lang="en-US" sz="1400" u="none" cap="none" strike="noStrike">
                <a:solidFill>
                  <a:srgbClr val="3333CC"/>
                </a:solidFill>
                <a:latin typeface="Comic Sans MS"/>
                <a:ea typeface="Comic Sans MS"/>
                <a:cs typeface="Comic Sans MS"/>
                <a:sym typeface="Comic Sans MS"/>
              </a:rPr>
              <a:t>‹#›</a:t>
            </a:fld>
            <a:endParaRPr b="0" i="0" sz="1400" u="none" cap="none" strike="noStrike">
              <a:solidFill>
                <a:srgbClr val="000000"/>
              </a:solidFill>
              <a:latin typeface="Arial"/>
              <a:ea typeface="Arial"/>
              <a:cs typeface="Arial"/>
              <a:sym typeface="Arial"/>
            </a:endParaRPr>
          </a:p>
        </p:txBody>
      </p:sp>
      <p:pic>
        <p:nvPicPr>
          <p:cNvPr id="149" name="Google Shape;149;p18"/>
          <p:cNvPicPr preferRelativeResize="0"/>
          <p:nvPr/>
        </p:nvPicPr>
        <p:blipFill>
          <a:blip r:embed="rId3">
            <a:alphaModFix/>
          </a:blip>
          <a:stretch>
            <a:fillRect/>
          </a:stretch>
        </p:blipFill>
        <p:spPr>
          <a:xfrm>
            <a:off x="126151" y="1347850"/>
            <a:ext cx="8651526" cy="52404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54" name="Shape 154"/>
        <p:cNvGrpSpPr/>
        <p:nvPr/>
      </p:nvGrpSpPr>
      <p:grpSpPr>
        <a:xfrm>
          <a:off x="0" y="0"/>
          <a:ext cx="0" cy="0"/>
          <a:chOff x="0" y="0"/>
          <a:chExt cx="0" cy="0"/>
        </a:xfrm>
      </p:grpSpPr>
      <p:sp>
        <p:nvSpPr>
          <p:cNvPr id="155" name="Google Shape;155;p19"/>
          <p:cNvSpPr txBox="1"/>
          <p:nvPr/>
        </p:nvSpPr>
        <p:spPr>
          <a:xfrm>
            <a:off x="1219200" y="163512"/>
            <a:ext cx="7924800" cy="6174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333399"/>
              </a:buClr>
              <a:buSzPts val="3300"/>
              <a:buFont typeface="Tahoma"/>
              <a:buNone/>
            </a:pPr>
            <a:r>
              <a:rPr b="0" i="0" lang="en-US" sz="3300" u="none" cap="none" strike="noStrike">
                <a:solidFill>
                  <a:srgbClr val="333399"/>
                </a:solidFill>
                <a:latin typeface="Tahoma"/>
                <a:ea typeface="Tahoma"/>
                <a:cs typeface="Tahoma"/>
                <a:sym typeface="Tahoma"/>
              </a:rPr>
              <a:t>&lt;</a:t>
            </a:r>
            <a:r>
              <a:rPr lang="en-US" sz="3300">
                <a:solidFill>
                  <a:srgbClr val="333399"/>
                </a:solidFill>
                <a:latin typeface="Tahoma"/>
                <a:ea typeface="Tahoma"/>
                <a:cs typeface="Tahoma"/>
                <a:sym typeface="Tahoma"/>
              </a:rPr>
              <a:t>Jump Search</a:t>
            </a:r>
            <a:r>
              <a:rPr b="0" i="0" lang="en-US" sz="3300" u="none" cap="none" strike="noStrike">
                <a:solidFill>
                  <a:srgbClr val="333399"/>
                </a:solidFill>
                <a:latin typeface="Tahoma"/>
                <a:ea typeface="Tahoma"/>
                <a:cs typeface="Tahoma"/>
                <a:sym typeface="Tahoma"/>
              </a:rPr>
              <a:t>&gt;</a:t>
            </a:r>
            <a:endParaRPr b="0" i="0" sz="1400" u="none" cap="none" strike="noStrike">
              <a:solidFill>
                <a:srgbClr val="000000"/>
              </a:solidFill>
              <a:latin typeface="Arial"/>
              <a:ea typeface="Arial"/>
              <a:cs typeface="Arial"/>
              <a:sym typeface="Arial"/>
            </a:endParaRPr>
          </a:p>
        </p:txBody>
      </p:sp>
      <p:sp>
        <p:nvSpPr>
          <p:cNvPr id="156" name="Google Shape;156;p19"/>
          <p:cNvSpPr txBox="1"/>
          <p:nvPr/>
        </p:nvSpPr>
        <p:spPr>
          <a:xfrm>
            <a:off x="126150" y="990600"/>
            <a:ext cx="8891700" cy="617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US" sz="2000"/>
              <a:t>	</a:t>
            </a:r>
            <a:r>
              <a:rPr lang="en-US" sz="2000">
                <a:solidFill>
                  <a:srgbClr val="FF0000"/>
                </a:solidFill>
              </a:rPr>
              <a:t>Teste de mesa:</a:t>
            </a:r>
            <a:endParaRPr sz="2000">
              <a:solidFill>
                <a:srgbClr val="FF0000"/>
              </a:solidFill>
            </a:endParaRPr>
          </a:p>
          <a:p>
            <a:pPr indent="0" lvl="0" marL="0" marR="0" rtl="0" algn="l">
              <a:lnSpc>
                <a:spcPct val="100000"/>
              </a:lnSpc>
              <a:spcBef>
                <a:spcPts val="0"/>
              </a:spcBef>
              <a:spcAft>
                <a:spcPts val="0"/>
              </a:spcAft>
              <a:buNone/>
            </a:pPr>
            <a:r>
              <a:t/>
            </a:r>
            <a:endParaRPr/>
          </a:p>
          <a:p>
            <a:pPr indent="457200" lvl="0" marL="0" marR="0" rtl="0" algn="l">
              <a:lnSpc>
                <a:spcPct val="100000"/>
              </a:lnSpc>
              <a:spcBef>
                <a:spcPts val="500"/>
              </a:spcBef>
              <a:spcAft>
                <a:spcPts val="0"/>
              </a:spcAft>
              <a:buNone/>
            </a:pPr>
            <a:r>
              <a:t/>
            </a:r>
            <a:endParaRPr/>
          </a:p>
          <a:p>
            <a:pPr indent="0" lvl="0" marL="457200" marR="0" rtl="0" algn="l">
              <a:lnSpc>
                <a:spcPct val="100000"/>
              </a:lnSpc>
              <a:spcBef>
                <a:spcPts val="500"/>
              </a:spcBef>
              <a:spcAft>
                <a:spcPts val="0"/>
              </a:spcAft>
              <a:buNone/>
            </a:pPr>
            <a:r>
              <a:t/>
            </a:r>
            <a:endParaRPr/>
          </a:p>
          <a:p>
            <a:pPr indent="457200" lvl="0" marL="0" marR="0" rtl="0" algn="l">
              <a:lnSpc>
                <a:spcPct val="100000"/>
              </a:lnSpc>
              <a:spcBef>
                <a:spcPts val="500"/>
              </a:spcBef>
              <a:spcAft>
                <a:spcPts val="0"/>
              </a:spcAft>
              <a:buNone/>
            </a:pPr>
            <a:r>
              <a:rPr lang="en-US"/>
              <a:t>	</a:t>
            </a:r>
            <a:endParaRPr/>
          </a:p>
          <a:p>
            <a:pPr indent="0" lvl="0" marL="0" marR="0" rtl="0" algn="l">
              <a:lnSpc>
                <a:spcPct val="100000"/>
              </a:lnSpc>
              <a:spcBef>
                <a:spcPts val="500"/>
              </a:spcBef>
              <a:spcAft>
                <a:spcPts val="0"/>
              </a:spcAft>
              <a:buNone/>
            </a:pPr>
            <a:r>
              <a:rPr lang="en-US"/>
              <a:t>	</a:t>
            </a:r>
            <a:endParaRPr/>
          </a:p>
          <a:p>
            <a:pPr indent="0" lvl="0" marL="0" marR="0" rtl="0" algn="l">
              <a:lnSpc>
                <a:spcPct val="100000"/>
              </a:lnSpc>
              <a:spcBef>
                <a:spcPts val="500"/>
              </a:spcBef>
              <a:spcAft>
                <a:spcPts val="0"/>
              </a:spcAft>
              <a:buNone/>
            </a:pPr>
            <a:r>
              <a:rPr lang="en-US"/>
              <a:t>	</a:t>
            </a:r>
            <a:endParaRPr/>
          </a:p>
          <a:p>
            <a:pPr indent="0" lvl="0" marL="0" marR="0" rtl="0" algn="l">
              <a:lnSpc>
                <a:spcPct val="100000"/>
              </a:lnSpc>
              <a:spcBef>
                <a:spcPts val="500"/>
              </a:spcBef>
              <a:spcAft>
                <a:spcPts val="0"/>
              </a:spcAft>
              <a:buNone/>
            </a:pPr>
            <a:r>
              <a:rPr lang="en-US"/>
              <a:t>	</a:t>
            </a:r>
            <a:endParaRPr/>
          </a:p>
          <a:p>
            <a:pPr indent="0" lvl="0" marL="0" marR="0" rtl="0" algn="l">
              <a:lnSpc>
                <a:spcPct val="100000"/>
              </a:lnSpc>
              <a:spcBef>
                <a:spcPts val="500"/>
              </a:spcBef>
              <a:spcAft>
                <a:spcPts val="0"/>
              </a:spcAft>
              <a:buNone/>
            </a:pPr>
            <a:r>
              <a:rPr lang="en-US"/>
              <a:t>	</a:t>
            </a:r>
            <a:endParaRPr/>
          </a:p>
          <a:p>
            <a:pPr indent="0" lvl="0" marL="457200" marR="0" rtl="0" algn="l">
              <a:lnSpc>
                <a:spcPct val="100000"/>
              </a:lnSpc>
              <a:spcBef>
                <a:spcPts val="0"/>
              </a:spcBef>
              <a:spcAft>
                <a:spcPts val="0"/>
              </a:spcAft>
              <a:buNone/>
            </a:pPr>
            <a:r>
              <a:t/>
            </a:r>
            <a:endParaRPr b="0" i="0" sz="2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Arial"/>
              <a:ea typeface="Arial"/>
              <a:cs typeface="Arial"/>
              <a:sym typeface="Arial"/>
            </a:endParaRPr>
          </a:p>
        </p:txBody>
      </p:sp>
      <p:sp>
        <p:nvSpPr>
          <p:cNvPr id="157" name="Google Shape;157;p19"/>
          <p:cNvSpPr txBox="1"/>
          <p:nvPr/>
        </p:nvSpPr>
        <p:spPr>
          <a:xfrm>
            <a:off x="8632825" y="6419850"/>
            <a:ext cx="762000" cy="457200"/>
          </a:xfrm>
          <a:prstGeom prst="rect">
            <a:avLst/>
          </a:prstGeom>
          <a:noFill/>
          <a:ln>
            <a:noFill/>
          </a:ln>
        </p:spPr>
        <p:txBody>
          <a:bodyPr anchorCtr="0" anchor="b" bIns="46800" lIns="90000" spcFirstLastPara="1" rIns="90000" wrap="square" tIns="46800">
            <a:noAutofit/>
          </a:bodyPr>
          <a:lstStyle/>
          <a:p>
            <a:pPr indent="0" lvl="0" marL="0" marR="0" rtl="0" algn="l">
              <a:lnSpc>
                <a:spcPct val="100000"/>
              </a:lnSpc>
              <a:spcBef>
                <a:spcPts val="0"/>
              </a:spcBef>
              <a:spcAft>
                <a:spcPts val="0"/>
              </a:spcAft>
              <a:buClr>
                <a:srgbClr val="3333CC"/>
              </a:buClr>
              <a:buSzPts val="1400"/>
              <a:buFont typeface="Comic Sans MS"/>
              <a:buNone/>
            </a:pPr>
            <a:fld id="{00000000-1234-1234-1234-123412341234}" type="slidenum">
              <a:rPr b="1" i="0" lang="en-US" sz="1400" u="none" cap="none" strike="noStrike">
                <a:solidFill>
                  <a:srgbClr val="3333CC"/>
                </a:solidFill>
                <a:latin typeface="Comic Sans MS"/>
                <a:ea typeface="Comic Sans MS"/>
                <a:cs typeface="Comic Sans MS"/>
                <a:sym typeface="Comic Sans MS"/>
              </a:rPr>
              <a:t>‹#›</a:t>
            </a:fld>
            <a:endParaRPr b="0" i="0" sz="1400" u="none" cap="none" strike="noStrike">
              <a:solidFill>
                <a:srgbClr val="000000"/>
              </a:solidFill>
              <a:latin typeface="Arial"/>
              <a:ea typeface="Arial"/>
              <a:cs typeface="Arial"/>
              <a:sym typeface="Arial"/>
            </a:endParaRPr>
          </a:p>
        </p:txBody>
      </p:sp>
      <p:pic>
        <p:nvPicPr>
          <p:cNvPr id="158" name="Google Shape;158;p19"/>
          <p:cNvPicPr preferRelativeResize="0"/>
          <p:nvPr/>
        </p:nvPicPr>
        <p:blipFill>
          <a:blip r:embed="rId3">
            <a:alphaModFix/>
          </a:blip>
          <a:stretch>
            <a:fillRect/>
          </a:stretch>
        </p:blipFill>
        <p:spPr>
          <a:xfrm>
            <a:off x="126150" y="1323650"/>
            <a:ext cx="8355649" cy="526492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63" name="Shape 163"/>
        <p:cNvGrpSpPr/>
        <p:nvPr/>
      </p:nvGrpSpPr>
      <p:grpSpPr>
        <a:xfrm>
          <a:off x="0" y="0"/>
          <a:ext cx="0" cy="0"/>
          <a:chOff x="0" y="0"/>
          <a:chExt cx="0" cy="0"/>
        </a:xfrm>
      </p:grpSpPr>
      <p:sp>
        <p:nvSpPr>
          <p:cNvPr id="164" name="Google Shape;164;p20"/>
          <p:cNvSpPr txBox="1"/>
          <p:nvPr/>
        </p:nvSpPr>
        <p:spPr>
          <a:xfrm>
            <a:off x="1219200" y="163512"/>
            <a:ext cx="7924800" cy="6174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333399"/>
              </a:buClr>
              <a:buSzPts val="3300"/>
              <a:buFont typeface="Tahoma"/>
              <a:buNone/>
            </a:pPr>
            <a:r>
              <a:rPr b="0" i="0" lang="en-US" sz="3300" u="none" cap="none" strike="noStrike">
                <a:solidFill>
                  <a:srgbClr val="333399"/>
                </a:solidFill>
                <a:latin typeface="Tahoma"/>
                <a:ea typeface="Tahoma"/>
                <a:cs typeface="Tahoma"/>
                <a:sym typeface="Tahoma"/>
              </a:rPr>
              <a:t>&lt;</a:t>
            </a:r>
            <a:r>
              <a:rPr lang="en-US" sz="3300">
                <a:solidFill>
                  <a:srgbClr val="333399"/>
                </a:solidFill>
                <a:latin typeface="Tahoma"/>
                <a:ea typeface="Tahoma"/>
                <a:cs typeface="Tahoma"/>
                <a:sym typeface="Tahoma"/>
              </a:rPr>
              <a:t>Pesquisa exponencial</a:t>
            </a:r>
            <a:r>
              <a:rPr b="0" i="0" lang="en-US" sz="3300" u="none" cap="none" strike="noStrike">
                <a:solidFill>
                  <a:srgbClr val="333399"/>
                </a:solidFill>
                <a:latin typeface="Tahoma"/>
                <a:ea typeface="Tahoma"/>
                <a:cs typeface="Tahoma"/>
                <a:sym typeface="Tahoma"/>
              </a:rPr>
              <a:t>&gt;</a:t>
            </a:r>
            <a:endParaRPr b="0" i="0" sz="1400" u="none" cap="none" strike="noStrike">
              <a:solidFill>
                <a:srgbClr val="000000"/>
              </a:solidFill>
              <a:latin typeface="Arial"/>
              <a:ea typeface="Arial"/>
              <a:cs typeface="Arial"/>
              <a:sym typeface="Arial"/>
            </a:endParaRPr>
          </a:p>
        </p:txBody>
      </p:sp>
      <p:sp>
        <p:nvSpPr>
          <p:cNvPr id="165" name="Google Shape;165;p20"/>
          <p:cNvSpPr txBox="1"/>
          <p:nvPr/>
        </p:nvSpPr>
        <p:spPr>
          <a:xfrm>
            <a:off x="126150" y="990600"/>
            <a:ext cx="8891700" cy="5575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US" sz="2000"/>
              <a:t>	</a:t>
            </a:r>
            <a:r>
              <a:rPr lang="en-US" sz="2000">
                <a:solidFill>
                  <a:srgbClr val="FF0000"/>
                </a:solidFill>
              </a:rPr>
              <a:t>Origem e funcionamento</a:t>
            </a:r>
            <a:r>
              <a:rPr lang="en-US" sz="2000">
                <a:solidFill>
                  <a:srgbClr val="FF0000"/>
                </a:solidFill>
              </a:rPr>
              <a:t>:</a:t>
            </a:r>
            <a:endParaRPr sz="2000">
              <a:solidFill>
                <a:srgbClr val="FF0000"/>
              </a:solidFill>
            </a:endParaRPr>
          </a:p>
          <a:p>
            <a:pPr indent="0" lvl="0" marL="0" marR="0" rtl="0" algn="l">
              <a:lnSpc>
                <a:spcPct val="100000"/>
              </a:lnSpc>
              <a:spcBef>
                <a:spcPts val="0"/>
              </a:spcBef>
              <a:spcAft>
                <a:spcPts val="0"/>
              </a:spcAft>
              <a:buNone/>
            </a:pPr>
            <a:r>
              <a:t/>
            </a:r>
            <a:endParaRPr/>
          </a:p>
          <a:p>
            <a:pPr indent="457200" lvl="0" marL="0" marR="0" rtl="0" algn="l">
              <a:lnSpc>
                <a:spcPct val="100000"/>
              </a:lnSpc>
              <a:spcBef>
                <a:spcPts val="500"/>
              </a:spcBef>
              <a:spcAft>
                <a:spcPts val="0"/>
              </a:spcAft>
              <a:buNone/>
            </a:pPr>
            <a:r>
              <a:rPr lang="en-US"/>
              <a:t>	</a:t>
            </a:r>
            <a:endParaRPr/>
          </a:p>
          <a:p>
            <a:pPr indent="457200" lvl="0" marL="457200" marR="0" rtl="0" algn="l">
              <a:lnSpc>
                <a:spcPct val="100000"/>
              </a:lnSpc>
              <a:spcBef>
                <a:spcPts val="500"/>
              </a:spcBef>
              <a:spcAft>
                <a:spcPts val="0"/>
              </a:spcAft>
              <a:buNone/>
            </a:pPr>
            <a:r>
              <a:rPr lang="en-US"/>
              <a:t>O algoritmo de pesquisa exponencial, que também é popularmente chamado de pesquisa por duplicação, é um método bastante eficiente para encontrar um elemento quando o mesmo está em uma lista ordenada. Sua ideia base, é de que a comparação e elementos distantes pode ser pulada em vez de verificar sequencialmente o elemento.</a:t>
            </a:r>
            <a:endParaRPr/>
          </a:p>
          <a:p>
            <a:pPr indent="0" lvl="0" marL="457200" marR="0" rtl="0" algn="l">
              <a:lnSpc>
                <a:spcPct val="100000"/>
              </a:lnSpc>
              <a:spcBef>
                <a:spcPts val="500"/>
              </a:spcBef>
              <a:spcAft>
                <a:spcPts val="0"/>
              </a:spcAft>
              <a:buNone/>
            </a:pPr>
            <a:r>
              <a:t/>
            </a:r>
            <a:endParaRPr/>
          </a:p>
          <a:p>
            <a:pPr indent="0" lvl="0" marL="457200" marR="0" rtl="0" algn="l">
              <a:lnSpc>
                <a:spcPct val="100000"/>
              </a:lnSpc>
              <a:spcBef>
                <a:spcPts val="500"/>
              </a:spcBef>
              <a:spcAft>
                <a:spcPts val="0"/>
              </a:spcAft>
              <a:buNone/>
            </a:pPr>
            <a:r>
              <a:rPr lang="en-US"/>
              <a:t>	Primeiramente, o algoritmo foi proposto por Jon Bentley em 1986. E foi </a:t>
            </a:r>
            <a:r>
              <a:rPr lang="en-US"/>
              <a:t>construída</a:t>
            </a:r>
            <a:r>
              <a:rPr lang="en-US"/>
              <a:t> com o </a:t>
            </a:r>
            <a:r>
              <a:rPr lang="en-US"/>
              <a:t>intuito</a:t>
            </a:r>
            <a:r>
              <a:rPr lang="en-US"/>
              <a:t> de melhorar a eficiência em relação a </a:t>
            </a:r>
            <a:r>
              <a:rPr lang="en-US"/>
              <a:t>pesquisa</a:t>
            </a:r>
            <a:r>
              <a:rPr lang="en-US"/>
              <a:t> binária, onde ela aproveita que a estrutura já está ordenada para dar saltos exponenciais que são utilizados para reduzir o número e comparações necessárias.</a:t>
            </a:r>
            <a:endParaRPr/>
          </a:p>
          <a:p>
            <a:pPr indent="0" lvl="0" marL="457200" marR="0" rtl="0" algn="l">
              <a:lnSpc>
                <a:spcPct val="100000"/>
              </a:lnSpc>
              <a:spcBef>
                <a:spcPts val="500"/>
              </a:spcBef>
              <a:spcAft>
                <a:spcPts val="0"/>
              </a:spcAft>
              <a:buNone/>
            </a:pPr>
            <a:r>
              <a:rPr lang="en-US"/>
              <a:t>	</a:t>
            </a:r>
            <a:endParaRPr/>
          </a:p>
          <a:p>
            <a:pPr indent="0" lvl="0" marL="457200" marR="0" rtl="0" algn="l">
              <a:lnSpc>
                <a:spcPct val="100000"/>
              </a:lnSpc>
              <a:spcBef>
                <a:spcPts val="500"/>
              </a:spcBef>
              <a:spcAft>
                <a:spcPts val="0"/>
              </a:spcAft>
              <a:buNone/>
            </a:pPr>
            <a:r>
              <a:rPr lang="en-US"/>
              <a:t>	Seu funcionamento não é complexo, podemos dividi-lo em 4 passos:</a:t>
            </a:r>
            <a:endParaRPr/>
          </a:p>
          <a:p>
            <a:pPr indent="457200" lvl="0" marL="457200" marR="0" rtl="0" algn="l">
              <a:lnSpc>
                <a:spcPct val="100000"/>
              </a:lnSpc>
              <a:spcBef>
                <a:spcPts val="500"/>
              </a:spcBef>
              <a:spcAft>
                <a:spcPts val="0"/>
              </a:spcAft>
              <a:buNone/>
            </a:pPr>
            <a:r>
              <a:rPr lang="en-US"/>
              <a:t>1.	Começa com um intervalo inicial de tamanho 1.</a:t>
            </a:r>
            <a:endParaRPr/>
          </a:p>
          <a:p>
            <a:pPr indent="0" lvl="0" marL="914400" marR="0" rtl="0" algn="l">
              <a:lnSpc>
                <a:spcPct val="100000"/>
              </a:lnSpc>
              <a:spcBef>
                <a:spcPts val="500"/>
              </a:spcBef>
              <a:spcAft>
                <a:spcPts val="0"/>
              </a:spcAft>
              <a:buClr>
                <a:schemeClr val="dk1"/>
              </a:buClr>
              <a:buSzPts val="1100"/>
              <a:buFont typeface="Arial"/>
              <a:buNone/>
            </a:pPr>
            <a:r>
              <a:rPr lang="en-US"/>
              <a:t>2.	Verifica se o elemento no índice atual é menor que o elemento desejado. Se sim, dobra o tamanho do intervalo.</a:t>
            </a:r>
            <a:endParaRPr/>
          </a:p>
          <a:p>
            <a:pPr indent="0" lvl="0" marL="914400" marR="0" rtl="0" algn="l">
              <a:lnSpc>
                <a:spcPct val="100000"/>
              </a:lnSpc>
              <a:spcBef>
                <a:spcPts val="500"/>
              </a:spcBef>
              <a:spcAft>
                <a:spcPts val="0"/>
              </a:spcAft>
              <a:buClr>
                <a:schemeClr val="dk1"/>
              </a:buClr>
              <a:buSzPts val="1100"/>
              <a:buFont typeface="Arial"/>
              <a:buNone/>
            </a:pPr>
            <a:r>
              <a:rPr lang="en-US"/>
              <a:t>3.	Realiza uma pesquisa binária dentro do intervalo encontrado, limitando-o pelos índices mínimo e máximo da lista.</a:t>
            </a:r>
            <a:endParaRPr/>
          </a:p>
          <a:p>
            <a:pPr indent="0" lvl="0" marL="914400" marR="0" rtl="0" algn="l">
              <a:lnSpc>
                <a:spcPct val="100000"/>
              </a:lnSpc>
              <a:spcBef>
                <a:spcPts val="500"/>
              </a:spcBef>
              <a:spcAft>
                <a:spcPts val="0"/>
              </a:spcAft>
              <a:buClr>
                <a:schemeClr val="dk1"/>
              </a:buClr>
              <a:buSzPts val="1100"/>
              <a:buFont typeface="Arial"/>
              <a:buNone/>
            </a:pPr>
            <a:r>
              <a:rPr lang="en-US"/>
              <a:t>4.	Se o elemento for encontrado dentro do intervalo, a pesquisa é concluída e retorna a posição do elemento na lista. Caso contrário, repete os passos 2 e 3 até encontrar o elemento ou até ultrapassar o tamanho total da lista.</a:t>
            </a:r>
            <a:endParaRPr/>
          </a:p>
          <a:p>
            <a:pPr indent="457200" lvl="0" marL="0" marR="0" rtl="0" algn="l">
              <a:lnSpc>
                <a:spcPct val="100000"/>
              </a:lnSpc>
              <a:spcBef>
                <a:spcPts val="500"/>
              </a:spcBef>
              <a:spcAft>
                <a:spcPts val="0"/>
              </a:spcAft>
              <a:buNone/>
            </a:pPr>
            <a:r>
              <a:t/>
            </a:r>
            <a:endParaRPr/>
          </a:p>
          <a:p>
            <a:pPr indent="0" lvl="0" marL="0" marR="0" rtl="0" algn="l">
              <a:lnSpc>
                <a:spcPct val="100000"/>
              </a:lnSpc>
              <a:spcBef>
                <a:spcPts val="500"/>
              </a:spcBef>
              <a:spcAft>
                <a:spcPts val="0"/>
              </a:spcAft>
              <a:buNone/>
            </a:pPr>
            <a:r>
              <a:rPr lang="en-US"/>
              <a:t>	</a:t>
            </a:r>
            <a:endParaRPr/>
          </a:p>
          <a:p>
            <a:pPr indent="0" lvl="0" marL="0" marR="0" rtl="0" algn="l">
              <a:lnSpc>
                <a:spcPct val="100000"/>
              </a:lnSpc>
              <a:spcBef>
                <a:spcPts val="500"/>
              </a:spcBef>
              <a:spcAft>
                <a:spcPts val="0"/>
              </a:spcAft>
              <a:buNone/>
            </a:pPr>
            <a:r>
              <a:rPr lang="en-US"/>
              <a:t>	</a:t>
            </a:r>
            <a:endParaRPr/>
          </a:p>
          <a:p>
            <a:pPr indent="0" lvl="0" marL="0" marR="0" rtl="0" algn="l">
              <a:lnSpc>
                <a:spcPct val="100000"/>
              </a:lnSpc>
              <a:spcBef>
                <a:spcPts val="500"/>
              </a:spcBef>
              <a:spcAft>
                <a:spcPts val="0"/>
              </a:spcAft>
              <a:buNone/>
            </a:pPr>
            <a:r>
              <a:rPr lang="en-US"/>
              <a:t>	</a:t>
            </a:r>
            <a:endParaRPr/>
          </a:p>
          <a:p>
            <a:pPr indent="0" lvl="0" marL="0" marR="0" rtl="0" algn="l">
              <a:lnSpc>
                <a:spcPct val="100000"/>
              </a:lnSpc>
              <a:spcBef>
                <a:spcPts val="500"/>
              </a:spcBef>
              <a:spcAft>
                <a:spcPts val="0"/>
              </a:spcAft>
              <a:buNone/>
            </a:pPr>
            <a:r>
              <a:rPr lang="en-US"/>
              <a:t>	</a:t>
            </a:r>
            <a:endParaRPr/>
          </a:p>
          <a:p>
            <a:pPr indent="0" lvl="0" marL="457200" marR="0" rtl="0" algn="l">
              <a:lnSpc>
                <a:spcPct val="100000"/>
              </a:lnSpc>
              <a:spcBef>
                <a:spcPts val="0"/>
              </a:spcBef>
              <a:spcAft>
                <a:spcPts val="0"/>
              </a:spcAft>
              <a:buNone/>
            </a:pPr>
            <a:r>
              <a:t/>
            </a:r>
            <a:endParaRPr b="0" i="0" sz="2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Arial"/>
              <a:ea typeface="Arial"/>
              <a:cs typeface="Arial"/>
              <a:sym typeface="Arial"/>
            </a:endParaRPr>
          </a:p>
        </p:txBody>
      </p:sp>
      <p:sp>
        <p:nvSpPr>
          <p:cNvPr id="166" name="Google Shape;166;p20"/>
          <p:cNvSpPr txBox="1"/>
          <p:nvPr/>
        </p:nvSpPr>
        <p:spPr>
          <a:xfrm>
            <a:off x="8632825" y="6419850"/>
            <a:ext cx="762000" cy="457200"/>
          </a:xfrm>
          <a:prstGeom prst="rect">
            <a:avLst/>
          </a:prstGeom>
          <a:noFill/>
          <a:ln>
            <a:noFill/>
          </a:ln>
        </p:spPr>
        <p:txBody>
          <a:bodyPr anchorCtr="0" anchor="b" bIns="46800" lIns="90000" spcFirstLastPara="1" rIns="90000" wrap="square" tIns="46800">
            <a:noAutofit/>
          </a:bodyPr>
          <a:lstStyle/>
          <a:p>
            <a:pPr indent="0" lvl="0" marL="0" marR="0" rtl="0" algn="l">
              <a:lnSpc>
                <a:spcPct val="100000"/>
              </a:lnSpc>
              <a:spcBef>
                <a:spcPts val="0"/>
              </a:spcBef>
              <a:spcAft>
                <a:spcPts val="0"/>
              </a:spcAft>
              <a:buClr>
                <a:srgbClr val="3333CC"/>
              </a:buClr>
              <a:buSzPts val="1400"/>
              <a:buFont typeface="Comic Sans MS"/>
              <a:buNone/>
            </a:pPr>
            <a:fld id="{00000000-1234-1234-1234-123412341234}" type="slidenum">
              <a:rPr b="1" i="0" lang="en-US" sz="1400" u="none" cap="none" strike="noStrike">
                <a:solidFill>
                  <a:srgbClr val="3333CC"/>
                </a:solidFill>
                <a:latin typeface="Comic Sans MS"/>
                <a:ea typeface="Comic Sans MS"/>
                <a:cs typeface="Comic Sans MS"/>
                <a:sym typeface="Comic Sans MS"/>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71" name="Shape 171"/>
        <p:cNvGrpSpPr/>
        <p:nvPr/>
      </p:nvGrpSpPr>
      <p:grpSpPr>
        <a:xfrm>
          <a:off x="0" y="0"/>
          <a:ext cx="0" cy="0"/>
          <a:chOff x="0" y="0"/>
          <a:chExt cx="0" cy="0"/>
        </a:xfrm>
      </p:grpSpPr>
      <p:sp>
        <p:nvSpPr>
          <p:cNvPr id="172" name="Google Shape;172;p21"/>
          <p:cNvSpPr txBox="1"/>
          <p:nvPr/>
        </p:nvSpPr>
        <p:spPr>
          <a:xfrm>
            <a:off x="1219200" y="163512"/>
            <a:ext cx="7924800" cy="6174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333399"/>
              </a:buClr>
              <a:buSzPts val="3300"/>
              <a:buFont typeface="Tahoma"/>
              <a:buNone/>
            </a:pPr>
            <a:r>
              <a:rPr b="0" i="0" lang="en-US" sz="3300" u="none" cap="none" strike="noStrike">
                <a:solidFill>
                  <a:srgbClr val="333399"/>
                </a:solidFill>
                <a:latin typeface="Tahoma"/>
                <a:ea typeface="Tahoma"/>
                <a:cs typeface="Tahoma"/>
                <a:sym typeface="Tahoma"/>
              </a:rPr>
              <a:t>&lt;</a:t>
            </a:r>
            <a:r>
              <a:rPr lang="en-US" sz="3300">
                <a:solidFill>
                  <a:srgbClr val="333399"/>
                </a:solidFill>
                <a:latin typeface="Tahoma"/>
                <a:ea typeface="Tahoma"/>
                <a:cs typeface="Tahoma"/>
                <a:sym typeface="Tahoma"/>
              </a:rPr>
              <a:t>Pesquisa exponencial</a:t>
            </a:r>
            <a:r>
              <a:rPr b="0" i="0" lang="en-US" sz="3300" u="none" cap="none" strike="noStrike">
                <a:solidFill>
                  <a:srgbClr val="333399"/>
                </a:solidFill>
                <a:latin typeface="Tahoma"/>
                <a:ea typeface="Tahoma"/>
                <a:cs typeface="Tahoma"/>
                <a:sym typeface="Tahoma"/>
              </a:rPr>
              <a:t>&gt;</a:t>
            </a:r>
            <a:endParaRPr b="0" i="0" sz="1400" u="none" cap="none" strike="noStrike">
              <a:solidFill>
                <a:srgbClr val="000000"/>
              </a:solidFill>
              <a:latin typeface="Arial"/>
              <a:ea typeface="Arial"/>
              <a:cs typeface="Arial"/>
              <a:sym typeface="Arial"/>
            </a:endParaRPr>
          </a:p>
        </p:txBody>
      </p:sp>
      <p:sp>
        <p:nvSpPr>
          <p:cNvPr id="173" name="Google Shape;173;p21"/>
          <p:cNvSpPr txBox="1"/>
          <p:nvPr/>
        </p:nvSpPr>
        <p:spPr>
          <a:xfrm>
            <a:off x="126150" y="990600"/>
            <a:ext cx="8891700" cy="5575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US" sz="2000"/>
              <a:t>	</a:t>
            </a:r>
            <a:endParaRPr sz="2000"/>
          </a:p>
          <a:p>
            <a:pPr indent="457200" lvl="0" marL="457200" marR="0" rtl="0" algn="l">
              <a:lnSpc>
                <a:spcPct val="100000"/>
              </a:lnSpc>
              <a:spcBef>
                <a:spcPts val="0"/>
              </a:spcBef>
              <a:spcAft>
                <a:spcPts val="0"/>
              </a:spcAft>
              <a:buNone/>
            </a:pPr>
            <a:r>
              <a:rPr lang="en-US" sz="2400">
                <a:solidFill>
                  <a:srgbClr val="FF0000"/>
                </a:solidFill>
              </a:rPr>
              <a:t>F</a:t>
            </a:r>
            <a:r>
              <a:rPr lang="en-US" sz="2400">
                <a:solidFill>
                  <a:srgbClr val="FF0000"/>
                </a:solidFill>
              </a:rPr>
              <a:t>uncionamento:</a:t>
            </a:r>
            <a:endParaRPr sz="2400">
              <a:solidFill>
                <a:srgbClr val="FF0000"/>
              </a:solidFill>
            </a:endParaRPr>
          </a:p>
          <a:p>
            <a:pPr indent="0" lvl="0" marL="0" marR="0" rtl="0" algn="l">
              <a:lnSpc>
                <a:spcPct val="100000"/>
              </a:lnSpc>
              <a:spcBef>
                <a:spcPts val="0"/>
              </a:spcBef>
              <a:spcAft>
                <a:spcPts val="0"/>
              </a:spcAft>
              <a:buNone/>
            </a:pPr>
            <a:r>
              <a:t/>
            </a:r>
            <a:endParaRPr/>
          </a:p>
          <a:p>
            <a:pPr indent="457200" lvl="0" marL="457200" marR="0" rtl="0" algn="l">
              <a:lnSpc>
                <a:spcPct val="100000"/>
              </a:lnSpc>
              <a:spcBef>
                <a:spcPts val="500"/>
              </a:spcBef>
              <a:spcAft>
                <a:spcPts val="0"/>
              </a:spcAft>
              <a:buNone/>
            </a:pPr>
            <a:r>
              <a:rPr lang="en-US" sz="1600"/>
              <a:t>Como falei no slide anterior, a Pesquisa Exponencial possui um funcionamento simples.</a:t>
            </a:r>
            <a:endParaRPr sz="1600"/>
          </a:p>
          <a:p>
            <a:pPr indent="457200" lvl="0" marL="0" marR="0" rtl="0" algn="l">
              <a:lnSpc>
                <a:spcPct val="100000"/>
              </a:lnSpc>
              <a:spcBef>
                <a:spcPts val="500"/>
              </a:spcBef>
              <a:spcAft>
                <a:spcPts val="0"/>
              </a:spcAft>
              <a:buNone/>
            </a:pPr>
            <a:r>
              <a:rPr lang="en-US" sz="1600"/>
              <a:t>	</a:t>
            </a:r>
            <a:endParaRPr sz="1600"/>
          </a:p>
          <a:p>
            <a:pPr indent="457200" lvl="0" marL="0" marR="0" rtl="0" algn="l">
              <a:lnSpc>
                <a:spcPct val="100000"/>
              </a:lnSpc>
              <a:spcBef>
                <a:spcPts val="500"/>
              </a:spcBef>
              <a:spcAft>
                <a:spcPts val="0"/>
              </a:spcAft>
              <a:buNone/>
            </a:pPr>
            <a:r>
              <a:t/>
            </a:r>
            <a:endParaRPr sz="1600"/>
          </a:p>
          <a:p>
            <a:pPr indent="457200" lvl="0" marL="457200" marR="0" rtl="0" algn="l">
              <a:lnSpc>
                <a:spcPct val="100000"/>
              </a:lnSpc>
              <a:spcBef>
                <a:spcPts val="500"/>
              </a:spcBef>
              <a:spcAft>
                <a:spcPts val="0"/>
              </a:spcAft>
              <a:buNone/>
            </a:pPr>
            <a:r>
              <a:rPr lang="en-US" sz="1600"/>
              <a:t>Ela Basicamente aproveita o fato de que a lista já está ordenada e quanto maior ela for, os elementos distantes terão valores maiores ainda. Então, sua ideia é pular para posições que são exponencialmente maiores até que ela encontre um intervalo que tenha o elemento desejado.</a:t>
            </a:r>
            <a:endParaRPr sz="1600"/>
          </a:p>
          <a:p>
            <a:pPr indent="457200" lvl="0" marL="0" marR="0" rtl="0" algn="l">
              <a:lnSpc>
                <a:spcPct val="100000"/>
              </a:lnSpc>
              <a:spcBef>
                <a:spcPts val="500"/>
              </a:spcBef>
              <a:spcAft>
                <a:spcPts val="0"/>
              </a:spcAft>
              <a:buNone/>
            </a:pPr>
            <a:r>
              <a:rPr lang="en-US" sz="1600"/>
              <a:t>	</a:t>
            </a:r>
            <a:endParaRPr sz="1600"/>
          </a:p>
          <a:p>
            <a:pPr indent="457200" lvl="0" marL="0" marR="0" rtl="0" algn="l">
              <a:lnSpc>
                <a:spcPct val="100000"/>
              </a:lnSpc>
              <a:spcBef>
                <a:spcPts val="500"/>
              </a:spcBef>
              <a:spcAft>
                <a:spcPts val="0"/>
              </a:spcAft>
              <a:buNone/>
            </a:pPr>
            <a:r>
              <a:t/>
            </a:r>
            <a:endParaRPr sz="1600"/>
          </a:p>
          <a:p>
            <a:pPr indent="457200" lvl="0" marL="457200" marR="0" rtl="0" algn="l">
              <a:lnSpc>
                <a:spcPct val="100000"/>
              </a:lnSpc>
              <a:spcBef>
                <a:spcPts val="500"/>
              </a:spcBef>
              <a:spcAft>
                <a:spcPts val="0"/>
              </a:spcAft>
              <a:buNone/>
            </a:pPr>
            <a:r>
              <a:rPr lang="en-US" sz="1600"/>
              <a:t>Após isso, é realizado uma pesquisa binária no referido intervalo para que se possa encontrar o elemento desejado.</a:t>
            </a:r>
            <a:endParaRPr sz="1600"/>
          </a:p>
          <a:p>
            <a:pPr indent="0" lvl="0" marL="914400" marR="0" rtl="0" algn="l">
              <a:lnSpc>
                <a:spcPct val="100000"/>
              </a:lnSpc>
              <a:spcBef>
                <a:spcPts val="500"/>
              </a:spcBef>
              <a:spcAft>
                <a:spcPts val="0"/>
              </a:spcAft>
              <a:buNone/>
            </a:pPr>
            <a:r>
              <a:t/>
            </a:r>
            <a:endParaRPr/>
          </a:p>
          <a:p>
            <a:pPr indent="457200" lvl="0" marL="0" marR="0" rtl="0" algn="l">
              <a:lnSpc>
                <a:spcPct val="100000"/>
              </a:lnSpc>
              <a:spcBef>
                <a:spcPts val="500"/>
              </a:spcBef>
              <a:spcAft>
                <a:spcPts val="0"/>
              </a:spcAft>
              <a:buNone/>
            </a:pPr>
            <a:r>
              <a:t/>
            </a:r>
            <a:endParaRPr/>
          </a:p>
          <a:p>
            <a:pPr indent="0" lvl="0" marL="0" marR="0" rtl="0" algn="l">
              <a:lnSpc>
                <a:spcPct val="100000"/>
              </a:lnSpc>
              <a:spcBef>
                <a:spcPts val="500"/>
              </a:spcBef>
              <a:spcAft>
                <a:spcPts val="0"/>
              </a:spcAft>
              <a:buNone/>
            </a:pPr>
            <a:r>
              <a:rPr lang="en-US"/>
              <a:t>	</a:t>
            </a:r>
            <a:endParaRPr/>
          </a:p>
          <a:p>
            <a:pPr indent="0" lvl="0" marL="0" marR="0" rtl="0" algn="l">
              <a:lnSpc>
                <a:spcPct val="100000"/>
              </a:lnSpc>
              <a:spcBef>
                <a:spcPts val="500"/>
              </a:spcBef>
              <a:spcAft>
                <a:spcPts val="0"/>
              </a:spcAft>
              <a:buNone/>
            </a:pPr>
            <a:r>
              <a:rPr lang="en-US"/>
              <a:t>	</a:t>
            </a:r>
            <a:endParaRPr/>
          </a:p>
          <a:p>
            <a:pPr indent="0" lvl="0" marL="0" marR="0" rtl="0" algn="l">
              <a:lnSpc>
                <a:spcPct val="100000"/>
              </a:lnSpc>
              <a:spcBef>
                <a:spcPts val="500"/>
              </a:spcBef>
              <a:spcAft>
                <a:spcPts val="0"/>
              </a:spcAft>
              <a:buNone/>
            </a:pPr>
            <a:r>
              <a:rPr lang="en-US"/>
              <a:t>	</a:t>
            </a:r>
            <a:endParaRPr/>
          </a:p>
          <a:p>
            <a:pPr indent="0" lvl="0" marL="0" marR="0" rtl="0" algn="l">
              <a:lnSpc>
                <a:spcPct val="100000"/>
              </a:lnSpc>
              <a:spcBef>
                <a:spcPts val="500"/>
              </a:spcBef>
              <a:spcAft>
                <a:spcPts val="0"/>
              </a:spcAft>
              <a:buNone/>
            </a:pPr>
            <a:r>
              <a:rPr lang="en-US"/>
              <a:t>	</a:t>
            </a:r>
            <a:endParaRPr/>
          </a:p>
          <a:p>
            <a:pPr indent="0" lvl="0" marL="457200" marR="0" rtl="0" algn="l">
              <a:lnSpc>
                <a:spcPct val="100000"/>
              </a:lnSpc>
              <a:spcBef>
                <a:spcPts val="0"/>
              </a:spcBef>
              <a:spcAft>
                <a:spcPts val="0"/>
              </a:spcAft>
              <a:buNone/>
            </a:pPr>
            <a:r>
              <a:t/>
            </a:r>
            <a:endParaRPr b="0" i="0" sz="2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Arial"/>
              <a:ea typeface="Arial"/>
              <a:cs typeface="Arial"/>
              <a:sym typeface="Arial"/>
            </a:endParaRPr>
          </a:p>
        </p:txBody>
      </p:sp>
      <p:sp>
        <p:nvSpPr>
          <p:cNvPr id="174" name="Google Shape;174;p21"/>
          <p:cNvSpPr txBox="1"/>
          <p:nvPr/>
        </p:nvSpPr>
        <p:spPr>
          <a:xfrm>
            <a:off x="8632825" y="6419850"/>
            <a:ext cx="762000" cy="457200"/>
          </a:xfrm>
          <a:prstGeom prst="rect">
            <a:avLst/>
          </a:prstGeom>
          <a:noFill/>
          <a:ln>
            <a:noFill/>
          </a:ln>
        </p:spPr>
        <p:txBody>
          <a:bodyPr anchorCtr="0" anchor="b" bIns="46800" lIns="90000" spcFirstLastPara="1" rIns="90000" wrap="square" tIns="46800">
            <a:noAutofit/>
          </a:bodyPr>
          <a:lstStyle/>
          <a:p>
            <a:pPr indent="0" lvl="0" marL="0" marR="0" rtl="0" algn="l">
              <a:lnSpc>
                <a:spcPct val="100000"/>
              </a:lnSpc>
              <a:spcBef>
                <a:spcPts val="0"/>
              </a:spcBef>
              <a:spcAft>
                <a:spcPts val="0"/>
              </a:spcAft>
              <a:buClr>
                <a:srgbClr val="3333CC"/>
              </a:buClr>
              <a:buSzPts val="1400"/>
              <a:buFont typeface="Comic Sans MS"/>
              <a:buNone/>
            </a:pPr>
            <a:fld id="{00000000-1234-1234-1234-123412341234}" type="slidenum">
              <a:rPr b="1" i="0" lang="en-US" sz="1400" u="none" cap="none" strike="noStrike">
                <a:solidFill>
                  <a:srgbClr val="3333CC"/>
                </a:solidFill>
                <a:latin typeface="Comic Sans MS"/>
                <a:ea typeface="Comic Sans MS"/>
                <a:cs typeface="Comic Sans MS"/>
                <a:sym typeface="Comic Sans MS"/>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79" name="Shape 179"/>
        <p:cNvGrpSpPr/>
        <p:nvPr/>
      </p:nvGrpSpPr>
      <p:grpSpPr>
        <a:xfrm>
          <a:off x="0" y="0"/>
          <a:ext cx="0" cy="0"/>
          <a:chOff x="0" y="0"/>
          <a:chExt cx="0" cy="0"/>
        </a:xfrm>
      </p:grpSpPr>
      <p:sp>
        <p:nvSpPr>
          <p:cNvPr id="180" name="Google Shape;180;p22"/>
          <p:cNvSpPr txBox="1"/>
          <p:nvPr/>
        </p:nvSpPr>
        <p:spPr>
          <a:xfrm>
            <a:off x="1219200" y="163512"/>
            <a:ext cx="7924800" cy="6174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333399"/>
              </a:buClr>
              <a:buSzPts val="3300"/>
              <a:buFont typeface="Tahoma"/>
              <a:buNone/>
            </a:pPr>
            <a:r>
              <a:rPr b="0" i="0" lang="en-US" sz="3300" u="none" cap="none" strike="noStrike">
                <a:solidFill>
                  <a:srgbClr val="333399"/>
                </a:solidFill>
                <a:latin typeface="Tahoma"/>
                <a:ea typeface="Tahoma"/>
                <a:cs typeface="Tahoma"/>
                <a:sym typeface="Tahoma"/>
              </a:rPr>
              <a:t>&lt;</a:t>
            </a:r>
            <a:r>
              <a:rPr lang="en-US" sz="3300">
                <a:solidFill>
                  <a:srgbClr val="333399"/>
                </a:solidFill>
                <a:latin typeface="Tahoma"/>
                <a:ea typeface="Tahoma"/>
                <a:cs typeface="Tahoma"/>
                <a:sym typeface="Tahoma"/>
              </a:rPr>
              <a:t>Pesquisa exponencial</a:t>
            </a:r>
            <a:r>
              <a:rPr b="0" i="0" lang="en-US" sz="3300" u="none" cap="none" strike="noStrike">
                <a:solidFill>
                  <a:srgbClr val="333399"/>
                </a:solidFill>
                <a:latin typeface="Tahoma"/>
                <a:ea typeface="Tahoma"/>
                <a:cs typeface="Tahoma"/>
                <a:sym typeface="Tahoma"/>
              </a:rPr>
              <a:t>&gt;</a:t>
            </a:r>
            <a:endParaRPr b="0" i="0" sz="1400" u="none" cap="none" strike="noStrike">
              <a:solidFill>
                <a:srgbClr val="000000"/>
              </a:solidFill>
              <a:latin typeface="Arial"/>
              <a:ea typeface="Arial"/>
              <a:cs typeface="Arial"/>
              <a:sym typeface="Arial"/>
            </a:endParaRPr>
          </a:p>
        </p:txBody>
      </p:sp>
      <p:sp>
        <p:nvSpPr>
          <p:cNvPr id="181" name="Google Shape;181;p22"/>
          <p:cNvSpPr txBox="1"/>
          <p:nvPr/>
        </p:nvSpPr>
        <p:spPr>
          <a:xfrm>
            <a:off x="126150" y="990600"/>
            <a:ext cx="8891700" cy="5575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US" sz="2000"/>
              <a:t>	</a:t>
            </a:r>
            <a:endParaRPr/>
          </a:p>
          <a:p>
            <a:pPr indent="457200" lvl="0" marL="457200" marR="0" rtl="0" algn="l">
              <a:lnSpc>
                <a:spcPct val="100000"/>
              </a:lnSpc>
              <a:spcBef>
                <a:spcPts val="0"/>
              </a:spcBef>
              <a:spcAft>
                <a:spcPts val="0"/>
              </a:spcAft>
              <a:buNone/>
            </a:pPr>
            <a:r>
              <a:rPr lang="en-US" sz="2000">
                <a:solidFill>
                  <a:srgbClr val="FF0000"/>
                </a:solidFill>
              </a:rPr>
              <a:t>Vantagens e desvantagens:</a:t>
            </a:r>
            <a:endParaRPr sz="2000">
              <a:solidFill>
                <a:srgbClr val="FF0000"/>
              </a:solidFill>
            </a:endParaRPr>
          </a:p>
          <a:p>
            <a:pPr indent="0" lvl="0" marL="0" marR="0" rtl="0" algn="l">
              <a:lnSpc>
                <a:spcPct val="100000"/>
              </a:lnSpc>
              <a:spcBef>
                <a:spcPts val="0"/>
              </a:spcBef>
              <a:spcAft>
                <a:spcPts val="0"/>
              </a:spcAft>
              <a:buNone/>
            </a:pPr>
            <a:r>
              <a:t/>
            </a:r>
            <a:endParaRPr/>
          </a:p>
          <a:p>
            <a:pPr indent="0" lvl="0" marL="914400" marR="0" rtl="0" algn="l">
              <a:lnSpc>
                <a:spcPct val="100000"/>
              </a:lnSpc>
              <a:spcBef>
                <a:spcPts val="500"/>
              </a:spcBef>
              <a:spcAft>
                <a:spcPts val="0"/>
              </a:spcAft>
              <a:buNone/>
            </a:pPr>
            <a:r>
              <a:rPr lang="en-US"/>
              <a:t>Quando falamos de vantagens e desvantagens, sua principal vantagem e proposta é o fato de ele ser mais eficiente em listas previamente ordenadas. Pois com os saltos que o algoritmo realiza, lhe permitem diminuir o </a:t>
            </a:r>
            <a:r>
              <a:rPr lang="en-US"/>
              <a:t>número</a:t>
            </a:r>
            <a:r>
              <a:rPr lang="en-US"/>
              <a:t> de comparações necessárias quando comparado a busca linear.</a:t>
            </a:r>
            <a:endParaRPr/>
          </a:p>
          <a:p>
            <a:pPr indent="0" lvl="0" marL="914400" marR="0" rtl="0" algn="l">
              <a:lnSpc>
                <a:spcPct val="100000"/>
              </a:lnSpc>
              <a:spcBef>
                <a:spcPts val="500"/>
              </a:spcBef>
              <a:spcAft>
                <a:spcPts val="0"/>
              </a:spcAft>
              <a:buNone/>
            </a:pPr>
            <a:r>
              <a:t/>
            </a:r>
            <a:endParaRPr/>
          </a:p>
          <a:p>
            <a:pPr indent="0" lvl="0" marL="914400" marR="0" rtl="0" algn="l">
              <a:lnSpc>
                <a:spcPct val="100000"/>
              </a:lnSpc>
              <a:spcBef>
                <a:spcPts val="500"/>
              </a:spcBef>
              <a:spcAft>
                <a:spcPts val="0"/>
              </a:spcAft>
              <a:buNone/>
            </a:pPr>
            <a:r>
              <a:rPr lang="en-US"/>
              <a:t>Sua complexidade de tempo é de O(log₂(n)), onde 'n' é o tamanho da lista. Isso o torna mais rápido que a pesquisa linear, que possui uma complexidade de tempo linear.</a:t>
            </a:r>
            <a:endParaRPr/>
          </a:p>
          <a:p>
            <a:pPr indent="0" lvl="0" marL="914400" marR="0" rtl="0" algn="l">
              <a:lnSpc>
                <a:spcPct val="100000"/>
              </a:lnSpc>
              <a:spcBef>
                <a:spcPts val="500"/>
              </a:spcBef>
              <a:spcAft>
                <a:spcPts val="0"/>
              </a:spcAft>
              <a:buNone/>
            </a:pPr>
            <a:r>
              <a:t/>
            </a:r>
            <a:endParaRPr/>
          </a:p>
          <a:p>
            <a:pPr indent="0" lvl="0" marL="914400" marR="0" rtl="0" algn="l">
              <a:lnSpc>
                <a:spcPct val="100000"/>
              </a:lnSpc>
              <a:spcBef>
                <a:spcPts val="500"/>
              </a:spcBef>
              <a:spcAft>
                <a:spcPts val="0"/>
              </a:spcAft>
              <a:buNone/>
            </a:pPr>
            <a:r>
              <a:rPr lang="en-US"/>
              <a:t>Outro fator é de que esta pesquisa não precisa de estruturas de dados complexas e é bem simples e </a:t>
            </a:r>
            <a:r>
              <a:rPr lang="en-US"/>
              <a:t>fácil</a:t>
            </a:r>
            <a:r>
              <a:rPr lang="en-US"/>
              <a:t> de implementar.</a:t>
            </a:r>
            <a:endParaRPr/>
          </a:p>
          <a:p>
            <a:pPr indent="0" lvl="0" marL="914400" marR="0" rtl="0" algn="l">
              <a:lnSpc>
                <a:spcPct val="100000"/>
              </a:lnSpc>
              <a:spcBef>
                <a:spcPts val="500"/>
              </a:spcBef>
              <a:spcAft>
                <a:spcPts val="0"/>
              </a:spcAft>
              <a:buNone/>
            </a:pPr>
            <a:r>
              <a:t/>
            </a:r>
            <a:endParaRPr/>
          </a:p>
          <a:p>
            <a:pPr indent="0" lvl="0" marL="914400" marR="0" rtl="0" algn="l">
              <a:lnSpc>
                <a:spcPct val="100000"/>
              </a:lnSpc>
              <a:spcBef>
                <a:spcPts val="500"/>
              </a:spcBef>
              <a:spcAft>
                <a:spcPts val="0"/>
              </a:spcAft>
              <a:buNone/>
            </a:pPr>
            <a:r>
              <a:rPr lang="en-US"/>
              <a:t>Já falando dos fatores negativos do algoritmo de pesquisa, </a:t>
            </a:r>
            <a:r>
              <a:rPr lang="en-US"/>
              <a:t>destaca</a:t>
            </a:r>
            <a:r>
              <a:rPr lang="en-US"/>
              <a:t>-se o </a:t>
            </a:r>
            <a:r>
              <a:rPr lang="en-US"/>
              <a:t>fato</a:t>
            </a:r>
            <a:r>
              <a:rPr lang="en-US"/>
              <a:t> de que ele só pode ser aplicado em listas ordenadas.</a:t>
            </a:r>
            <a:endParaRPr/>
          </a:p>
          <a:p>
            <a:pPr indent="457200" lvl="0" marL="0" marR="0" rtl="0" algn="l">
              <a:lnSpc>
                <a:spcPct val="100000"/>
              </a:lnSpc>
              <a:spcBef>
                <a:spcPts val="500"/>
              </a:spcBef>
              <a:spcAft>
                <a:spcPts val="0"/>
              </a:spcAft>
              <a:buNone/>
            </a:pPr>
            <a:r>
              <a:rPr lang="en-US"/>
              <a:t>	</a:t>
            </a:r>
            <a:endParaRPr/>
          </a:p>
          <a:p>
            <a:pPr indent="0" lvl="0" marL="914400" marR="0" rtl="0" algn="l">
              <a:lnSpc>
                <a:spcPct val="100000"/>
              </a:lnSpc>
              <a:spcBef>
                <a:spcPts val="500"/>
              </a:spcBef>
              <a:spcAft>
                <a:spcPts val="0"/>
              </a:spcAft>
              <a:buNone/>
            </a:pPr>
            <a:r>
              <a:rPr lang="en-US"/>
              <a:t>O desempenho da pesquisa exponencial geralmente é afetado se se o elemento estiver muito perto do </a:t>
            </a:r>
            <a:r>
              <a:rPr lang="en-US"/>
              <a:t>início</a:t>
            </a:r>
            <a:r>
              <a:rPr lang="en-US"/>
              <a:t> da lista. Isso porque os saltos exponenciais avançam muito rápido no início.</a:t>
            </a:r>
            <a:endParaRPr/>
          </a:p>
          <a:p>
            <a:pPr indent="0" lvl="0" marL="914400" marR="0" rtl="0" algn="l">
              <a:lnSpc>
                <a:spcPct val="100000"/>
              </a:lnSpc>
              <a:spcBef>
                <a:spcPts val="500"/>
              </a:spcBef>
              <a:spcAft>
                <a:spcPts val="0"/>
              </a:spcAft>
              <a:buNone/>
            </a:pPr>
            <a:r>
              <a:t/>
            </a:r>
            <a:endParaRPr/>
          </a:p>
          <a:p>
            <a:pPr indent="0" lvl="0" marL="914400" marR="0" rtl="0" algn="l">
              <a:lnSpc>
                <a:spcPct val="100000"/>
              </a:lnSpc>
              <a:spcBef>
                <a:spcPts val="500"/>
              </a:spcBef>
              <a:spcAft>
                <a:spcPts val="0"/>
              </a:spcAft>
              <a:buNone/>
            </a:pPr>
            <a:r>
              <a:rPr lang="en-US"/>
              <a:t>Por fim, a</a:t>
            </a:r>
            <a:r>
              <a:rPr lang="en-US"/>
              <a:t> pesquisa exponencial pode exigir um número significativo de iterações antes de encontrar o elemento desejado em listas muito grandes.</a:t>
            </a:r>
            <a:endParaRPr/>
          </a:p>
          <a:p>
            <a:pPr indent="0" lvl="0" marL="0" marR="0" rtl="0" algn="l">
              <a:lnSpc>
                <a:spcPct val="100000"/>
              </a:lnSpc>
              <a:spcBef>
                <a:spcPts val="500"/>
              </a:spcBef>
              <a:spcAft>
                <a:spcPts val="0"/>
              </a:spcAft>
              <a:buNone/>
            </a:pPr>
            <a:r>
              <a:rPr lang="en-US"/>
              <a:t>	</a:t>
            </a:r>
            <a:endParaRPr/>
          </a:p>
          <a:p>
            <a:pPr indent="0" lvl="0" marL="0" marR="0" rtl="0" algn="l">
              <a:lnSpc>
                <a:spcPct val="100000"/>
              </a:lnSpc>
              <a:spcBef>
                <a:spcPts val="500"/>
              </a:spcBef>
              <a:spcAft>
                <a:spcPts val="0"/>
              </a:spcAft>
              <a:buNone/>
            </a:pPr>
            <a:r>
              <a:rPr lang="en-US"/>
              <a:t>	</a:t>
            </a:r>
            <a:endParaRPr/>
          </a:p>
          <a:p>
            <a:pPr indent="0" lvl="0" marL="0" marR="0" rtl="0" algn="l">
              <a:lnSpc>
                <a:spcPct val="100000"/>
              </a:lnSpc>
              <a:spcBef>
                <a:spcPts val="500"/>
              </a:spcBef>
              <a:spcAft>
                <a:spcPts val="0"/>
              </a:spcAft>
              <a:buNone/>
            </a:pPr>
            <a:r>
              <a:rPr lang="en-US"/>
              <a:t>	</a:t>
            </a:r>
            <a:endParaRPr/>
          </a:p>
          <a:p>
            <a:pPr indent="0" lvl="0" marL="0" marR="0" rtl="0" algn="l">
              <a:lnSpc>
                <a:spcPct val="100000"/>
              </a:lnSpc>
              <a:spcBef>
                <a:spcPts val="500"/>
              </a:spcBef>
              <a:spcAft>
                <a:spcPts val="0"/>
              </a:spcAft>
              <a:buNone/>
            </a:pPr>
            <a:r>
              <a:rPr lang="en-US"/>
              <a:t>	</a:t>
            </a:r>
            <a:endParaRPr/>
          </a:p>
          <a:p>
            <a:pPr indent="0" lvl="0" marL="457200" marR="0" rtl="0" algn="l">
              <a:lnSpc>
                <a:spcPct val="100000"/>
              </a:lnSpc>
              <a:spcBef>
                <a:spcPts val="0"/>
              </a:spcBef>
              <a:spcAft>
                <a:spcPts val="0"/>
              </a:spcAft>
              <a:buNone/>
            </a:pPr>
            <a:r>
              <a:t/>
            </a:r>
            <a:endParaRPr b="0" i="0" sz="2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Arial"/>
              <a:ea typeface="Arial"/>
              <a:cs typeface="Arial"/>
              <a:sym typeface="Arial"/>
            </a:endParaRPr>
          </a:p>
        </p:txBody>
      </p:sp>
      <p:sp>
        <p:nvSpPr>
          <p:cNvPr id="182" name="Google Shape;182;p22"/>
          <p:cNvSpPr txBox="1"/>
          <p:nvPr/>
        </p:nvSpPr>
        <p:spPr>
          <a:xfrm>
            <a:off x="8632825" y="6419850"/>
            <a:ext cx="762000" cy="457200"/>
          </a:xfrm>
          <a:prstGeom prst="rect">
            <a:avLst/>
          </a:prstGeom>
          <a:noFill/>
          <a:ln>
            <a:noFill/>
          </a:ln>
        </p:spPr>
        <p:txBody>
          <a:bodyPr anchorCtr="0" anchor="b" bIns="46800" lIns="90000" spcFirstLastPara="1" rIns="90000" wrap="square" tIns="46800">
            <a:noAutofit/>
          </a:bodyPr>
          <a:lstStyle/>
          <a:p>
            <a:pPr indent="0" lvl="0" marL="0" marR="0" rtl="0" algn="l">
              <a:lnSpc>
                <a:spcPct val="100000"/>
              </a:lnSpc>
              <a:spcBef>
                <a:spcPts val="0"/>
              </a:spcBef>
              <a:spcAft>
                <a:spcPts val="0"/>
              </a:spcAft>
              <a:buClr>
                <a:srgbClr val="3333CC"/>
              </a:buClr>
              <a:buSzPts val="1400"/>
              <a:buFont typeface="Comic Sans MS"/>
              <a:buNone/>
            </a:pPr>
            <a:fld id="{00000000-1234-1234-1234-123412341234}" type="slidenum">
              <a:rPr b="1" i="0" lang="en-US" sz="1400" u="none" cap="none" strike="noStrike">
                <a:solidFill>
                  <a:srgbClr val="3333CC"/>
                </a:solidFill>
                <a:latin typeface="Comic Sans MS"/>
                <a:ea typeface="Comic Sans MS"/>
                <a:cs typeface="Comic Sans MS"/>
                <a:sym typeface="Comic Sans MS"/>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87" name="Shape 187"/>
        <p:cNvGrpSpPr/>
        <p:nvPr/>
      </p:nvGrpSpPr>
      <p:grpSpPr>
        <a:xfrm>
          <a:off x="0" y="0"/>
          <a:ext cx="0" cy="0"/>
          <a:chOff x="0" y="0"/>
          <a:chExt cx="0" cy="0"/>
        </a:xfrm>
      </p:grpSpPr>
      <p:sp>
        <p:nvSpPr>
          <p:cNvPr id="188" name="Google Shape;188;p23"/>
          <p:cNvSpPr txBox="1"/>
          <p:nvPr/>
        </p:nvSpPr>
        <p:spPr>
          <a:xfrm>
            <a:off x="1219200" y="163512"/>
            <a:ext cx="7924800" cy="6174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333399"/>
              </a:buClr>
              <a:buSzPts val="3300"/>
              <a:buFont typeface="Tahoma"/>
              <a:buNone/>
            </a:pPr>
            <a:r>
              <a:rPr b="0" i="0" lang="en-US" sz="3300" u="none" cap="none" strike="noStrike">
                <a:solidFill>
                  <a:srgbClr val="333399"/>
                </a:solidFill>
                <a:latin typeface="Tahoma"/>
                <a:ea typeface="Tahoma"/>
                <a:cs typeface="Tahoma"/>
                <a:sym typeface="Tahoma"/>
              </a:rPr>
              <a:t>&lt;</a:t>
            </a:r>
            <a:r>
              <a:rPr lang="en-US" sz="3300">
                <a:solidFill>
                  <a:srgbClr val="333399"/>
                </a:solidFill>
                <a:latin typeface="Tahoma"/>
                <a:ea typeface="Tahoma"/>
                <a:cs typeface="Tahoma"/>
                <a:sym typeface="Tahoma"/>
              </a:rPr>
              <a:t>Pesquisa exponencial</a:t>
            </a:r>
            <a:r>
              <a:rPr b="0" i="0" lang="en-US" sz="3300" u="none" cap="none" strike="noStrike">
                <a:solidFill>
                  <a:srgbClr val="333399"/>
                </a:solidFill>
                <a:latin typeface="Tahoma"/>
                <a:ea typeface="Tahoma"/>
                <a:cs typeface="Tahoma"/>
                <a:sym typeface="Tahoma"/>
              </a:rPr>
              <a:t>&gt;</a:t>
            </a:r>
            <a:endParaRPr b="0" i="0" sz="1400" u="none" cap="none" strike="noStrike">
              <a:solidFill>
                <a:srgbClr val="000000"/>
              </a:solidFill>
              <a:latin typeface="Arial"/>
              <a:ea typeface="Arial"/>
              <a:cs typeface="Arial"/>
              <a:sym typeface="Arial"/>
            </a:endParaRPr>
          </a:p>
        </p:txBody>
      </p:sp>
      <p:sp>
        <p:nvSpPr>
          <p:cNvPr id="189" name="Google Shape;189;p23"/>
          <p:cNvSpPr txBox="1"/>
          <p:nvPr/>
        </p:nvSpPr>
        <p:spPr>
          <a:xfrm>
            <a:off x="126150" y="990600"/>
            <a:ext cx="8891700" cy="5575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US" sz="2000"/>
              <a:t>	</a:t>
            </a:r>
            <a:endParaRPr/>
          </a:p>
          <a:p>
            <a:pPr indent="457200" lvl="0" marL="457200" marR="0" rtl="0" algn="l">
              <a:lnSpc>
                <a:spcPct val="100000"/>
              </a:lnSpc>
              <a:spcBef>
                <a:spcPts val="0"/>
              </a:spcBef>
              <a:spcAft>
                <a:spcPts val="0"/>
              </a:spcAft>
              <a:buNone/>
            </a:pPr>
            <a:r>
              <a:rPr lang="en-US" sz="2000">
                <a:solidFill>
                  <a:srgbClr val="FF0000"/>
                </a:solidFill>
              </a:rPr>
              <a:t>Aplicação</a:t>
            </a:r>
            <a:r>
              <a:rPr lang="en-US" sz="2000">
                <a:solidFill>
                  <a:srgbClr val="FF0000"/>
                </a:solidFill>
              </a:rPr>
              <a:t>:</a:t>
            </a:r>
            <a:endParaRPr sz="2000">
              <a:solidFill>
                <a:srgbClr val="FF0000"/>
              </a:solidFill>
            </a:endParaRPr>
          </a:p>
          <a:p>
            <a:pPr indent="0" lvl="0" marL="0" marR="0" rtl="0" algn="l">
              <a:lnSpc>
                <a:spcPct val="100000"/>
              </a:lnSpc>
              <a:spcBef>
                <a:spcPts val="0"/>
              </a:spcBef>
              <a:spcAft>
                <a:spcPts val="0"/>
              </a:spcAft>
              <a:buNone/>
            </a:pPr>
            <a:r>
              <a:t/>
            </a:r>
            <a:endParaRPr/>
          </a:p>
          <a:p>
            <a:pPr indent="0" lvl="0" marL="914400" marR="0" rtl="0" algn="l">
              <a:lnSpc>
                <a:spcPct val="100000"/>
              </a:lnSpc>
              <a:spcBef>
                <a:spcPts val="500"/>
              </a:spcBef>
              <a:spcAft>
                <a:spcPts val="0"/>
              </a:spcAft>
              <a:buNone/>
            </a:pPr>
            <a:r>
              <a:rPr lang="en-US"/>
              <a:t>A pesquisa exponencial pode ser aplicada em diferentes ocasiões quando o conjunto de dados está ordenado. alguns exemplos são:</a:t>
            </a:r>
            <a:endParaRPr/>
          </a:p>
          <a:p>
            <a:pPr indent="0" lvl="0" marL="914400" marR="0" rtl="0" algn="l">
              <a:lnSpc>
                <a:spcPct val="100000"/>
              </a:lnSpc>
              <a:spcBef>
                <a:spcPts val="500"/>
              </a:spcBef>
              <a:spcAft>
                <a:spcPts val="0"/>
              </a:spcAft>
              <a:buNone/>
            </a:pPr>
            <a:r>
              <a:t/>
            </a:r>
            <a:endParaRPr/>
          </a:p>
          <a:p>
            <a:pPr indent="0" lvl="0" marL="914400" marR="0" rtl="0" algn="l">
              <a:lnSpc>
                <a:spcPct val="100000"/>
              </a:lnSpc>
              <a:spcBef>
                <a:spcPts val="500"/>
              </a:spcBef>
              <a:spcAft>
                <a:spcPts val="0"/>
              </a:spcAft>
              <a:buNone/>
            </a:pPr>
            <a:r>
              <a:rPr lang="en-US"/>
              <a:t>Pesquisa</a:t>
            </a:r>
            <a:r>
              <a:rPr lang="en-US"/>
              <a:t> em banco de dados: Nos bancos de dados que possuem os índices ordenados, esta pesquisa pode ser utilizada para encontrar dados à partir de critérios específicos. Como buscar um nome </a:t>
            </a:r>
            <a:r>
              <a:rPr lang="en-US"/>
              <a:t>específico</a:t>
            </a:r>
            <a:r>
              <a:rPr lang="en-US"/>
              <a:t> numa lista ordenada em ordem alfabética.</a:t>
            </a:r>
            <a:endParaRPr/>
          </a:p>
          <a:p>
            <a:pPr indent="0" lvl="0" marL="914400" marR="0" rtl="0" algn="l">
              <a:lnSpc>
                <a:spcPct val="100000"/>
              </a:lnSpc>
              <a:spcBef>
                <a:spcPts val="500"/>
              </a:spcBef>
              <a:spcAft>
                <a:spcPts val="0"/>
              </a:spcAft>
              <a:buNone/>
            </a:pPr>
            <a:r>
              <a:t/>
            </a:r>
            <a:endParaRPr/>
          </a:p>
          <a:p>
            <a:pPr indent="0" lvl="0" marL="914400" marR="0" rtl="0" algn="l">
              <a:lnSpc>
                <a:spcPct val="100000"/>
              </a:lnSpc>
              <a:spcBef>
                <a:spcPts val="500"/>
              </a:spcBef>
              <a:spcAft>
                <a:spcPts val="0"/>
              </a:spcAft>
              <a:buNone/>
            </a:pPr>
            <a:r>
              <a:rPr lang="en-US"/>
              <a:t>Jogos: Quando os jogos fazem a utilização de listas ordenadas, como jogos de palavras ou quebra cabeças. A pesquisa exponencial pode ser utilizada para encontrar a palavra desejada ou achar a solução do problema rapidamente. Isso pode melhorar a eficiência do carregamento dos jogos e fornecer aos jogadores uma melhor </a:t>
            </a:r>
            <a:r>
              <a:rPr lang="en-US"/>
              <a:t>experiência</a:t>
            </a:r>
            <a:r>
              <a:rPr lang="en-US"/>
              <a:t>.</a:t>
            </a:r>
            <a:endParaRPr/>
          </a:p>
          <a:p>
            <a:pPr indent="0" lvl="0" marL="914400" marR="0" rtl="0" algn="l">
              <a:lnSpc>
                <a:spcPct val="100000"/>
              </a:lnSpc>
              <a:spcBef>
                <a:spcPts val="500"/>
              </a:spcBef>
              <a:spcAft>
                <a:spcPts val="0"/>
              </a:spcAft>
              <a:buNone/>
            </a:pPr>
            <a:r>
              <a:t/>
            </a:r>
            <a:endParaRPr/>
          </a:p>
          <a:p>
            <a:pPr indent="0" lvl="0" marL="914400" rtl="0" algn="l">
              <a:spcBef>
                <a:spcPts val="500"/>
              </a:spcBef>
              <a:spcAft>
                <a:spcPts val="0"/>
              </a:spcAft>
              <a:buNone/>
            </a:pPr>
            <a:r>
              <a:rPr lang="en-US"/>
              <a:t>Busca em navegadores da web: Quando se realiza uma pesquisa na web ou em um documento muito extenso, a pesquisa exponencial pode ser utilizada para encontrar palavras-chave ou termos. Assim, podendo proporcionar uma navegação mais eficiente e rápida pelo </a:t>
            </a:r>
            <a:r>
              <a:rPr lang="en-US"/>
              <a:t>conteúdo</a:t>
            </a:r>
            <a:r>
              <a:rPr lang="en-US"/>
              <a:t> da página.</a:t>
            </a:r>
            <a:endParaRPr/>
          </a:p>
          <a:p>
            <a:pPr indent="0" lvl="0" marL="0" marR="0" rtl="0" algn="l">
              <a:lnSpc>
                <a:spcPct val="100000"/>
              </a:lnSpc>
              <a:spcBef>
                <a:spcPts val="500"/>
              </a:spcBef>
              <a:spcAft>
                <a:spcPts val="0"/>
              </a:spcAft>
              <a:buNone/>
            </a:pPr>
            <a:r>
              <a:rPr lang="en-US"/>
              <a:t>	</a:t>
            </a:r>
            <a:endParaRPr/>
          </a:p>
          <a:p>
            <a:pPr indent="0" lvl="0" marL="0" marR="0" rtl="0" algn="l">
              <a:lnSpc>
                <a:spcPct val="100000"/>
              </a:lnSpc>
              <a:spcBef>
                <a:spcPts val="500"/>
              </a:spcBef>
              <a:spcAft>
                <a:spcPts val="0"/>
              </a:spcAft>
              <a:buNone/>
            </a:pPr>
            <a:r>
              <a:rPr lang="en-US"/>
              <a:t>	</a:t>
            </a:r>
            <a:endParaRPr/>
          </a:p>
          <a:p>
            <a:pPr indent="0" lvl="0" marL="0" marR="0" rtl="0" algn="l">
              <a:lnSpc>
                <a:spcPct val="100000"/>
              </a:lnSpc>
              <a:spcBef>
                <a:spcPts val="500"/>
              </a:spcBef>
              <a:spcAft>
                <a:spcPts val="0"/>
              </a:spcAft>
              <a:buNone/>
            </a:pPr>
            <a:r>
              <a:rPr lang="en-US"/>
              <a:t>	</a:t>
            </a:r>
            <a:endParaRPr/>
          </a:p>
          <a:p>
            <a:pPr indent="0" lvl="0" marL="0" marR="0" rtl="0" algn="l">
              <a:lnSpc>
                <a:spcPct val="100000"/>
              </a:lnSpc>
              <a:spcBef>
                <a:spcPts val="500"/>
              </a:spcBef>
              <a:spcAft>
                <a:spcPts val="0"/>
              </a:spcAft>
              <a:buNone/>
            </a:pPr>
            <a:r>
              <a:rPr lang="en-US"/>
              <a:t>	</a:t>
            </a:r>
            <a:endParaRPr/>
          </a:p>
          <a:p>
            <a:pPr indent="0" lvl="0" marL="457200" marR="0" rtl="0" algn="l">
              <a:lnSpc>
                <a:spcPct val="100000"/>
              </a:lnSpc>
              <a:spcBef>
                <a:spcPts val="0"/>
              </a:spcBef>
              <a:spcAft>
                <a:spcPts val="0"/>
              </a:spcAft>
              <a:buNone/>
            </a:pPr>
            <a:r>
              <a:t/>
            </a:r>
            <a:endParaRPr b="0" i="0" sz="2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Arial"/>
              <a:ea typeface="Arial"/>
              <a:cs typeface="Arial"/>
              <a:sym typeface="Arial"/>
            </a:endParaRPr>
          </a:p>
        </p:txBody>
      </p:sp>
      <p:sp>
        <p:nvSpPr>
          <p:cNvPr id="190" name="Google Shape;190;p23"/>
          <p:cNvSpPr txBox="1"/>
          <p:nvPr/>
        </p:nvSpPr>
        <p:spPr>
          <a:xfrm>
            <a:off x="8632825" y="6419850"/>
            <a:ext cx="762000" cy="457200"/>
          </a:xfrm>
          <a:prstGeom prst="rect">
            <a:avLst/>
          </a:prstGeom>
          <a:noFill/>
          <a:ln>
            <a:noFill/>
          </a:ln>
        </p:spPr>
        <p:txBody>
          <a:bodyPr anchorCtr="0" anchor="b" bIns="46800" lIns="90000" spcFirstLastPara="1" rIns="90000" wrap="square" tIns="46800">
            <a:noAutofit/>
          </a:bodyPr>
          <a:lstStyle/>
          <a:p>
            <a:pPr indent="0" lvl="0" marL="0" marR="0" rtl="0" algn="l">
              <a:lnSpc>
                <a:spcPct val="100000"/>
              </a:lnSpc>
              <a:spcBef>
                <a:spcPts val="0"/>
              </a:spcBef>
              <a:spcAft>
                <a:spcPts val="0"/>
              </a:spcAft>
              <a:buClr>
                <a:srgbClr val="3333CC"/>
              </a:buClr>
              <a:buSzPts val="1400"/>
              <a:buFont typeface="Comic Sans MS"/>
              <a:buNone/>
            </a:pPr>
            <a:fld id="{00000000-1234-1234-1234-123412341234}" type="slidenum">
              <a:rPr b="1" i="0" lang="en-US" sz="1400" u="none" cap="none" strike="noStrike">
                <a:solidFill>
                  <a:srgbClr val="3333CC"/>
                </a:solidFill>
                <a:latin typeface="Comic Sans MS"/>
                <a:ea typeface="Comic Sans MS"/>
                <a:cs typeface="Comic Sans MS"/>
                <a:sym typeface="Comic Sans MS"/>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46" name="Shape 46"/>
        <p:cNvGrpSpPr/>
        <p:nvPr/>
      </p:nvGrpSpPr>
      <p:grpSpPr>
        <a:xfrm>
          <a:off x="0" y="0"/>
          <a:ext cx="0" cy="0"/>
          <a:chOff x="0" y="0"/>
          <a:chExt cx="0" cy="0"/>
        </a:xfrm>
      </p:grpSpPr>
      <p:sp>
        <p:nvSpPr>
          <p:cNvPr id="47" name="Google Shape;47;p6"/>
          <p:cNvSpPr txBox="1"/>
          <p:nvPr/>
        </p:nvSpPr>
        <p:spPr>
          <a:xfrm>
            <a:off x="1219200" y="163512"/>
            <a:ext cx="7924800" cy="6174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333399"/>
              </a:buClr>
              <a:buSzPts val="3300"/>
              <a:buFont typeface="Tahoma"/>
              <a:buNone/>
            </a:pPr>
            <a:r>
              <a:rPr b="0" i="0" lang="en-US" sz="3300" u="none" cap="none" strike="noStrike">
                <a:solidFill>
                  <a:srgbClr val="333399"/>
                </a:solidFill>
                <a:latin typeface="Tahoma"/>
                <a:ea typeface="Tahoma"/>
                <a:cs typeface="Tahoma"/>
                <a:sym typeface="Tahoma"/>
              </a:rPr>
              <a:t>&lt;</a:t>
            </a:r>
            <a:r>
              <a:rPr lang="en-US" sz="3300">
                <a:solidFill>
                  <a:srgbClr val="333399"/>
                </a:solidFill>
                <a:latin typeface="Tahoma"/>
                <a:ea typeface="Tahoma"/>
                <a:cs typeface="Tahoma"/>
                <a:sym typeface="Tahoma"/>
              </a:rPr>
              <a:t>Árvore AVL</a:t>
            </a:r>
            <a:r>
              <a:rPr b="0" i="0" lang="en-US" sz="3300" u="none" cap="none" strike="noStrike">
                <a:solidFill>
                  <a:srgbClr val="333399"/>
                </a:solidFill>
                <a:latin typeface="Tahoma"/>
                <a:ea typeface="Tahoma"/>
                <a:cs typeface="Tahoma"/>
                <a:sym typeface="Tahoma"/>
              </a:rPr>
              <a:t>&gt;</a:t>
            </a:r>
            <a:endParaRPr b="0" i="0" sz="1400" u="none" cap="none" strike="noStrike">
              <a:solidFill>
                <a:srgbClr val="000000"/>
              </a:solidFill>
              <a:latin typeface="Arial"/>
              <a:ea typeface="Arial"/>
              <a:cs typeface="Arial"/>
              <a:sym typeface="Arial"/>
            </a:endParaRPr>
          </a:p>
        </p:txBody>
      </p:sp>
      <p:sp>
        <p:nvSpPr>
          <p:cNvPr id="48" name="Google Shape;48;p6"/>
          <p:cNvSpPr txBox="1"/>
          <p:nvPr/>
        </p:nvSpPr>
        <p:spPr>
          <a:xfrm>
            <a:off x="152400" y="990600"/>
            <a:ext cx="8891700" cy="5583300"/>
          </a:xfrm>
          <a:prstGeom prst="rect">
            <a:avLst/>
          </a:prstGeom>
          <a:noFill/>
          <a:ln>
            <a:noFill/>
          </a:ln>
        </p:spPr>
        <p:txBody>
          <a:bodyPr anchorCtr="0" anchor="t" bIns="45700" lIns="91425" spcFirstLastPara="1" rIns="91425" wrap="square" tIns="45700">
            <a:noAutofit/>
          </a:bodyPr>
          <a:lstStyle/>
          <a:p>
            <a:pPr indent="-339725" lvl="0" marL="339725" marR="0" rtl="0" algn="l">
              <a:lnSpc>
                <a:spcPct val="100000"/>
              </a:lnSpc>
              <a:spcBef>
                <a:spcPts val="0"/>
              </a:spcBef>
              <a:spcAft>
                <a:spcPts val="0"/>
              </a:spcAft>
              <a:buClr>
                <a:srgbClr val="3333CC"/>
              </a:buClr>
              <a:buSzPts val="1440"/>
              <a:buFont typeface="Noto Sans Symbols"/>
              <a:buChar char="■"/>
            </a:pPr>
            <a:r>
              <a:rPr b="1" i="0" lang="en-US" sz="2400" u="none" cap="none" strike="noStrike">
                <a:solidFill>
                  <a:srgbClr val="FF0000"/>
                </a:solidFill>
                <a:latin typeface="Arial"/>
                <a:ea typeface="Arial"/>
                <a:cs typeface="Arial"/>
                <a:sym typeface="Arial"/>
              </a:rPr>
              <a:t>Definição</a:t>
            </a:r>
            <a:r>
              <a:rPr b="0" i="0" lang="en-US" sz="2400" u="none" cap="none" strike="noStrike">
                <a:solidFill>
                  <a:srgbClr val="000000"/>
                </a:solidFill>
                <a:latin typeface="Arial"/>
                <a:ea typeface="Arial"/>
                <a:cs typeface="Arial"/>
                <a:sym typeface="Arial"/>
              </a:rPr>
              <a:t>: </a:t>
            </a:r>
            <a:r>
              <a:rPr lang="en-US" sz="2400"/>
              <a:t>Árvore AVL.</a:t>
            </a:r>
            <a:endParaRPr b="0" i="0" sz="2400" u="none" cap="none" strike="noStrike">
              <a:solidFill>
                <a:srgbClr val="000000"/>
              </a:solidFill>
              <a:latin typeface="Arial"/>
              <a:ea typeface="Arial"/>
              <a:cs typeface="Arial"/>
              <a:sym typeface="Arial"/>
            </a:endParaRPr>
          </a:p>
          <a:p>
            <a:pPr indent="0" lvl="0" marL="914400" marR="0" rtl="0" algn="l">
              <a:lnSpc>
                <a:spcPct val="100000"/>
              </a:lnSpc>
              <a:spcBef>
                <a:spcPts val="500"/>
              </a:spcBef>
              <a:spcAft>
                <a:spcPts val="0"/>
              </a:spcAft>
              <a:buNone/>
            </a:pPr>
            <a:r>
              <a:t/>
            </a:r>
            <a:endParaRPr b="0" i="0" sz="2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lang="en-US" sz="1600">
                <a:solidFill>
                  <a:schemeClr val="dk1"/>
                </a:solidFill>
                <a:latin typeface="Roboto"/>
                <a:ea typeface="Roboto"/>
                <a:cs typeface="Roboto"/>
                <a:sym typeface="Roboto"/>
              </a:rPr>
              <a:t>Utilizar uma Árvore AVL para realizar pesquisas é uma técnica bastante utilizada em algoritmos e estruturas de dados. Essa Estrutura é chamada assim porque os nomes de seus criadores são  Adelson-Velskii e Landis, e ela é basicamente uma Árvore </a:t>
            </a:r>
            <a:r>
              <a:rPr lang="en-US" sz="1600">
                <a:solidFill>
                  <a:schemeClr val="dk1"/>
                </a:solidFill>
                <a:latin typeface="Roboto"/>
                <a:ea typeface="Roboto"/>
                <a:cs typeface="Roboto"/>
                <a:sym typeface="Roboto"/>
              </a:rPr>
              <a:t>binária</a:t>
            </a:r>
            <a:r>
              <a:rPr lang="en-US" sz="1600">
                <a:solidFill>
                  <a:schemeClr val="dk1"/>
                </a:solidFill>
                <a:latin typeface="Roboto"/>
                <a:ea typeface="Roboto"/>
                <a:cs typeface="Roboto"/>
                <a:sym typeface="Roboto"/>
              </a:rPr>
              <a:t> equilibrada, a qual mantém sua altura balanceada para que seja feitos mais rápido a inserção, remoção e pesquisa nos dados.</a:t>
            </a:r>
            <a:endParaRPr sz="1600">
              <a:solidFill>
                <a:schemeClr val="dk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2000"/>
              <a:buFont typeface="Arial"/>
              <a:buNone/>
            </a:pPr>
            <a:r>
              <a:t/>
            </a:r>
            <a:endParaRPr sz="1600">
              <a:solidFill>
                <a:schemeClr val="dk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2000"/>
              <a:buFont typeface="Arial"/>
              <a:buNone/>
            </a:pPr>
            <a:r>
              <a:rPr lang="en-US" sz="1600">
                <a:solidFill>
                  <a:schemeClr val="dk1"/>
                </a:solidFill>
                <a:latin typeface="Roboto"/>
                <a:ea typeface="Roboto"/>
                <a:cs typeface="Roboto"/>
                <a:sym typeface="Roboto"/>
              </a:rPr>
              <a:t>Exemplo de balanceamento de árvore binaria:</a:t>
            </a:r>
            <a:endParaRPr sz="1600">
              <a:solidFill>
                <a:schemeClr val="dk1"/>
              </a:solidFill>
              <a:latin typeface="Roboto"/>
              <a:ea typeface="Roboto"/>
              <a:cs typeface="Roboto"/>
              <a:sym typeface="Roboto"/>
            </a:endParaRPr>
          </a:p>
        </p:txBody>
      </p:sp>
      <p:sp>
        <p:nvSpPr>
          <p:cNvPr id="49" name="Google Shape;49;p6"/>
          <p:cNvSpPr txBox="1"/>
          <p:nvPr/>
        </p:nvSpPr>
        <p:spPr>
          <a:xfrm>
            <a:off x="8632825" y="6419850"/>
            <a:ext cx="762000" cy="457200"/>
          </a:xfrm>
          <a:prstGeom prst="rect">
            <a:avLst/>
          </a:prstGeom>
          <a:noFill/>
          <a:ln>
            <a:noFill/>
          </a:ln>
        </p:spPr>
        <p:txBody>
          <a:bodyPr anchorCtr="0" anchor="b" bIns="46800" lIns="90000" spcFirstLastPara="1" rIns="90000" wrap="square" tIns="46800">
            <a:noAutofit/>
          </a:bodyPr>
          <a:lstStyle/>
          <a:p>
            <a:pPr indent="0" lvl="0" marL="0" marR="0" rtl="0" algn="l">
              <a:lnSpc>
                <a:spcPct val="100000"/>
              </a:lnSpc>
              <a:spcBef>
                <a:spcPts val="0"/>
              </a:spcBef>
              <a:spcAft>
                <a:spcPts val="0"/>
              </a:spcAft>
              <a:buClr>
                <a:srgbClr val="3333CC"/>
              </a:buClr>
              <a:buSzPts val="1400"/>
              <a:buFont typeface="Comic Sans MS"/>
              <a:buNone/>
            </a:pPr>
            <a:fld id="{00000000-1234-1234-1234-123412341234}" type="slidenum">
              <a:rPr b="1" i="0" lang="en-US" sz="1400" u="none" cap="none" strike="noStrike">
                <a:solidFill>
                  <a:srgbClr val="3333CC"/>
                </a:solidFill>
                <a:latin typeface="Comic Sans MS"/>
                <a:ea typeface="Comic Sans MS"/>
                <a:cs typeface="Comic Sans MS"/>
                <a:sym typeface="Comic Sans MS"/>
              </a:rPr>
              <a:t>‹#›</a:t>
            </a:fld>
            <a:endParaRPr b="0" i="0" sz="1400" u="none" cap="none" strike="noStrike">
              <a:solidFill>
                <a:srgbClr val="000000"/>
              </a:solidFill>
              <a:latin typeface="Arial"/>
              <a:ea typeface="Arial"/>
              <a:cs typeface="Arial"/>
              <a:sym typeface="Arial"/>
            </a:endParaRPr>
          </a:p>
        </p:txBody>
      </p:sp>
      <p:pic>
        <p:nvPicPr>
          <p:cNvPr id="50" name="Google Shape;50;p6"/>
          <p:cNvPicPr preferRelativeResize="0"/>
          <p:nvPr/>
        </p:nvPicPr>
        <p:blipFill>
          <a:blip r:embed="rId3">
            <a:alphaModFix/>
          </a:blip>
          <a:stretch>
            <a:fillRect/>
          </a:stretch>
        </p:blipFill>
        <p:spPr>
          <a:xfrm>
            <a:off x="346075" y="3429000"/>
            <a:ext cx="8286750" cy="28575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95" name="Shape 195"/>
        <p:cNvGrpSpPr/>
        <p:nvPr/>
      </p:nvGrpSpPr>
      <p:grpSpPr>
        <a:xfrm>
          <a:off x="0" y="0"/>
          <a:ext cx="0" cy="0"/>
          <a:chOff x="0" y="0"/>
          <a:chExt cx="0" cy="0"/>
        </a:xfrm>
      </p:grpSpPr>
      <p:sp>
        <p:nvSpPr>
          <p:cNvPr id="196" name="Google Shape;196;p24"/>
          <p:cNvSpPr txBox="1"/>
          <p:nvPr/>
        </p:nvSpPr>
        <p:spPr>
          <a:xfrm>
            <a:off x="1219200" y="163512"/>
            <a:ext cx="7924800" cy="6174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333399"/>
              </a:buClr>
              <a:buSzPts val="3300"/>
              <a:buFont typeface="Tahoma"/>
              <a:buNone/>
            </a:pPr>
            <a:r>
              <a:rPr b="0" i="0" lang="en-US" sz="3300" u="none" cap="none" strike="noStrike">
                <a:solidFill>
                  <a:srgbClr val="333399"/>
                </a:solidFill>
                <a:latin typeface="Tahoma"/>
                <a:ea typeface="Tahoma"/>
                <a:cs typeface="Tahoma"/>
                <a:sym typeface="Tahoma"/>
              </a:rPr>
              <a:t>&lt;</a:t>
            </a:r>
            <a:r>
              <a:rPr lang="en-US" sz="3300">
                <a:solidFill>
                  <a:srgbClr val="333399"/>
                </a:solidFill>
                <a:latin typeface="Tahoma"/>
                <a:ea typeface="Tahoma"/>
                <a:cs typeface="Tahoma"/>
                <a:sym typeface="Tahoma"/>
              </a:rPr>
              <a:t>Pesquisa exponencial</a:t>
            </a:r>
            <a:r>
              <a:rPr b="0" i="0" lang="en-US" sz="3300" u="none" cap="none" strike="noStrike">
                <a:solidFill>
                  <a:srgbClr val="333399"/>
                </a:solidFill>
                <a:latin typeface="Tahoma"/>
                <a:ea typeface="Tahoma"/>
                <a:cs typeface="Tahoma"/>
                <a:sym typeface="Tahoma"/>
              </a:rPr>
              <a:t>&gt;</a:t>
            </a:r>
            <a:endParaRPr b="0" i="0" sz="1400" u="none" cap="none" strike="noStrike">
              <a:solidFill>
                <a:srgbClr val="000000"/>
              </a:solidFill>
              <a:latin typeface="Arial"/>
              <a:ea typeface="Arial"/>
              <a:cs typeface="Arial"/>
              <a:sym typeface="Arial"/>
            </a:endParaRPr>
          </a:p>
        </p:txBody>
      </p:sp>
      <p:sp>
        <p:nvSpPr>
          <p:cNvPr id="197" name="Google Shape;197;p24"/>
          <p:cNvSpPr txBox="1"/>
          <p:nvPr/>
        </p:nvSpPr>
        <p:spPr>
          <a:xfrm>
            <a:off x="126150" y="990600"/>
            <a:ext cx="8891700" cy="617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US" sz="2000"/>
              <a:t>	</a:t>
            </a:r>
            <a:r>
              <a:rPr lang="en-US" sz="2000">
                <a:solidFill>
                  <a:srgbClr val="FF0000"/>
                </a:solidFill>
              </a:rPr>
              <a:t>Teste de mesa:</a:t>
            </a:r>
            <a:endParaRPr sz="2000">
              <a:solidFill>
                <a:srgbClr val="FF0000"/>
              </a:solidFill>
            </a:endParaRPr>
          </a:p>
          <a:p>
            <a:pPr indent="0" lvl="0" marL="0" marR="0" rtl="0" algn="l">
              <a:lnSpc>
                <a:spcPct val="100000"/>
              </a:lnSpc>
              <a:spcBef>
                <a:spcPts val="0"/>
              </a:spcBef>
              <a:spcAft>
                <a:spcPts val="0"/>
              </a:spcAft>
              <a:buNone/>
            </a:pPr>
            <a:r>
              <a:t/>
            </a:r>
            <a:endParaRPr/>
          </a:p>
          <a:p>
            <a:pPr indent="457200" lvl="0" marL="0" marR="0" rtl="0" algn="l">
              <a:lnSpc>
                <a:spcPct val="100000"/>
              </a:lnSpc>
              <a:spcBef>
                <a:spcPts val="500"/>
              </a:spcBef>
              <a:spcAft>
                <a:spcPts val="0"/>
              </a:spcAft>
              <a:buNone/>
            </a:pPr>
            <a:r>
              <a:t/>
            </a:r>
            <a:endParaRPr/>
          </a:p>
          <a:p>
            <a:pPr indent="0" lvl="0" marL="457200" marR="0" rtl="0" algn="l">
              <a:lnSpc>
                <a:spcPct val="100000"/>
              </a:lnSpc>
              <a:spcBef>
                <a:spcPts val="500"/>
              </a:spcBef>
              <a:spcAft>
                <a:spcPts val="0"/>
              </a:spcAft>
              <a:buNone/>
            </a:pPr>
            <a:r>
              <a:t/>
            </a:r>
            <a:endParaRPr/>
          </a:p>
          <a:p>
            <a:pPr indent="457200" lvl="0" marL="0" marR="0" rtl="0" algn="l">
              <a:lnSpc>
                <a:spcPct val="100000"/>
              </a:lnSpc>
              <a:spcBef>
                <a:spcPts val="500"/>
              </a:spcBef>
              <a:spcAft>
                <a:spcPts val="0"/>
              </a:spcAft>
              <a:buNone/>
            </a:pPr>
            <a:r>
              <a:rPr lang="en-US"/>
              <a:t>	</a:t>
            </a:r>
            <a:endParaRPr/>
          </a:p>
          <a:p>
            <a:pPr indent="0" lvl="0" marL="0" marR="0" rtl="0" algn="l">
              <a:lnSpc>
                <a:spcPct val="100000"/>
              </a:lnSpc>
              <a:spcBef>
                <a:spcPts val="500"/>
              </a:spcBef>
              <a:spcAft>
                <a:spcPts val="0"/>
              </a:spcAft>
              <a:buNone/>
            </a:pPr>
            <a:r>
              <a:rPr lang="en-US"/>
              <a:t>	</a:t>
            </a:r>
            <a:endParaRPr/>
          </a:p>
          <a:p>
            <a:pPr indent="0" lvl="0" marL="0" marR="0" rtl="0" algn="l">
              <a:lnSpc>
                <a:spcPct val="100000"/>
              </a:lnSpc>
              <a:spcBef>
                <a:spcPts val="500"/>
              </a:spcBef>
              <a:spcAft>
                <a:spcPts val="0"/>
              </a:spcAft>
              <a:buNone/>
            </a:pPr>
            <a:r>
              <a:rPr lang="en-US"/>
              <a:t>	</a:t>
            </a:r>
            <a:endParaRPr/>
          </a:p>
          <a:p>
            <a:pPr indent="0" lvl="0" marL="0" marR="0" rtl="0" algn="l">
              <a:lnSpc>
                <a:spcPct val="100000"/>
              </a:lnSpc>
              <a:spcBef>
                <a:spcPts val="500"/>
              </a:spcBef>
              <a:spcAft>
                <a:spcPts val="0"/>
              </a:spcAft>
              <a:buNone/>
            </a:pPr>
            <a:r>
              <a:rPr lang="en-US"/>
              <a:t>	</a:t>
            </a:r>
            <a:endParaRPr/>
          </a:p>
          <a:p>
            <a:pPr indent="0" lvl="0" marL="0" marR="0" rtl="0" algn="l">
              <a:lnSpc>
                <a:spcPct val="100000"/>
              </a:lnSpc>
              <a:spcBef>
                <a:spcPts val="500"/>
              </a:spcBef>
              <a:spcAft>
                <a:spcPts val="0"/>
              </a:spcAft>
              <a:buNone/>
            </a:pPr>
            <a:r>
              <a:rPr lang="en-US"/>
              <a:t>	</a:t>
            </a:r>
            <a:endParaRPr/>
          </a:p>
          <a:p>
            <a:pPr indent="0" lvl="0" marL="457200" marR="0" rtl="0" algn="l">
              <a:lnSpc>
                <a:spcPct val="100000"/>
              </a:lnSpc>
              <a:spcBef>
                <a:spcPts val="0"/>
              </a:spcBef>
              <a:spcAft>
                <a:spcPts val="0"/>
              </a:spcAft>
              <a:buNone/>
            </a:pPr>
            <a:r>
              <a:t/>
            </a:r>
            <a:endParaRPr b="0" i="0" sz="2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Arial"/>
              <a:ea typeface="Arial"/>
              <a:cs typeface="Arial"/>
              <a:sym typeface="Arial"/>
            </a:endParaRPr>
          </a:p>
        </p:txBody>
      </p:sp>
      <p:sp>
        <p:nvSpPr>
          <p:cNvPr id="198" name="Google Shape;198;p24"/>
          <p:cNvSpPr txBox="1"/>
          <p:nvPr/>
        </p:nvSpPr>
        <p:spPr>
          <a:xfrm>
            <a:off x="8632825" y="6419850"/>
            <a:ext cx="762000" cy="457200"/>
          </a:xfrm>
          <a:prstGeom prst="rect">
            <a:avLst/>
          </a:prstGeom>
          <a:noFill/>
          <a:ln>
            <a:noFill/>
          </a:ln>
        </p:spPr>
        <p:txBody>
          <a:bodyPr anchorCtr="0" anchor="b" bIns="46800" lIns="90000" spcFirstLastPara="1" rIns="90000" wrap="square" tIns="46800">
            <a:noAutofit/>
          </a:bodyPr>
          <a:lstStyle/>
          <a:p>
            <a:pPr indent="0" lvl="0" marL="0" marR="0" rtl="0" algn="l">
              <a:lnSpc>
                <a:spcPct val="100000"/>
              </a:lnSpc>
              <a:spcBef>
                <a:spcPts val="0"/>
              </a:spcBef>
              <a:spcAft>
                <a:spcPts val="0"/>
              </a:spcAft>
              <a:buClr>
                <a:srgbClr val="3333CC"/>
              </a:buClr>
              <a:buSzPts val="1400"/>
              <a:buFont typeface="Comic Sans MS"/>
              <a:buNone/>
            </a:pPr>
            <a:fld id="{00000000-1234-1234-1234-123412341234}" type="slidenum">
              <a:rPr b="1" i="0" lang="en-US" sz="1400" u="none" cap="none" strike="noStrike">
                <a:solidFill>
                  <a:srgbClr val="3333CC"/>
                </a:solidFill>
                <a:latin typeface="Comic Sans MS"/>
                <a:ea typeface="Comic Sans MS"/>
                <a:cs typeface="Comic Sans MS"/>
                <a:sym typeface="Comic Sans MS"/>
              </a:rPr>
              <a:t>‹#›</a:t>
            </a:fld>
            <a:endParaRPr b="0" i="0" sz="1400" u="none" cap="none" strike="noStrike">
              <a:solidFill>
                <a:srgbClr val="000000"/>
              </a:solidFill>
              <a:latin typeface="Arial"/>
              <a:ea typeface="Arial"/>
              <a:cs typeface="Arial"/>
              <a:sym typeface="Arial"/>
            </a:endParaRPr>
          </a:p>
        </p:txBody>
      </p:sp>
      <p:pic>
        <p:nvPicPr>
          <p:cNvPr id="199" name="Google Shape;199;p24"/>
          <p:cNvPicPr preferRelativeResize="0"/>
          <p:nvPr/>
        </p:nvPicPr>
        <p:blipFill>
          <a:blip r:embed="rId3">
            <a:alphaModFix/>
          </a:blip>
          <a:stretch>
            <a:fillRect/>
          </a:stretch>
        </p:blipFill>
        <p:spPr>
          <a:xfrm>
            <a:off x="126150" y="1368325"/>
            <a:ext cx="8506675" cy="52254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04" name="Shape 204"/>
        <p:cNvGrpSpPr/>
        <p:nvPr/>
      </p:nvGrpSpPr>
      <p:grpSpPr>
        <a:xfrm>
          <a:off x="0" y="0"/>
          <a:ext cx="0" cy="0"/>
          <a:chOff x="0" y="0"/>
          <a:chExt cx="0" cy="0"/>
        </a:xfrm>
      </p:grpSpPr>
      <p:sp>
        <p:nvSpPr>
          <p:cNvPr id="205" name="Google Shape;205;p25"/>
          <p:cNvSpPr txBox="1"/>
          <p:nvPr/>
        </p:nvSpPr>
        <p:spPr>
          <a:xfrm>
            <a:off x="1219200" y="163512"/>
            <a:ext cx="7924800" cy="6174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333399"/>
              </a:buClr>
              <a:buSzPts val="3300"/>
              <a:buFont typeface="Tahoma"/>
              <a:buNone/>
            </a:pPr>
            <a:r>
              <a:rPr b="0" i="0" lang="en-US" sz="3300" u="none" cap="none" strike="noStrike">
                <a:solidFill>
                  <a:srgbClr val="333399"/>
                </a:solidFill>
                <a:latin typeface="Tahoma"/>
                <a:ea typeface="Tahoma"/>
                <a:cs typeface="Tahoma"/>
                <a:sym typeface="Tahoma"/>
              </a:rPr>
              <a:t>&lt;</a:t>
            </a:r>
            <a:r>
              <a:rPr lang="en-US" sz="3300">
                <a:solidFill>
                  <a:srgbClr val="333399"/>
                </a:solidFill>
                <a:latin typeface="Tahoma"/>
                <a:ea typeface="Tahoma"/>
                <a:cs typeface="Tahoma"/>
                <a:sym typeface="Tahoma"/>
              </a:rPr>
              <a:t>Referências</a:t>
            </a:r>
            <a:r>
              <a:rPr b="0" i="0" lang="en-US" sz="3300" u="none" cap="none" strike="noStrike">
                <a:solidFill>
                  <a:srgbClr val="333399"/>
                </a:solidFill>
                <a:latin typeface="Tahoma"/>
                <a:ea typeface="Tahoma"/>
                <a:cs typeface="Tahoma"/>
                <a:sym typeface="Tahoma"/>
              </a:rPr>
              <a:t>&gt;</a:t>
            </a:r>
            <a:endParaRPr b="0" i="0" sz="1400" u="none" cap="none" strike="noStrike">
              <a:solidFill>
                <a:srgbClr val="000000"/>
              </a:solidFill>
              <a:latin typeface="Arial"/>
              <a:ea typeface="Arial"/>
              <a:cs typeface="Arial"/>
              <a:sym typeface="Arial"/>
            </a:endParaRPr>
          </a:p>
        </p:txBody>
      </p:sp>
      <p:sp>
        <p:nvSpPr>
          <p:cNvPr id="206" name="Google Shape;206;p25"/>
          <p:cNvSpPr txBox="1"/>
          <p:nvPr/>
        </p:nvSpPr>
        <p:spPr>
          <a:xfrm>
            <a:off x="0" y="938000"/>
            <a:ext cx="9018000" cy="5875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500"/>
              </a:spcBef>
              <a:spcAft>
                <a:spcPts val="0"/>
              </a:spcAft>
              <a:buNone/>
            </a:pPr>
            <a:r>
              <a:t/>
            </a:r>
            <a:endParaRPr sz="1200">
              <a:solidFill>
                <a:schemeClr val="dk1"/>
              </a:solidFill>
            </a:endParaRPr>
          </a:p>
          <a:p>
            <a:pPr indent="0" lvl="0" marL="0" marR="0" rtl="0" algn="l">
              <a:lnSpc>
                <a:spcPct val="100000"/>
              </a:lnSpc>
              <a:spcBef>
                <a:spcPts val="500"/>
              </a:spcBef>
              <a:spcAft>
                <a:spcPts val="0"/>
              </a:spcAft>
              <a:buNone/>
            </a:pPr>
            <a:r>
              <a:rPr lang="en-US">
                <a:solidFill>
                  <a:schemeClr val="dk1"/>
                </a:solidFill>
              </a:rPr>
              <a:t>"Árvores AVL" - ICMC USP - Disponível em: </a:t>
            </a:r>
            <a:r>
              <a:rPr lang="en-US" u="sng">
                <a:solidFill>
                  <a:schemeClr val="hlink"/>
                </a:solidFill>
                <a:hlinkClick r:id="rId3"/>
              </a:rPr>
              <a:t>http://wiki.icmc.usp.br/images/f/fa/Árvores_AVL.pdf</a:t>
            </a:r>
            <a:endParaRPr>
              <a:solidFill>
                <a:schemeClr val="dk1"/>
              </a:solidFill>
            </a:endParaRPr>
          </a:p>
          <a:p>
            <a:pPr indent="0" lvl="0" marL="0" marR="0" rtl="0" algn="l">
              <a:lnSpc>
                <a:spcPct val="100000"/>
              </a:lnSpc>
              <a:spcBef>
                <a:spcPts val="500"/>
              </a:spcBef>
              <a:spcAft>
                <a:spcPts val="0"/>
              </a:spcAft>
              <a:buNone/>
            </a:pPr>
            <a:r>
              <a:rPr lang="en-US">
                <a:solidFill>
                  <a:schemeClr val="dk1"/>
                </a:solidFill>
              </a:rPr>
              <a:t>"Árvore AVL" - Wikipedia - Disponível em: </a:t>
            </a:r>
            <a:r>
              <a:rPr lang="en-US" u="sng">
                <a:solidFill>
                  <a:schemeClr val="hlink"/>
                </a:solidFill>
                <a:hlinkClick r:id="rId4"/>
              </a:rPr>
              <a:t>https://pt.wikipedia.org/wiki/Árvore_AVL</a:t>
            </a:r>
            <a:endParaRPr>
              <a:solidFill>
                <a:schemeClr val="dk1"/>
              </a:solidFill>
            </a:endParaRPr>
          </a:p>
          <a:p>
            <a:pPr indent="0" lvl="0" marL="0" marR="0" rtl="0" algn="l">
              <a:lnSpc>
                <a:spcPct val="100000"/>
              </a:lnSpc>
              <a:spcBef>
                <a:spcPts val="500"/>
              </a:spcBef>
              <a:spcAft>
                <a:spcPts val="0"/>
              </a:spcAft>
              <a:buNone/>
            </a:pPr>
            <a:r>
              <a:rPr lang="en-US">
                <a:solidFill>
                  <a:schemeClr val="dk1"/>
                </a:solidFill>
              </a:rPr>
              <a:t>"Árvores de Busca Balanceadas" - Cláudio Cesar de Sá - Disponível em: </a:t>
            </a:r>
            <a:r>
              <a:rPr lang="en-US" u="sng">
                <a:solidFill>
                  <a:schemeClr val="hlink"/>
                </a:solidFill>
                <a:hlinkClick r:id="rId5"/>
              </a:rPr>
              <a:t>https://www.facom.ufu.br/~claudio/Cursos/Antigos/EDxxxx/Artigos/bcc-ed05.pdf</a:t>
            </a:r>
            <a:endParaRPr>
              <a:solidFill>
                <a:schemeClr val="dk1"/>
              </a:solidFill>
            </a:endParaRPr>
          </a:p>
          <a:p>
            <a:pPr indent="0" lvl="0" marL="0" marR="0" rtl="0" algn="l">
              <a:lnSpc>
                <a:spcPct val="100000"/>
              </a:lnSpc>
              <a:spcBef>
                <a:spcPts val="500"/>
              </a:spcBef>
              <a:spcAft>
                <a:spcPts val="0"/>
              </a:spcAft>
              <a:buNone/>
            </a:pPr>
            <a:r>
              <a:rPr lang="en-US">
                <a:solidFill>
                  <a:schemeClr val="dk1"/>
                </a:solidFill>
              </a:rPr>
              <a:t>"Estruturas de Dados: Árvores de Busca" - UFSC - Disponível em: </a:t>
            </a:r>
            <a:r>
              <a:rPr lang="en-US" u="sng">
                <a:solidFill>
                  <a:schemeClr val="hlink"/>
                </a:solidFill>
                <a:hlinkClick r:id="rId6"/>
              </a:rPr>
              <a:t>https://www.inf.ufsc.br/~aldo.vw/estruturas/Estruturas.ArvBusca.html</a:t>
            </a:r>
            <a:endParaRPr>
              <a:solidFill>
                <a:schemeClr val="dk1"/>
              </a:solidFill>
            </a:endParaRPr>
          </a:p>
          <a:p>
            <a:pPr indent="0" lvl="0" marL="0" marR="0" rtl="0" algn="l">
              <a:lnSpc>
                <a:spcPct val="100000"/>
              </a:lnSpc>
              <a:spcBef>
                <a:spcPts val="500"/>
              </a:spcBef>
              <a:spcAft>
                <a:spcPts val="0"/>
              </a:spcAft>
              <a:buNone/>
            </a:pPr>
            <a:r>
              <a:rPr lang="en-US">
                <a:solidFill>
                  <a:schemeClr val="dk1"/>
                </a:solidFill>
              </a:rPr>
              <a:t>"Binary Search Trees (BST) Explained with Examples" - freeCodeCamp - Disponível em: </a:t>
            </a:r>
            <a:r>
              <a:rPr lang="en-US" u="sng">
                <a:solidFill>
                  <a:schemeClr val="hlink"/>
                </a:solidFill>
                <a:hlinkClick r:id="rId7"/>
              </a:rPr>
              <a:t>https://www.freecodecamp.org/news/binary-search-trees-bst-explained-with-examples/</a:t>
            </a:r>
            <a:endParaRPr>
              <a:solidFill>
                <a:schemeClr val="dk1"/>
              </a:solidFill>
            </a:endParaRPr>
          </a:p>
          <a:p>
            <a:pPr indent="0" lvl="0" marL="0" marR="0" rtl="0" algn="l">
              <a:lnSpc>
                <a:spcPct val="100000"/>
              </a:lnSpc>
              <a:spcBef>
                <a:spcPts val="500"/>
              </a:spcBef>
              <a:spcAft>
                <a:spcPts val="0"/>
              </a:spcAft>
              <a:buNone/>
            </a:pPr>
            <a:r>
              <a:rPr lang="en-US">
                <a:solidFill>
                  <a:schemeClr val="dk1"/>
                </a:solidFill>
              </a:rPr>
              <a:t>"Árvores Binárias de Busca" - Vanessa Braganholo - Disponível em: </a:t>
            </a:r>
            <a:r>
              <a:rPr lang="en-US" u="sng">
                <a:solidFill>
                  <a:schemeClr val="hlink"/>
                </a:solidFill>
                <a:hlinkClick r:id="rId8"/>
              </a:rPr>
              <a:t>http://www2.ic.uff.br/~vanessa/material/ed/04-ArvoresBinariasBusca.pdf</a:t>
            </a:r>
            <a:endParaRPr>
              <a:solidFill>
                <a:schemeClr val="dk1"/>
              </a:solidFill>
            </a:endParaRPr>
          </a:p>
          <a:p>
            <a:pPr indent="0" lvl="0" marL="0" marR="0" rtl="0" algn="l">
              <a:lnSpc>
                <a:spcPct val="100000"/>
              </a:lnSpc>
              <a:spcBef>
                <a:spcPts val="500"/>
              </a:spcBef>
              <a:spcAft>
                <a:spcPts val="0"/>
              </a:spcAft>
              <a:buNone/>
            </a:pPr>
            <a:r>
              <a:rPr lang="en-US">
                <a:solidFill>
                  <a:schemeClr val="dk1"/>
                </a:solidFill>
              </a:rPr>
              <a:t>"Árvore binária de busca" - Wikipedia - Disponível em: </a:t>
            </a:r>
            <a:r>
              <a:rPr lang="en-US" u="sng">
                <a:solidFill>
                  <a:schemeClr val="hlink"/>
                </a:solidFill>
                <a:hlinkClick r:id="rId9"/>
              </a:rPr>
              <a:t>https://pt.wikipedia.org/wiki/Árvore_binária_de_busca</a:t>
            </a:r>
            <a:endParaRPr>
              <a:solidFill>
                <a:schemeClr val="dk1"/>
              </a:solidFill>
            </a:endParaRPr>
          </a:p>
          <a:p>
            <a:pPr indent="0" lvl="0" marL="0" marR="0" rtl="0" algn="l">
              <a:lnSpc>
                <a:spcPct val="100000"/>
              </a:lnSpc>
              <a:spcBef>
                <a:spcPts val="500"/>
              </a:spcBef>
              <a:spcAft>
                <a:spcPts val="0"/>
              </a:spcAft>
              <a:buNone/>
            </a:pPr>
            <a:r>
              <a:rPr lang="en-US">
                <a:solidFill>
                  <a:schemeClr val="dk1"/>
                </a:solidFill>
              </a:rPr>
              <a:t>"Jump Search" - Acervo Lima - Disponível em: </a:t>
            </a:r>
            <a:r>
              <a:rPr lang="en-US" u="sng">
                <a:solidFill>
                  <a:schemeClr val="hlink"/>
                </a:solidFill>
                <a:hlinkClick r:id="rId10"/>
              </a:rPr>
              <a:t>https://acervolima.com/jump-search/</a:t>
            </a:r>
            <a:endParaRPr>
              <a:solidFill>
                <a:schemeClr val="dk1"/>
              </a:solidFill>
            </a:endParaRPr>
          </a:p>
          <a:p>
            <a:pPr indent="0" lvl="0" marL="0" marR="0" rtl="0" algn="l">
              <a:lnSpc>
                <a:spcPct val="100000"/>
              </a:lnSpc>
              <a:spcBef>
                <a:spcPts val="500"/>
              </a:spcBef>
              <a:spcAft>
                <a:spcPts val="0"/>
              </a:spcAft>
              <a:buNone/>
            </a:pPr>
            <a:r>
              <a:rPr lang="en-US">
                <a:solidFill>
                  <a:schemeClr val="dk1"/>
                </a:solidFill>
              </a:rPr>
              <a:t>"Jump search" - Wikipedia - Disponível em: </a:t>
            </a:r>
            <a:r>
              <a:rPr lang="en-US" u="sng">
                <a:solidFill>
                  <a:schemeClr val="hlink"/>
                </a:solidFill>
                <a:hlinkClick r:id="rId11"/>
              </a:rPr>
              <a:t>https://en.wikipedia.org/wiki/Jump_search</a:t>
            </a:r>
            <a:endParaRPr>
              <a:solidFill>
                <a:schemeClr val="dk1"/>
              </a:solidFill>
            </a:endParaRPr>
          </a:p>
          <a:p>
            <a:pPr indent="0" lvl="0" marL="0" marR="0" rtl="0" algn="l">
              <a:lnSpc>
                <a:spcPct val="100000"/>
              </a:lnSpc>
              <a:spcBef>
                <a:spcPts val="500"/>
              </a:spcBef>
              <a:spcAft>
                <a:spcPts val="0"/>
              </a:spcAft>
              <a:buNone/>
            </a:pPr>
            <a:r>
              <a:rPr lang="en-US">
                <a:solidFill>
                  <a:schemeClr val="dk1"/>
                </a:solidFill>
              </a:rPr>
              <a:t>"Jump Search Algorithm" - Study Tonight - Disponível em: </a:t>
            </a:r>
            <a:r>
              <a:rPr lang="en-US" u="sng">
                <a:solidFill>
                  <a:schemeClr val="hlink"/>
                </a:solidFill>
                <a:hlinkClick r:id="rId12"/>
              </a:rPr>
              <a:t>https://www.studytonight.com/data-structures/jump-search-algorithm</a:t>
            </a:r>
            <a:endParaRPr>
              <a:solidFill>
                <a:schemeClr val="dk1"/>
              </a:solidFill>
            </a:endParaRPr>
          </a:p>
          <a:p>
            <a:pPr indent="0" lvl="0" marL="0" marR="0" rtl="0" algn="l">
              <a:lnSpc>
                <a:spcPct val="100000"/>
              </a:lnSpc>
              <a:spcBef>
                <a:spcPts val="500"/>
              </a:spcBef>
              <a:spcAft>
                <a:spcPts val="0"/>
              </a:spcAft>
              <a:buNone/>
            </a:pPr>
            <a:r>
              <a:rPr lang="en-US">
                <a:solidFill>
                  <a:schemeClr val="dk1"/>
                </a:solidFill>
              </a:rPr>
              <a:t>"Busca exponencial" - Wikipedia - Disponível em: </a:t>
            </a:r>
            <a:r>
              <a:rPr lang="en-US" u="sng">
                <a:solidFill>
                  <a:schemeClr val="hlink"/>
                </a:solidFill>
                <a:hlinkClick r:id="rId13"/>
              </a:rPr>
              <a:t>https://pt.wikipedia.org/wiki/Busca_exponencial</a:t>
            </a:r>
            <a:endParaRPr>
              <a:solidFill>
                <a:schemeClr val="dk1"/>
              </a:solidFill>
            </a:endParaRPr>
          </a:p>
          <a:p>
            <a:pPr indent="0" lvl="0" marL="0" marR="0" rtl="0" algn="l">
              <a:lnSpc>
                <a:spcPct val="100000"/>
              </a:lnSpc>
              <a:spcBef>
                <a:spcPts val="500"/>
              </a:spcBef>
              <a:spcAft>
                <a:spcPts val="0"/>
              </a:spcAft>
              <a:buNone/>
            </a:pPr>
            <a:r>
              <a:rPr lang="en-US">
                <a:solidFill>
                  <a:schemeClr val="dk1"/>
                </a:solidFill>
              </a:rPr>
              <a:t>"Exponential Search" - Techie Delight - Disponível em: </a:t>
            </a:r>
            <a:r>
              <a:rPr lang="en-US" u="sng">
                <a:solidFill>
                  <a:schemeClr val="hlink"/>
                </a:solidFill>
                <a:hlinkClick r:id="rId14"/>
              </a:rPr>
              <a:t>https://www.techiedelight.com/pt/exponential-search/</a:t>
            </a:r>
            <a:endParaRPr>
              <a:solidFill>
                <a:schemeClr val="dk1"/>
              </a:solidFill>
            </a:endParaRPr>
          </a:p>
          <a:p>
            <a:pPr indent="0" lvl="0" marL="0" marR="0" rtl="0" algn="l">
              <a:lnSpc>
                <a:spcPct val="100000"/>
              </a:lnSpc>
              <a:spcBef>
                <a:spcPts val="500"/>
              </a:spcBef>
              <a:spcAft>
                <a:spcPts val="0"/>
              </a:spcAft>
              <a:buNone/>
            </a:pPr>
            <a:r>
              <a:rPr lang="en-US">
                <a:solidFill>
                  <a:schemeClr val="dk1"/>
                </a:solidFill>
              </a:rPr>
              <a:t>"Busca Exponencial" - Desenvolvendo Software - Disponível em: </a:t>
            </a:r>
            <a:r>
              <a:rPr lang="en-US" u="sng">
                <a:solidFill>
                  <a:schemeClr val="hlink"/>
                </a:solidFill>
                <a:hlinkClick r:id="rId15"/>
              </a:rPr>
              <a:t>http://desenvolvendosoftware.com.br/algoritmos/busca/busca-exponencial.html</a:t>
            </a:r>
            <a:endParaRPr>
              <a:solidFill>
                <a:schemeClr val="dk1"/>
              </a:solidFill>
            </a:endParaRPr>
          </a:p>
          <a:p>
            <a:pPr indent="0" lvl="0" marL="0" marR="0" rtl="0" algn="l">
              <a:lnSpc>
                <a:spcPct val="100000"/>
              </a:lnSpc>
              <a:spcBef>
                <a:spcPts val="500"/>
              </a:spcBef>
              <a:spcAft>
                <a:spcPts val="0"/>
              </a:spcAft>
              <a:buNone/>
            </a:pPr>
            <a:r>
              <a:t/>
            </a:r>
            <a:endParaRPr sz="900">
              <a:solidFill>
                <a:schemeClr val="dk1"/>
              </a:solidFill>
            </a:endParaRPr>
          </a:p>
          <a:p>
            <a:pPr indent="0" lvl="0" marL="0" marR="0" rtl="0" algn="l">
              <a:lnSpc>
                <a:spcPct val="100000"/>
              </a:lnSpc>
              <a:spcBef>
                <a:spcPts val="500"/>
              </a:spcBef>
              <a:spcAft>
                <a:spcPts val="0"/>
              </a:spcAft>
              <a:buNone/>
            </a:pPr>
            <a:r>
              <a:t/>
            </a:r>
            <a:endParaRPr sz="900">
              <a:solidFill>
                <a:schemeClr val="dk1"/>
              </a:solidFill>
            </a:endParaRPr>
          </a:p>
          <a:p>
            <a:pPr indent="0" lvl="0" marL="0" marR="0" rtl="0" algn="l">
              <a:lnSpc>
                <a:spcPct val="100000"/>
              </a:lnSpc>
              <a:spcBef>
                <a:spcPts val="500"/>
              </a:spcBef>
              <a:spcAft>
                <a:spcPts val="0"/>
              </a:spcAft>
              <a:buNone/>
            </a:pPr>
            <a:r>
              <a:t/>
            </a:r>
            <a:endParaRPr sz="900">
              <a:solidFill>
                <a:schemeClr val="dk1"/>
              </a:solidFill>
            </a:endParaRPr>
          </a:p>
          <a:p>
            <a:pPr indent="0" lvl="0" marL="0" marR="0" rtl="0" algn="l">
              <a:lnSpc>
                <a:spcPct val="100000"/>
              </a:lnSpc>
              <a:spcBef>
                <a:spcPts val="500"/>
              </a:spcBef>
              <a:spcAft>
                <a:spcPts val="0"/>
              </a:spcAft>
              <a:buNone/>
            </a:pPr>
            <a:r>
              <a:t/>
            </a:r>
            <a:endParaRPr sz="1100">
              <a:solidFill>
                <a:schemeClr val="dk1"/>
              </a:solidFill>
            </a:endParaRPr>
          </a:p>
          <a:p>
            <a:pPr indent="0" lvl="0" marL="0" marR="0" rtl="0" algn="l">
              <a:lnSpc>
                <a:spcPct val="100000"/>
              </a:lnSpc>
              <a:spcBef>
                <a:spcPts val="500"/>
              </a:spcBef>
              <a:spcAft>
                <a:spcPts val="0"/>
              </a:spcAft>
              <a:buNone/>
            </a:pPr>
            <a:r>
              <a:t/>
            </a:r>
            <a:endParaRPr sz="1100">
              <a:solidFill>
                <a:schemeClr val="dk1"/>
              </a:solidFill>
            </a:endParaRPr>
          </a:p>
          <a:p>
            <a:pPr indent="0" lvl="0" marL="0" marR="0" rtl="0" algn="l">
              <a:lnSpc>
                <a:spcPct val="100000"/>
              </a:lnSpc>
              <a:spcBef>
                <a:spcPts val="500"/>
              </a:spcBef>
              <a:spcAft>
                <a:spcPts val="0"/>
              </a:spcAft>
              <a:buNone/>
            </a:pPr>
            <a:r>
              <a:t/>
            </a:r>
            <a:endParaRPr sz="1100">
              <a:solidFill>
                <a:schemeClr val="dk1"/>
              </a:solidFill>
            </a:endParaRPr>
          </a:p>
          <a:p>
            <a:pPr indent="0" lvl="0" marL="0" marR="0" rtl="0" algn="l">
              <a:lnSpc>
                <a:spcPct val="100000"/>
              </a:lnSpc>
              <a:spcBef>
                <a:spcPts val="500"/>
              </a:spcBef>
              <a:spcAft>
                <a:spcPts val="0"/>
              </a:spcAft>
              <a:buNone/>
            </a:pPr>
            <a:r>
              <a:t/>
            </a:r>
            <a:endParaRPr sz="1100">
              <a:solidFill>
                <a:schemeClr val="dk1"/>
              </a:solidFill>
            </a:endParaRPr>
          </a:p>
          <a:p>
            <a:pPr indent="0" lvl="0" marL="0" marR="0" rtl="0" algn="l">
              <a:lnSpc>
                <a:spcPct val="100000"/>
              </a:lnSpc>
              <a:spcBef>
                <a:spcPts val="500"/>
              </a:spcBef>
              <a:spcAft>
                <a:spcPts val="0"/>
              </a:spcAft>
              <a:buNone/>
            </a:pPr>
            <a:r>
              <a:t/>
            </a:r>
            <a:endParaRPr sz="1100">
              <a:solidFill>
                <a:schemeClr val="dk1"/>
              </a:solidFill>
            </a:endParaRPr>
          </a:p>
          <a:p>
            <a:pPr indent="0" lvl="0" marL="0" marR="0" rtl="0" algn="l">
              <a:lnSpc>
                <a:spcPct val="100000"/>
              </a:lnSpc>
              <a:spcBef>
                <a:spcPts val="500"/>
              </a:spcBef>
              <a:spcAft>
                <a:spcPts val="0"/>
              </a:spcAft>
              <a:buNone/>
            </a:pPr>
            <a:r>
              <a:t/>
            </a:r>
            <a:endParaRPr sz="1100">
              <a:solidFill>
                <a:schemeClr val="dk1"/>
              </a:solidFill>
            </a:endParaRPr>
          </a:p>
          <a:p>
            <a:pPr indent="0" lvl="0" marL="0" marR="0" rtl="0" algn="l">
              <a:lnSpc>
                <a:spcPct val="100000"/>
              </a:lnSpc>
              <a:spcBef>
                <a:spcPts val="500"/>
              </a:spcBef>
              <a:spcAft>
                <a:spcPts val="0"/>
              </a:spcAft>
              <a:buNone/>
            </a:pPr>
            <a:r>
              <a:t/>
            </a:r>
            <a:endParaRPr sz="1100">
              <a:solidFill>
                <a:schemeClr val="dk1"/>
              </a:solidFill>
            </a:endParaRPr>
          </a:p>
          <a:p>
            <a:pPr indent="0" lvl="0" marL="0" marR="0" rtl="0" algn="l">
              <a:lnSpc>
                <a:spcPct val="100000"/>
              </a:lnSpc>
              <a:spcBef>
                <a:spcPts val="500"/>
              </a:spcBef>
              <a:spcAft>
                <a:spcPts val="0"/>
              </a:spcAft>
              <a:buNone/>
            </a:pPr>
            <a:r>
              <a:t/>
            </a:r>
            <a:endParaRPr sz="1900">
              <a:solidFill>
                <a:schemeClr val="dk1"/>
              </a:solidFill>
            </a:endParaRPr>
          </a:p>
          <a:p>
            <a:pPr indent="0" lvl="0" marL="0" marR="0" rtl="0" algn="l">
              <a:lnSpc>
                <a:spcPct val="100000"/>
              </a:lnSpc>
              <a:spcBef>
                <a:spcPts val="0"/>
              </a:spcBef>
              <a:spcAft>
                <a:spcPts val="0"/>
              </a:spcAft>
              <a:buClr>
                <a:srgbClr val="000000"/>
              </a:buClr>
              <a:buSzPts val="2000"/>
              <a:buFont typeface="Arial"/>
              <a:buNone/>
            </a:pPr>
            <a:r>
              <a:t/>
            </a:r>
            <a:endParaRPr b="0" i="0" sz="1500" u="none" cap="none" strike="noStrike">
              <a:solidFill>
                <a:srgbClr val="000000"/>
              </a:solidFill>
              <a:latin typeface="Arial"/>
              <a:ea typeface="Arial"/>
              <a:cs typeface="Arial"/>
              <a:sym typeface="Arial"/>
            </a:endParaRPr>
          </a:p>
        </p:txBody>
      </p:sp>
      <p:sp>
        <p:nvSpPr>
          <p:cNvPr id="207" name="Google Shape;207;p25"/>
          <p:cNvSpPr txBox="1"/>
          <p:nvPr/>
        </p:nvSpPr>
        <p:spPr>
          <a:xfrm>
            <a:off x="8632825" y="6419850"/>
            <a:ext cx="762000" cy="457200"/>
          </a:xfrm>
          <a:prstGeom prst="rect">
            <a:avLst/>
          </a:prstGeom>
          <a:noFill/>
          <a:ln>
            <a:noFill/>
          </a:ln>
        </p:spPr>
        <p:txBody>
          <a:bodyPr anchorCtr="0" anchor="b" bIns="46800" lIns="90000" spcFirstLastPara="1" rIns="90000" wrap="square" tIns="46800">
            <a:noAutofit/>
          </a:bodyPr>
          <a:lstStyle/>
          <a:p>
            <a:pPr indent="0" lvl="0" marL="0" marR="0" rtl="0" algn="l">
              <a:lnSpc>
                <a:spcPct val="100000"/>
              </a:lnSpc>
              <a:spcBef>
                <a:spcPts val="0"/>
              </a:spcBef>
              <a:spcAft>
                <a:spcPts val="0"/>
              </a:spcAft>
              <a:buClr>
                <a:srgbClr val="3333CC"/>
              </a:buClr>
              <a:buSzPts val="1400"/>
              <a:buFont typeface="Comic Sans MS"/>
              <a:buNone/>
            </a:pPr>
            <a:fld id="{00000000-1234-1234-1234-123412341234}" type="slidenum">
              <a:rPr b="1" i="0" lang="en-US" sz="1400" u="none" cap="none" strike="noStrike">
                <a:solidFill>
                  <a:srgbClr val="3333CC"/>
                </a:solidFill>
                <a:latin typeface="Comic Sans MS"/>
                <a:ea typeface="Comic Sans MS"/>
                <a:cs typeface="Comic Sans MS"/>
                <a:sym typeface="Comic Sans MS"/>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5" name="Shape 55"/>
        <p:cNvGrpSpPr/>
        <p:nvPr/>
      </p:nvGrpSpPr>
      <p:grpSpPr>
        <a:xfrm>
          <a:off x="0" y="0"/>
          <a:ext cx="0" cy="0"/>
          <a:chOff x="0" y="0"/>
          <a:chExt cx="0" cy="0"/>
        </a:xfrm>
      </p:grpSpPr>
      <p:sp>
        <p:nvSpPr>
          <p:cNvPr id="56" name="Google Shape;56;p7"/>
          <p:cNvSpPr txBox="1"/>
          <p:nvPr/>
        </p:nvSpPr>
        <p:spPr>
          <a:xfrm>
            <a:off x="1219200" y="163512"/>
            <a:ext cx="7924800" cy="6174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333399"/>
              </a:buClr>
              <a:buSzPts val="3300"/>
              <a:buFont typeface="Tahoma"/>
              <a:buNone/>
            </a:pPr>
            <a:r>
              <a:rPr b="0" i="0" lang="en-US" sz="3300" u="none" cap="none" strike="noStrike">
                <a:solidFill>
                  <a:srgbClr val="333399"/>
                </a:solidFill>
                <a:latin typeface="Tahoma"/>
                <a:ea typeface="Tahoma"/>
                <a:cs typeface="Tahoma"/>
                <a:sym typeface="Tahoma"/>
              </a:rPr>
              <a:t>&lt;</a:t>
            </a:r>
            <a:r>
              <a:rPr lang="en-US" sz="3300">
                <a:solidFill>
                  <a:srgbClr val="333399"/>
                </a:solidFill>
                <a:latin typeface="Tahoma"/>
                <a:ea typeface="Tahoma"/>
                <a:cs typeface="Tahoma"/>
                <a:sym typeface="Tahoma"/>
              </a:rPr>
              <a:t>Árvore AVL</a:t>
            </a:r>
            <a:r>
              <a:rPr b="0" i="0" lang="en-US" sz="3300" u="none" cap="none" strike="noStrike">
                <a:solidFill>
                  <a:srgbClr val="333399"/>
                </a:solidFill>
                <a:latin typeface="Tahoma"/>
                <a:ea typeface="Tahoma"/>
                <a:cs typeface="Tahoma"/>
                <a:sym typeface="Tahoma"/>
              </a:rPr>
              <a:t>&gt;</a:t>
            </a:r>
            <a:endParaRPr b="0" i="0" sz="1400" u="none" cap="none" strike="noStrike">
              <a:solidFill>
                <a:srgbClr val="000000"/>
              </a:solidFill>
              <a:latin typeface="Arial"/>
              <a:ea typeface="Arial"/>
              <a:cs typeface="Arial"/>
              <a:sym typeface="Arial"/>
            </a:endParaRPr>
          </a:p>
        </p:txBody>
      </p:sp>
      <p:sp>
        <p:nvSpPr>
          <p:cNvPr id="57" name="Google Shape;57;p7"/>
          <p:cNvSpPr txBox="1"/>
          <p:nvPr/>
        </p:nvSpPr>
        <p:spPr>
          <a:xfrm>
            <a:off x="152400" y="990600"/>
            <a:ext cx="8891700" cy="5369100"/>
          </a:xfrm>
          <a:prstGeom prst="rect">
            <a:avLst/>
          </a:prstGeom>
          <a:noFill/>
          <a:ln>
            <a:noFill/>
          </a:ln>
        </p:spPr>
        <p:txBody>
          <a:bodyPr anchorCtr="0" anchor="t" bIns="45700" lIns="91425" spcFirstLastPara="1" rIns="91425" wrap="square" tIns="45700">
            <a:noAutofit/>
          </a:bodyPr>
          <a:lstStyle/>
          <a:p>
            <a:pPr indent="-337185" lvl="0" marL="339725" marR="0" rtl="0" algn="l">
              <a:lnSpc>
                <a:spcPct val="100000"/>
              </a:lnSpc>
              <a:spcBef>
                <a:spcPts val="0"/>
              </a:spcBef>
              <a:spcAft>
                <a:spcPts val="0"/>
              </a:spcAft>
              <a:buClr>
                <a:srgbClr val="3333CC"/>
              </a:buClr>
              <a:buSzPts val="1400"/>
              <a:buFont typeface="Noto Sans Symbols"/>
              <a:buChar char="■"/>
            </a:pPr>
            <a:r>
              <a:rPr b="1" lang="en-US">
                <a:solidFill>
                  <a:srgbClr val="FF0000"/>
                </a:solidFill>
              </a:rPr>
              <a:t>História e Aplicação</a:t>
            </a:r>
            <a:r>
              <a:rPr b="0" i="0" lang="en-US" u="none" cap="none" strike="noStrike">
                <a:solidFill>
                  <a:srgbClr val="000000"/>
                </a:solidFill>
                <a:latin typeface="Arial"/>
                <a:ea typeface="Arial"/>
                <a:cs typeface="Arial"/>
                <a:sym typeface="Arial"/>
              </a:rPr>
              <a:t>:</a:t>
            </a:r>
            <a:endParaRPr b="0" i="0" u="none" cap="none" strike="noStrike">
              <a:solidFill>
                <a:srgbClr val="000000"/>
              </a:solidFill>
              <a:latin typeface="Arial"/>
              <a:ea typeface="Arial"/>
              <a:cs typeface="Arial"/>
              <a:sym typeface="Arial"/>
            </a:endParaRPr>
          </a:p>
          <a:p>
            <a:pPr indent="0" lvl="0" marL="914400" marR="0" rtl="0" algn="l">
              <a:lnSpc>
                <a:spcPct val="100000"/>
              </a:lnSpc>
              <a:spcBef>
                <a:spcPts val="500"/>
              </a:spcBef>
              <a:spcAft>
                <a:spcPts val="0"/>
              </a:spcAft>
              <a:buNone/>
            </a:pPr>
            <a:r>
              <a:t/>
            </a:r>
            <a:endParaRPr/>
          </a:p>
          <a:p>
            <a:pPr indent="-301625" lvl="1" marL="739775" marR="0" rtl="0" algn="l">
              <a:lnSpc>
                <a:spcPct val="100000"/>
              </a:lnSpc>
              <a:spcBef>
                <a:spcPts val="500"/>
              </a:spcBef>
              <a:spcAft>
                <a:spcPts val="0"/>
              </a:spcAft>
              <a:buClr>
                <a:srgbClr val="FF0000"/>
              </a:buClr>
              <a:buSzPts val="1400"/>
              <a:buFont typeface="Noto Sans Symbols"/>
              <a:buChar char="■"/>
            </a:pPr>
            <a:r>
              <a:rPr lang="en-US"/>
              <a:t>A árvore AVL origina-se de 1962, e foi criada por dois matemáticos soviéticos Georgy Adelson-Velskii e Evgenii Landis. Sua ideia foi de criar uma árvore binária que se equilibra de maneira automática, assim evitando problemas que iriam atrapalhar a eficiência das operações.</a:t>
            </a:r>
            <a:endParaRPr/>
          </a:p>
          <a:p>
            <a:pPr indent="0" lvl="0" marL="914400" marR="0" rtl="0" algn="l">
              <a:lnSpc>
                <a:spcPct val="100000"/>
              </a:lnSpc>
              <a:spcBef>
                <a:spcPts val="500"/>
              </a:spcBef>
              <a:spcAft>
                <a:spcPts val="0"/>
              </a:spcAft>
              <a:buNone/>
            </a:pPr>
            <a:r>
              <a:t/>
            </a:r>
            <a:endParaRPr/>
          </a:p>
          <a:p>
            <a:pPr indent="-301625" lvl="1" marL="739775" marR="0" rtl="0" algn="l">
              <a:lnSpc>
                <a:spcPct val="100000"/>
              </a:lnSpc>
              <a:spcBef>
                <a:spcPts val="500"/>
              </a:spcBef>
              <a:spcAft>
                <a:spcPts val="0"/>
              </a:spcAft>
              <a:buClr>
                <a:srgbClr val="FF0000"/>
              </a:buClr>
              <a:buSzPts val="1400"/>
              <a:buFont typeface="Noto Sans Symbols"/>
              <a:buChar char="■"/>
            </a:pPr>
            <a:r>
              <a:rPr lang="en-US"/>
              <a:t>Ela é amplamente utilizada quando as aplicações exigem pesquisas bastante rápidas, como banco de dados, algoritmos de busca, compiladores e sistemas de arquivos. O momento que ela mais se destaca é quando precisa-se fazer grande número de inserções e remoções sempre mantendo a árvore equilibrada o tempo todo.</a:t>
            </a:r>
            <a:endParaRPr/>
          </a:p>
          <a:p>
            <a:pPr indent="0" lvl="0" marL="914400" marR="0" rtl="0" algn="l">
              <a:lnSpc>
                <a:spcPct val="100000"/>
              </a:lnSpc>
              <a:spcBef>
                <a:spcPts val="500"/>
              </a:spcBef>
              <a:spcAft>
                <a:spcPts val="0"/>
              </a:spcAft>
              <a:buNone/>
            </a:pPr>
            <a:r>
              <a:t/>
            </a:r>
            <a:endParaRPr/>
          </a:p>
          <a:p>
            <a:pPr indent="-301625" lvl="1" marL="739775" marR="0" rtl="0" algn="l">
              <a:lnSpc>
                <a:spcPct val="100000"/>
              </a:lnSpc>
              <a:spcBef>
                <a:spcPts val="500"/>
              </a:spcBef>
              <a:spcAft>
                <a:spcPts val="0"/>
              </a:spcAft>
              <a:buClr>
                <a:srgbClr val="FF0000"/>
              </a:buClr>
              <a:buSzPts val="1400"/>
              <a:buFont typeface="Noto Sans Symbols"/>
              <a:buChar char="■"/>
            </a:pPr>
            <a:r>
              <a:rPr lang="en-US"/>
              <a:t>Além dessas aplicações, a árvore avl é </a:t>
            </a:r>
            <a:r>
              <a:rPr lang="en-US"/>
              <a:t>comumente</a:t>
            </a:r>
            <a:r>
              <a:rPr lang="en-US"/>
              <a:t> utilizada em Sistemas de roteamento de rede, onde ela permite uma </a:t>
            </a:r>
            <a:r>
              <a:rPr lang="en-US"/>
              <a:t>busca</a:t>
            </a:r>
            <a:r>
              <a:rPr lang="en-US"/>
              <a:t> </a:t>
            </a:r>
            <a:r>
              <a:rPr lang="en-US"/>
              <a:t>rápida</a:t>
            </a:r>
            <a:r>
              <a:rPr lang="en-US"/>
              <a:t> e </a:t>
            </a:r>
            <a:r>
              <a:rPr lang="en-US"/>
              <a:t>eficiente</a:t>
            </a:r>
            <a:r>
              <a:rPr lang="en-US"/>
              <a:t> pelas melhores rotas em uma rede de grande escala, armazenando e pesquisando informações sobre as diversas rotas </a:t>
            </a:r>
            <a:r>
              <a:rPr lang="en-US"/>
              <a:t>disponíveis. Também é bastante utilizada em estruturas que gerenciam a memória cache, pois com suas pesquisas rápidas, pode buscar com eficiência na memória os últimos dados acessados, assim melhorando o desempenho do sistema.</a:t>
            </a:r>
            <a:endParaRPr/>
          </a:p>
          <a:p>
            <a:pPr indent="0" lvl="0" marL="914400" marR="0" rtl="0" algn="l">
              <a:lnSpc>
                <a:spcPct val="100000"/>
              </a:lnSpc>
              <a:spcBef>
                <a:spcPts val="500"/>
              </a:spcBef>
              <a:spcAft>
                <a:spcPts val="0"/>
              </a:spcAft>
              <a:buNone/>
            </a:pPr>
            <a:r>
              <a:t/>
            </a:r>
            <a:endParaRPr/>
          </a:p>
          <a:p>
            <a:pPr indent="-301625" lvl="1" marL="739775" marR="0" rtl="0" algn="l">
              <a:lnSpc>
                <a:spcPct val="100000"/>
              </a:lnSpc>
              <a:spcBef>
                <a:spcPts val="500"/>
              </a:spcBef>
              <a:spcAft>
                <a:spcPts val="0"/>
              </a:spcAft>
              <a:buClr>
                <a:srgbClr val="FF0000"/>
              </a:buClr>
              <a:buSzPts val="1400"/>
              <a:buFont typeface="Noto Sans Symbols"/>
              <a:buChar char="■"/>
            </a:pPr>
            <a:r>
              <a:rPr lang="en-US"/>
              <a:t>É importante avaliar o sistema que ela vai ser utilizada para saber se realmente vale a pena sua utilização, pois ela necessita de um bom espaço de armazenamento, além de possuir certos requisitos de desempenho, e ela pode exigir </a:t>
            </a:r>
            <a:r>
              <a:rPr lang="en-US"/>
              <a:t>às</a:t>
            </a:r>
            <a:r>
              <a:rPr lang="en-US"/>
              <a:t> vezes estruturas de dados especializadas para otimizar operações específicas, como pesquisa em largura ou </a:t>
            </a:r>
            <a:r>
              <a:rPr lang="en-US"/>
              <a:t>profundidade</a:t>
            </a:r>
            <a:r>
              <a:rPr lang="en-US"/>
              <a:t> por exemplo.</a:t>
            </a:r>
            <a:endParaRPr/>
          </a:p>
          <a:p>
            <a:pPr indent="0" lvl="0" marL="914400" marR="0" rtl="0" algn="l">
              <a:lnSpc>
                <a:spcPct val="100000"/>
              </a:lnSpc>
              <a:spcBef>
                <a:spcPts val="500"/>
              </a:spcBef>
              <a:spcAft>
                <a:spcPts val="0"/>
              </a:spcAft>
              <a:buNone/>
            </a:pPr>
            <a:r>
              <a:t/>
            </a:r>
            <a:endParaRPr/>
          </a:p>
          <a:p>
            <a:pPr indent="0" lvl="0" marL="0" marR="0" rtl="0" algn="l">
              <a:lnSpc>
                <a:spcPct val="100000"/>
              </a:lnSpc>
              <a:spcBef>
                <a:spcPts val="0"/>
              </a:spcBef>
              <a:spcAft>
                <a:spcPts val="0"/>
              </a:spcAft>
              <a:buClr>
                <a:srgbClr val="000000"/>
              </a:buClr>
              <a:buSzPts val="2000"/>
              <a:buFont typeface="Arial"/>
              <a:buNone/>
            </a:pPr>
            <a:r>
              <a:t/>
            </a:r>
            <a:endParaRPr b="0" i="0" u="none" cap="none" strike="noStrike">
              <a:solidFill>
                <a:srgbClr val="000000"/>
              </a:solidFill>
              <a:latin typeface="Arial"/>
              <a:ea typeface="Arial"/>
              <a:cs typeface="Arial"/>
              <a:sym typeface="Arial"/>
            </a:endParaRPr>
          </a:p>
        </p:txBody>
      </p:sp>
      <p:sp>
        <p:nvSpPr>
          <p:cNvPr id="58" name="Google Shape;58;p7"/>
          <p:cNvSpPr txBox="1"/>
          <p:nvPr/>
        </p:nvSpPr>
        <p:spPr>
          <a:xfrm>
            <a:off x="8632825" y="6419850"/>
            <a:ext cx="762000" cy="457200"/>
          </a:xfrm>
          <a:prstGeom prst="rect">
            <a:avLst/>
          </a:prstGeom>
          <a:noFill/>
          <a:ln>
            <a:noFill/>
          </a:ln>
        </p:spPr>
        <p:txBody>
          <a:bodyPr anchorCtr="0" anchor="b" bIns="46800" lIns="90000" spcFirstLastPara="1" rIns="90000" wrap="square" tIns="46800">
            <a:noAutofit/>
          </a:bodyPr>
          <a:lstStyle/>
          <a:p>
            <a:pPr indent="0" lvl="0" marL="0" marR="0" rtl="0" algn="l">
              <a:lnSpc>
                <a:spcPct val="100000"/>
              </a:lnSpc>
              <a:spcBef>
                <a:spcPts val="0"/>
              </a:spcBef>
              <a:spcAft>
                <a:spcPts val="0"/>
              </a:spcAft>
              <a:buClr>
                <a:srgbClr val="3333CC"/>
              </a:buClr>
              <a:buSzPts val="1400"/>
              <a:buFont typeface="Comic Sans MS"/>
              <a:buNone/>
            </a:pPr>
            <a:fld id="{00000000-1234-1234-1234-123412341234}" type="slidenum">
              <a:rPr b="1" i="0" lang="en-US" sz="1400" u="none" cap="none" strike="noStrike">
                <a:solidFill>
                  <a:srgbClr val="3333CC"/>
                </a:solidFill>
                <a:latin typeface="Comic Sans MS"/>
                <a:ea typeface="Comic Sans MS"/>
                <a:cs typeface="Comic Sans MS"/>
                <a:sym typeface="Comic Sans MS"/>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63" name="Shape 63"/>
        <p:cNvGrpSpPr/>
        <p:nvPr/>
      </p:nvGrpSpPr>
      <p:grpSpPr>
        <a:xfrm>
          <a:off x="0" y="0"/>
          <a:ext cx="0" cy="0"/>
          <a:chOff x="0" y="0"/>
          <a:chExt cx="0" cy="0"/>
        </a:xfrm>
      </p:grpSpPr>
      <p:sp>
        <p:nvSpPr>
          <p:cNvPr id="64" name="Google Shape;64;p8"/>
          <p:cNvSpPr txBox="1"/>
          <p:nvPr/>
        </p:nvSpPr>
        <p:spPr>
          <a:xfrm>
            <a:off x="1219200" y="163512"/>
            <a:ext cx="7924800" cy="6174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333399"/>
              </a:buClr>
              <a:buSzPts val="3300"/>
              <a:buFont typeface="Tahoma"/>
              <a:buNone/>
            </a:pPr>
            <a:r>
              <a:rPr b="0" i="0" lang="en-US" sz="3300" u="none" cap="none" strike="noStrike">
                <a:solidFill>
                  <a:srgbClr val="333399"/>
                </a:solidFill>
                <a:latin typeface="Tahoma"/>
                <a:ea typeface="Tahoma"/>
                <a:cs typeface="Tahoma"/>
                <a:sym typeface="Tahoma"/>
              </a:rPr>
              <a:t>&lt;</a:t>
            </a:r>
            <a:r>
              <a:rPr lang="en-US" sz="3300">
                <a:solidFill>
                  <a:srgbClr val="333399"/>
                </a:solidFill>
                <a:latin typeface="Tahoma"/>
                <a:ea typeface="Tahoma"/>
                <a:cs typeface="Tahoma"/>
                <a:sym typeface="Tahoma"/>
              </a:rPr>
              <a:t>Árvore AVL</a:t>
            </a:r>
            <a:r>
              <a:rPr b="0" i="0" lang="en-US" sz="3300" u="none" cap="none" strike="noStrike">
                <a:solidFill>
                  <a:srgbClr val="333399"/>
                </a:solidFill>
                <a:latin typeface="Tahoma"/>
                <a:ea typeface="Tahoma"/>
                <a:cs typeface="Tahoma"/>
                <a:sym typeface="Tahoma"/>
              </a:rPr>
              <a:t>&gt;</a:t>
            </a:r>
            <a:endParaRPr b="0" i="0" sz="1400" u="none" cap="none" strike="noStrike">
              <a:solidFill>
                <a:srgbClr val="000000"/>
              </a:solidFill>
              <a:latin typeface="Arial"/>
              <a:ea typeface="Arial"/>
              <a:cs typeface="Arial"/>
              <a:sym typeface="Arial"/>
            </a:endParaRPr>
          </a:p>
        </p:txBody>
      </p:sp>
      <p:sp>
        <p:nvSpPr>
          <p:cNvPr id="65" name="Google Shape;65;p8"/>
          <p:cNvSpPr txBox="1"/>
          <p:nvPr/>
        </p:nvSpPr>
        <p:spPr>
          <a:xfrm>
            <a:off x="152400" y="990600"/>
            <a:ext cx="8891700" cy="5623500"/>
          </a:xfrm>
          <a:prstGeom prst="rect">
            <a:avLst/>
          </a:prstGeom>
          <a:noFill/>
          <a:ln>
            <a:noFill/>
          </a:ln>
        </p:spPr>
        <p:txBody>
          <a:bodyPr anchorCtr="0" anchor="t" bIns="45700" lIns="91425" spcFirstLastPara="1" rIns="91425" wrap="square" tIns="45700">
            <a:noAutofit/>
          </a:bodyPr>
          <a:lstStyle/>
          <a:p>
            <a:pPr indent="-339725" lvl="0" marL="339725" marR="0" rtl="0" algn="l">
              <a:lnSpc>
                <a:spcPct val="100000"/>
              </a:lnSpc>
              <a:spcBef>
                <a:spcPts val="0"/>
              </a:spcBef>
              <a:spcAft>
                <a:spcPts val="0"/>
              </a:spcAft>
              <a:buClr>
                <a:srgbClr val="3333CC"/>
              </a:buClr>
              <a:buSzPts val="1440"/>
              <a:buFont typeface="Noto Sans Symbols"/>
              <a:buChar char="■"/>
            </a:pPr>
            <a:r>
              <a:rPr b="1" i="0" lang="en-US" sz="2400" u="none" cap="none" strike="noStrike">
                <a:solidFill>
                  <a:srgbClr val="FF0000"/>
                </a:solidFill>
                <a:latin typeface="Arial"/>
                <a:ea typeface="Arial"/>
                <a:cs typeface="Arial"/>
                <a:sym typeface="Arial"/>
              </a:rPr>
              <a:t>Funcionamento</a:t>
            </a:r>
            <a:r>
              <a:rPr b="0" i="0" lang="en-US" sz="2400" u="none" cap="none" strike="noStrike">
                <a:solidFill>
                  <a:srgbClr val="000000"/>
                </a:solidFill>
                <a:latin typeface="Arial"/>
                <a:ea typeface="Arial"/>
                <a:cs typeface="Arial"/>
                <a:sym typeface="Arial"/>
              </a:rPr>
              <a:t>:</a:t>
            </a:r>
            <a:endParaRPr b="0" i="0" sz="2400" u="none" cap="none" strike="noStrike">
              <a:solidFill>
                <a:srgbClr val="000000"/>
              </a:solidFill>
              <a:latin typeface="Arial"/>
              <a:ea typeface="Arial"/>
              <a:cs typeface="Arial"/>
              <a:sym typeface="Arial"/>
            </a:endParaRPr>
          </a:p>
          <a:p>
            <a:pPr indent="-231775" lvl="1" marL="739775" marR="0" rtl="0" algn="l">
              <a:lnSpc>
                <a:spcPct val="100000"/>
              </a:lnSpc>
              <a:spcBef>
                <a:spcPts val="500"/>
              </a:spcBef>
              <a:spcAft>
                <a:spcPts val="0"/>
              </a:spcAft>
              <a:buClr>
                <a:srgbClr val="FF0000"/>
              </a:buClr>
              <a:buSzPts val="300"/>
              <a:buFont typeface="Noto Sans Symbols"/>
              <a:buChar char="■"/>
            </a:pPr>
            <a:r>
              <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lang="en-US"/>
              <a:t>	Já que o desempenho da árvore avl depende de </a:t>
            </a:r>
            <a:r>
              <a:rPr lang="en-US"/>
              <a:t>estar</a:t>
            </a:r>
            <a:r>
              <a:rPr lang="en-US"/>
              <a:t> balanceada, durante seu funcionamento ela tem o objetivo de garantir que a diferença de altura entre as subárvores esquerda e direita de cada </a:t>
            </a:r>
            <a:r>
              <a:rPr lang="en-US"/>
              <a:t>nó</a:t>
            </a:r>
            <a:r>
              <a:rPr lang="en-US"/>
              <a:t> seja no máximo 1.</a:t>
            </a:r>
            <a:endParaRPr/>
          </a:p>
          <a:p>
            <a:pPr indent="0" lvl="0" marL="0" marR="0" rtl="0" algn="l">
              <a:lnSpc>
                <a:spcPct val="100000"/>
              </a:lnSpc>
              <a:spcBef>
                <a:spcPts val="0"/>
              </a:spcBef>
              <a:spcAft>
                <a:spcPts val="0"/>
              </a:spcAft>
              <a:buClr>
                <a:srgbClr val="000000"/>
              </a:buClr>
              <a:buSzPts val="2000"/>
              <a:buFont typeface="Arial"/>
              <a:buNone/>
            </a:pPr>
            <a:r>
              <a:t/>
            </a:r>
            <a:endParaRPr/>
          </a:p>
          <a:p>
            <a:pPr indent="0" lvl="0" marL="0" marR="0" rtl="0" algn="l">
              <a:lnSpc>
                <a:spcPct val="100000"/>
              </a:lnSpc>
              <a:spcBef>
                <a:spcPts val="0"/>
              </a:spcBef>
              <a:spcAft>
                <a:spcPts val="0"/>
              </a:spcAft>
              <a:buClr>
                <a:srgbClr val="000000"/>
              </a:buClr>
              <a:buSzPts val="2000"/>
              <a:buFont typeface="Arial"/>
              <a:buNone/>
            </a:pPr>
            <a:r>
              <a:rPr lang="en-US"/>
              <a:t>	Sempre que um novo nó é inserido na árvore, primeiro deve-se encontrar o local apropriado para inseri-lo, e para isto, é utilizada as regras de uma árvore binária de pesquisa. Após isso, é verificado o balanceamento dela, se ela deixar de ser balanceada, serão aplicadas rotações para que ela seja </a:t>
            </a:r>
            <a:r>
              <a:rPr lang="en-US"/>
              <a:t>equilibrada, e assim como explicado no parágrafo </a:t>
            </a:r>
            <a:r>
              <a:rPr lang="en-US"/>
              <a:t> anterior, a diferença de altura das subárvores não passe de 1. </a:t>
            </a:r>
            <a:endParaRPr/>
          </a:p>
          <a:p>
            <a:pPr indent="0" lvl="0" marL="0" marR="0" rtl="0" algn="l">
              <a:lnSpc>
                <a:spcPct val="100000"/>
              </a:lnSpc>
              <a:spcBef>
                <a:spcPts val="0"/>
              </a:spcBef>
              <a:spcAft>
                <a:spcPts val="0"/>
              </a:spcAft>
              <a:buClr>
                <a:srgbClr val="000000"/>
              </a:buClr>
              <a:buSzPts val="2000"/>
              <a:buFont typeface="Arial"/>
              <a:buNone/>
            </a:pPr>
            <a:r>
              <a:t/>
            </a:r>
            <a:endParaRPr/>
          </a:p>
          <a:p>
            <a:pPr indent="0" lvl="0" marL="0" marR="0" rtl="0" algn="l">
              <a:lnSpc>
                <a:spcPct val="100000"/>
              </a:lnSpc>
              <a:spcBef>
                <a:spcPts val="0"/>
              </a:spcBef>
              <a:spcAft>
                <a:spcPts val="0"/>
              </a:spcAft>
              <a:buClr>
                <a:srgbClr val="000000"/>
              </a:buClr>
              <a:buSzPts val="2000"/>
              <a:buFont typeface="Arial"/>
              <a:buNone/>
            </a:pPr>
            <a:r>
              <a:rPr lang="en-US"/>
              <a:t>	Durante a remoção de um nó na árvore, novamente é necessário utilizar as regras da árvore de pesquisa binária para encontrar o nó a ser removido. E após a remoção, como na </a:t>
            </a:r>
            <a:r>
              <a:rPr lang="en-US"/>
              <a:t>inserção</a:t>
            </a:r>
            <a:r>
              <a:rPr lang="en-US"/>
              <a:t>, é verificado se o balanceamento da árvore foi prejudicado, se sim, irá ocorrer as rotações corretas para que ela volte a ser balanceada. </a:t>
            </a:r>
            <a:endParaRPr/>
          </a:p>
          <a:p>
            <a:pPr indent="0" lvl="0" marL="0" marR="0" rtl="0" algn="l">
              <a:lnSpc>
                <a:spcPct val="100000"/>
              </a:lnSpc>
              <a:spcBef>
                <a:spcPts val="0"/>
              </a:spcBef>
              <a:spcAft>
                <a:spcPts val="0"/>
              </a:spcAft>
              <a:buClr>
                <a:srgbClr val="000000"/>
              </a:buClr>
              <a:buSzPts val="2000"/>
              <a:buFont typeface="Arial"/>
              <a:buNone/>
            </a:pPr>
            <a:r>
              <a:t/>
            </a:r>
            <a:endParaRPr/>
          </a:p>
          <a:p>
            <a:pPr indent="0" lvl="0" marL="0" marR="0" rtl="0" algn="l">
              <a:lnSpc>
                <a:spcPct val="100000"/>
              </a:lnSpc>
              <a:spcBef>
                <a:spcPts val="0"/>
              </a:spcBef>
              <a:spcAft>
                <a:spcPts val="0"/>
              </a:spcAft>
              <a:buClr>
                <a:srgbClr val="000000"/>
              </a:buClr>
              <a:buSzPts val="2000"/>
              <a:buFont typeface="Arial"/>
              <a:buNone/>
            </a:pPr>
            <a:r>
              <a:rPr lang="en-US"/>
              <a:t>	Por fim, sobre a pesquisa na árvore avl, não há muito segredo, já que é utilizado o mesmo princípio de árvore de pesquisa binária, onde se </a:t>
            </a:r>
            <a:r>
              <a:rPr lang="en-US"/>
              <a:t>começa</a:t>
            </a:r>
            <a:r>
              <a:rPr lang="en-US"/>
              <a:t> pela Raiz, comparando o valor que se quer achar com o valor do nó atual, e com base dessa comparação, segue-se para direita ou para a esquerda, e fica nisso até que o nó desejado seja alcançado, ou acha-se um nó nulo, oque indica que o valor não está ali na árvore.</a:t>
            </a:r>
            <a:endParaRPr/>
          </a:p>
        </p:txBody>
      </p:sp>
      <p:sp>
        <p:nvSpPr>
          <p:cNvPr id="66" name="Google Shape;66;p8"/>
          <p:cNvSpPr txBox="1"/>
          <p:nvPr/>
        </p:nvSpPr>
        <p:spPr>
          <a:xfrm>
            <a:off x="8632825" y="6419850"/>
            <a:ext cx="762000" cy="457200"/>
          </a:xfrm>
          <a:prstGeom prst="rect">
            <a:avLst/>
          </a:prstGeom>
          <a:noFill/>
          <a:ln>
            <a:noFill/>
          </a:ln>
        </p:spPr>
        <p:txBody>
          <a:bodyPr anchorCtr="0" anchor="b" bIns="46800" lIns="90000" spcFirstLastPara="1" rIns="90000" wrap="square" tIns="46800">
            <a:noAutofit/>
          </a:bodyPr>
          <a:lstStyle/>
          <a:p>
            <a:pPr indent="0" lvl="0" marL="0" marR="0" rtl="0" algn="l">
              <a:lnSpc>
                <a:spcPct val="100000"/>
              </a:lnSpc>
              <a:spcBef>
                <a:spcPts val="0"/>
              </a:spcBef>
              <a:spcAft>
                <a:spcPts val="0"/>
              </a:spcAft>
              <a:buClr>
                <a:srgbClr val="3333CC"/>
              </a:buClr>
              <a:buSzPts val="1400"/>
              <a:buFont typeface="Comic Sans MS"/>
              <a:buNone/>
            </a:pPr>
            <a:fld id="{00000000-1234-1234-1234-123412341234}" type="slidenum">
              <a:rPr b="1" i="0" lang="en-US" sz="1400" u="none" cap="none" strike="noStrike">
                <a:solidFill>
                  <a:srgbClr val="3333CC"/>
                </a:solidFill>
                <a:latin typeface="Comic Sans MS"/>
                <a:ea typeface="Comic Sans MS"/>
                <a:cs typeface="Comic Sans MS"/>
                <a:sym typeface="Comic Sans MS"/>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71" name="Shape 71"/>
        <p:cNvGrpSpPr/>
        <p:nvPr/>
      </p:nvGrpSpPr>
      <p:grpSpPr>
        <a:xfrm>
          <a:off x="0" y="0"/>
          <a:ext cx="0" cy="0"/>
          <a:chOff x="0" y="0"/>
          <a:chExt cx="0" cy="0"/>
        </a:xfrm>
      </p:grpSpPr>
      <p:sp>
        <p:nvSpPr>
          <p:cNvPr id="72" name="Google Shape;72;p9"/>
          <p:cNvSpPr txBox="1"/>
          <p:nvPr/>
        </p:nvSpPr>
        <p:spPr>
          <a:xfrm>
            <a:off x="1219200" y="163512"/>
            <a:ext cx="7924800" cy="6174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333399"/>
              </a:buClr>
              <a:buSzPts val="3300"/>
              <a:buFont typeface="Tahoma"/>
              <a:buNone/>
            </a:pPr>
            <a:r>
              <a:rPr b="0" i="0" lang="en-US" sz="3300" u="none" cap="none" strike="noStrike">
                <a:solidFill>
                  <a:srgbClr val="333399"/>
                </a:solidFill>
                <a:latin typeface="Tahoma"/>
                <a:ea typeface="Tahoma"/>
                <a:cs typeface="Tahoma"/>
                <a:sym typeface="Tahoma"/>
              </a:rPr>
              <a:t>&lt;</a:t>
            </a:r>
            <a:r>
              <a:rPr lang="en-US" sz="3300">
                <a:solidFill>
                  <a:srgbClr val="333399"/>
                </a:solidFill>
                <a:latin typeface="Tahoma"/>
                <a:ea typeface="Tahoma"/>
                <a:cs typeface="Tahoma"/>
                <a:sym typeface="Tahoma"/>
              </a:rPr>
              <a:t>Árvore AVL</a:t>
            </a:r>
            <a:r>
              <a:rPr b="0" i="0" lang="en-US" sz="3300" u="none" cap="none" strike="noStrike">
                <a:solidFill>
                  <a:srgbClr val="333399"/>
                </a:solidFill>
                <a:latin typeface="Tahoma"/>
                <a:ea typeface="Tahoma"/>
                <a:cs typeface="Tahoma"/>
                <a:sym typeface="Tahoma"/>
              </a:rPr>
              <a:t>&gt;</a:t>
            </a:r>
            <a:endParaRPr b="0" i="0" sz="1400" u="none" cap="none" strike="noStrike">
              <a:solidFill>
                <a:srgbClr val="000000"/>
              </a:solidFill>
              <a:latin typeface="Arial"/>
              <a:ea typeface="Arial"/>
              <a:cs typeface="Arial"/>
              <a:sym typeface="Arial"/>
            </a:endParaRPr>
          </a:p>
        </p:txBody>
      </p:sp>
      <p:sp>
        <p:nvSpPr>
          <p:cNvPr id="73" name="Google Shape;73;p9"/>
          <p:cNvSpPr txBox="1"/>
          <p:nvPr/>
        </p:nvSpPr>
        <p:spPr>
          <a:xfrm>
            <a:off x="152400" y="990600"/>
            <a:ext cx="8891700" cy="5653800"/>
          </a:xfrm>
          <a:prstGeom prst="rect">
            <a:avLst/>
          </a:prstGeom>
          <a:noFill/>
          <a:ln>
            <a:noFill/>
          </a:ln>
        </p:spPr>
        <p:txBody>
          <a:bodyPr anchorCtr="0" anchor="t" bIns="45700" lIns="91425" spcFirstLastPara="1" rIns="91425" wrap="square" tIns="45700">
            <a:noAutofit/>
          </a:bodyPr>
          <a:lstStyle/>
          <a:p>
            <a:pPr indent="-339725" lvl="0" marL="339725" marR="0" rtl="0" algn="l">
              <a:lnSpc>
                <a:spcPct val="100000"/>
              </a:lnSpc>
              <a:spcBef>
                <a:spcPts val="0"/>
              </a:spcBef>
              <a:spcAft>
                <a:spcPts val="0"/>
              </a:spcAft>
              <a:buClr>
                <a:srgbClr val="3333CC"/>
              </a:buClr>
              <a:buSzPts val="1440"/>
              <a:buFont typeface="Noto Sans Symbols"/>
              <a:buChar char="■"/>
            </a:pPr>
            <a:r>
              <a:rPr b="1" lang="en-US" sz="2400">
                <a:solidFill>
                  <a:srgbClr val="FF0000"/>
                </a:solidFill>
              </a:rPr>
              <a:t>Prós e contras</a:t>
            </a:r>
            <a:r>
              <a:rPr b="0" i="0" lang="en-US" sz="2400" u="none" cap="none" strike="noStrike">
                <a:solidFill>
                  <a:srgbClr val="000000"/>
                </a:solidFill>
                <a:latin typeface="Arial"/>
                <a:ea typeface="Arial"/>
                <a:cs typeface="Arial"/>
                <a:sym typeface="Arial"/>
              </a:rPr>
              <a:t>:</a:t>
            </a:r>
            <a:endParaRPr b="0" i="0" sz="2400" u="none" cap="none" strike="noStrike">
              <a:solidFill>
                <a:srgbClr val="000000"/>
              </a:solidFill>
              <a:latin typeface="Arial"/>
              <a:ea typeface="Arial"/>
              <a:cs typeface="Arial"/>
              <a:sym typeface="Arial"/>
            </a:endParaRPr>
          </a:p>
          <a:p>
            <a:pPr indent="0" lvl="0" marL="0" marR="0" rtl="0" algn="l">
              <a:lnSpc>
                <a:spcPct val="100000"/>
              </a:lnSpc>
              <a:spcBef>
                <a:spcPts val="500"/>
              </a:spcBef>
              <a:spcAft>
                <a:spcPts val="0"/>
              </a:spcAft>
              <a:buNone/>
            </a:pPr>
            <a:r>
              <a:rPr lang="en-US"/>
              <a:t>	Busca Eficiente: A árvore avl tem uma complexidade O(log n), onde n é o número de nós da árvore. </a:t>
            </a:r>
            <a:r>
              <a:rPr lang="en-US"/>
              <a:t>O Que</a:t>
            </a:r>
            <a:r>
              <a:rPr lang="en-US"/>
              <a:t> significa que ela é mais rápida que em estruturas que não são balanceadas, como listas lineares, ainda mais quando a árvore </a:t>
            </a:r>
            <a:r>
              <a:rPr lang="en-US"/>
              <a:t>possui</a:t>
            </a:r>
            <a:r>
              <a:rPr lang="en-US"/>
              <a:t> muitos nós.</a:t>
            </a:r>
            <a:endParaRPr/>
          </a:p>
          <a:p>
            <a:pPr indent="0" lvl="0" marL="0" marR="0" rtl="0" algn="l">
              <a:lnSpc>
                <a:spcPct val="100000"/>
              </a:lnSpc>
              <a:spcBef>
                <a:spcPts val="500"/>
              </a:spcBef>
              <a:spcAft>
                <a:spcPts val="0"/>
              </a:spcAft>
              <a:buNone/>
            </a:pPr>
            <a:r>
              <a:rPr lang="en-US"/>
              <a:t>	A árvore avl possui balanceamento automático, onde ela mantém sempre sua altura balanceada, oque garante a diferença da altura seja no maximo de 1. Evitando assim em um desempenho consistente em toas as operações.</a:t>
            </a:r>
            <a:endParaRPr/>
          </a:p>
          <a:p>
            <a:pPr indent="0" lvl="0" marL="0" marR="0" rtl="0" algn="l">
              <a:lnSpc>
                <a:spcPct val="100000"/>
              </a:lnSpc>
              <a:spcBef>
                <a:spcPts val="500"/>
              </a:spcBef>
              <a:spcAft>
                <a:spcPts val="0"/>
              </a:spcAft>
              <a:buNone/>
            </a:pPr>
            <a:r>
              <a:rPr lang="en-US"/>
              <a:t>	Ela possui o desempenho previsível, mesmo para árvores muito grandes. Isso é vantajoso quando precisa-se manipular um volume grande de dados, e garante um tempo de resposta rápido.</a:t>
            </a:r>
            <a:endParaRPr/>
          </a:p>
          <a:p>
            <a:pPr indent="0" lvl="0" marL="0" marR="0" rtl="0" algn="l">
              <a:lnSpc>
                <a:spcPct val="100000"/>
              </a:lnSpc>
              <a:spcBef>
                <a:spcPts val="500"/>
              </a:spcBef>
              <a:spcAft>
                <a:spcPts val="0"/>
              </a:spcAft>
              <a:buNone/>
            </a:pPr>
            <a:r>
              <a:t/>
            </a:r>
            <a:endParaRPr/>
          </a:p>
          <a:p>
            <a:pPr indent="457200" lvl="0" marL="0" marR="0" rtl="0" algn="l">
              <a:lnSpc>
                <a:spcPct val="100000"/>
              </a:lnSpc>
              <a:spcBef>
                <a:spcPts val="500"/>
              </a:spcBef>
              <a:spcAft>
                <a:spcPts val="0"/>
              </a:spcAft>
              <a:buNone/>
            </a:pPr>
            <a:r>
              <a:rPr lang="en-US"/>
              <a:t>Contras.</a:t>
            </a:r>
            <a:endParaRPr/>
          </a:p>
          <a:p>
            <a:pPr indent="0" lvl="0" marL="0" marR="0" rtl="0" algn="l">
              <a:lnSpc>
                <a:spcPct val="100000"/>
              </a:lnSpc>
              <a:spcBef>
                <a:spcPts val="500"/>
              </a:spcBef>
              <a:spcAft>
                <a:spcPts val="0"/>
              </a:spcAft>
              <a:buNone/>
            </a:pPr>
            <a:r>
              <a:rPr lang="en-US"/>
              <a:t>	A árvore AVL é bem complexa na hora de sua </a:t>
            </a:r>
            <a:r>
              <a:rPr lang="en-US"/>
              <a:t>implementação</a:t>
            </a:r>
            <a:r>
              <a:rPr lang="en-US"/>
              <a:t>, e requer atenção aos seus detalhes, além de bom conhecimento de algoritmos de rotação e de atualização. Quando a </a:t>
            </a:r>
            <a:r>
              <a:rPr lang="en-US"/>
              <a:t>implementação</a:t>
            </a:r>
            <a:r>
              <a:rPr lang="en-US"/>
              <a:t> é feita de maneira incorreta, </a:t>
            </a:r>
            <a:r>
              <a:rPr lang="en-US"/>
              <a:t>pode</a:t>
            </a:r>
            <a:r>
              <a:rPr lang="en-US"/>
              <a:t> ocasionar em erros de balanceamento e a árvore passa a se conportar de forma estranha. </a:t>
            </a:r>
            <a:endParaRPr/>
          </a:p>
          <a:p>
            <a:pPr indent="0" lvl="0" marL="0" marR="0" rtl="0" algn="l">
              <a:lnSpc>
                <a:spcPct val="100000"/>
              </a:lnSpc>
              <a:spcBef>
                <a:spcPts val="500"/>
              </a:spcBef>
              <a:spcAft>
                <a:spcPts val="0"/>
              </a:spcAft>
              <a:buNone/>
            </a:pPr>
            <a:r>
              <a:rPr lang="en-US"/>
              <a:t>	Overhead adicional: Na árvore, o balanceamento é feito de forma automática por rotações e atualizações, e isso pode resultar em um tempo de execução maior do que em estruturas não balanceadas, além de </a:t>
            </a:r>
            <a:r>
              <a:rPr lang="en-US"/>
              <a:t>requerer</a:t>
            </a:r>
            <a:r>
              <a:rPr lang="en-US"/>
              <a:t> informações adicionais sobre seu balanceamento, como fatores de equilíbrio ou altura. Isso pode aumentar o espaço necessário para guardar cada nó da árvore.</a:t>
            </a:r>
            <a:endParaRPr/>
          </a:p>
          <a:p>
            <a:pPr indent="0" lvl="0" marL="0" marR="0" rtl="0" algn="l">
              <a:lnSpc>
                <a:spcPct val="100000"/>
              </a:lnSpc>
              <a:spcBef>
                <a:spcPts val="0"/>
              </a:spcBef>
              <a:spcAft>
                <a:spcPts val="0"/>
              </a:spcAft>
              <a:buClr>
                <a:srgbClr val="000000"/>
              </a:buClr>
              <a:buSzPts val="2000"/>
              <a:buFont typeface="Arial"/>
              <a:buNone/>
            </a:pPr>
            <a:r>
              <a:rPr lang="en-US" sz="2000"/>
              <a:t>	</a:t>
            </a:r>
            <a:endParaRPr b="0" i="0" sz="2000" u="none" cap="none" strike="noStrike">
              <a:solidFill>
                <a:srgbClr val="000000"/>
              </a:solidFill>
              <a:latin typeface="Arial"/>
              <a:ea typeface="Arial"/>
              <a:cs typeface="Arial"/>
              <a:sym typeface="Arial"/>
            </a:endParaRPr>
          </a:p>
        </p:txBody>
      </p:sp>
      <p:sp>
        <p:nvSpPr>
          <p:cNvPr id="74" name="Google Shape;74;p9"/>
          <p:cNvSpPr txBox="1"/>
          <p:nvPr/>
        </p:nvSpPr>
        <p:spPr>
          <a:xfrm>
            <a:off x="8632825" y="6419850"/>
            <a:ext cx="762000" cy="457200"/>
          </a:xfrm>
          <a:prstGeom prst="rect">
            <a:avLst/>
          </a:prstGeom>
          <a:noFill/>
          <a:ln>
            <a:noFill/>
          </a:ln>
        </p:spPr>
        <p:txBody>
          <a:bodyPr anchorCtr="0" anchor="b" bIns="46800" lIns="90000" spcFirstLastPara="1" rIns="90000" wrap="square" tIns="46800">
            <a:noAutofit/>
          </a:bodyPr>
          <a:lstStyle/>
          <a:p>
            <a:pPr indent="0" lvl="0" marL="0" marR="0" rtl="0" algn="l">
              <a:lnSpc>
                <a:spcPct val="100000"/>
              </a:lnSpc>
              <a:spcBef>
                <a:spcPts val="0"/>
              </a:spcBef>
              <a:spcAft>
                <a:spcPts val="0"/>
              </a:spcAft>
              <a:buClr>
                <a:srgbClr val="3333CC"/>
              </a:buClr>
              <a:buSzPts val="1400"/>
              <a:buFont typeface="Comic Sans MS"/>
              <a:buNone/>
            </a:pPr>
            <a:fld id="{00000000-1234-1234-1234-123412341234}" type="slidenum">
              <a:rPr b="1" i="0" lang="en-US" sz="1400" u="none" cap="none" strike="noStrike">
                <a:solidFill>
                  <a:srgbClr val="3333CC"/>
                </a:solidFill>
                <a:latin typeface="Comic Sans MS"/>
                <a:ea typeface="Comic Sans MS"/>
                <a:cs typeface="Comic Sans MS"/>
                <a:sym typeface="Comic Sans MS"/>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79" name="Shape 79"/>
        <p:cNvGrpSpPr/>
        <p:nvPr/>
      </p:nvGrpSpPr>
      <p:grpSpPr>
        <a:xfrm>
          <a:off x="0" y="0"/>
          <a:ext cx="0" cy="0"/>
          <a:chOff x="0" y="0"/>
          <a:chExt cx="0" cy="0"/>
        </a:xfrm>
      </p:grpSpPr>
      <p:sp>
        <p:nvSpPr>
          <p:cNvPr id="80" name="Google Shape;80;p10"/>
          <p:cNvSpPr txBox="1"/>
          <p:nvPr/>
        </p:nvSpPr>
        <p:spPr>
          <a:xfrm>
            <a:off x="1219200" y="163512"/>
            <a:ext cx="7924800" cy="6174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333399"/>
              </a:buClr>
              <a:buSzPts val="3300"/>
              <a:buFont typeface="Tahoma"/>
              <a:buNone/>
            </a:pPr>
            <a:r>
              <a:rPr b="0" i="0" lang="en-US" sz="3300" u="none" cap="none" strike="noStrike">
                <a:solidFill>
                  <a:srgbClr val="333399"/>
                </a:solidFill>
                <a:latin typeface="Tahoma"/>
                <a:ea typeface="Tahoma"/>
                <a:cs typeface="Tahoma"/>
                <a:sym typeface="Tahoma"/>
              </a:rPr>
              <a:t>&lt;</a:t>
            </a:r>
            <a:r>
              <a:rPr lang="en-US" sz="3300">
                <a:solidFill>
                  <a:srgbClr val="333399"/>
                </a:solidFill>
                <a:latin typeface="Tahoma"/>
                <a:ea typeface="Tahoma"/>
                <a:cs typeface="Tahoma"/>
                <a:sym typeface="Tahoma"/>
              </a:rPr>
              <a:t>Árvore AVL</a:t>
            </a:r>
            <a:r>
              <a:rPr b="0" i="0" lang="en-US" sz="3300" u="none" cap="none" strike="noStrike">
                <a:solidFill>
                  <a:srgbClr val="333399"/>
                </a:solidFill>
                <a:latin typeface="Tahoma"/>
                <a:ea typeface="Tahoma"/>
                <a:cs typeface="Tahoma"/>
                <a:sym typeface="Tahoma"/>
              </a:rPr>
              <a:t>&gt;</a:t>
            </a:r>
            <a:endParaRPr b="0" i="0" sz="1400" u="none" cap="none" strike="noStrike">
              <a:solidFill>
                <a:srgbClr val="000000"/>
              </a:solidFill>
              <a:latin typeface="Arial"/>
              <a:ea typeface="Arial"/>
              <a:cs typeface="Arial"/>
              <a:sym typeface="Arial"/>
            </a:endParaRPr>
          </a:p>
        </p:txBody>
      </p:sp>
      <p:sp>
        <p:nvSpPr>
          <p:cNvPr id="81" name="Google Shape;81;p10"/>
          <p:cNvSpPr txBox="1"/>
          <p:nvPr/>
        </p:nvSpPr>
        <p:spPr>
          <a:xfrm>
            <a:off x="152400" y="990600"/>
            <a:ext cx="8891700" cy="2438400"/>
          </a:xfrm>
          <a:prstGeom prst="rect">
            <a:avLst/>
          </a:prstGeom>
          <a:noFill/>
          <a:ln>
            <a:noFill/>
          </a:ln>
        </p:spPr>
        <p:txBody>
          <a:bodyPr anchorCtr="0" anchor="t" bIns="45700" lIns="91425" spcFirstLastPara="1" rIns="91425" wrap="square" tIns="45700">
            <a:noAutofit/>
          </a:bodyPr>
          <a:lstStyle/>
          <a:p>
            <a:pPr indent="-339725" lvl="0" marL="339725" marR="0" rtl="0" algn="l">
              <a:lnSpc>
                <a:spcPct val="100000"/>
              </a:lnSpc>
              <a:spcBef>
                <a:spcPts val="0"/>
              </a:spcBef>
              <a:spcAft>
                <a:spcPts val="0"/>
              </a:spcAft>
              <a:buClr>
                <a:srgbClr val="3333CC"/>
              </a:buClr>
              <a:buSzPts val="1440"/>
              <a:buFont typeface="Noto Sans Symbols"/>
              <a:buChar char="■"/>
            </a:pPr>
            <a:r>
              <a:rPr b="1" i="0" lang="en-US" sz="2400" u="none" cap="none" strike="noStrike">
                <a:solidFill>
                  <a:srgbClr val="FF0000"/>
                </a:solidFill>
                <a:latin typeface="Arial"/>
                <a:ea typeface="Arial"/>
                <a:cs typeface="Arial"/>
                <a:sym typeface="Arial"/>
              </a:rPr>
              <a:t>Teste de Mesa</a:t>
            </a:r>
            <a:r>
              <a:rPr b="0" i="0" lang="en-US" sz="2400" u="none" cap="none" strike="noStrike">
                <a:solidFill>
                  <a:srgbClr val="000000"/>
                </a:solidFill>
                <a:latin typeface="Arial"/>
                <a:ea typeface="Arial"/>
                <a:cs typeface="Arial"/>
                <a:sym typeface="Arial"/>
              </a:rPr>
              <a:t>:</a:t>
            </a:r>
            <a:endParaRPr b="0" i="0" sz="2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Arial"/>
              <a:ea typeface="Arial"/>
              <a:cs typeface="Arial"/>
              <a:sym typeface="Arial"/>
            </a:endParaRPr>
          </a:p>
        </p:txBody>
      </p:sp>
      <p:sp>
        <p:nvSpPr>
          <p:cNvPr id="82" name="Google Shape;82;p10"/>
          <p:cNvSpPr txBox="1"/>
          <p:nvPr/>
        </p:nvSpPr>
        <p:spPr>
          <a:xfrm>
            <a:off x="8632825" y="6419850"/>
            <a:ext cx="762000" cy="457200"/>
          </a:xfrm>
          <a:prstGeom prst="rect">
            <a:avLst/>
          </a:prstGeom>
          <a:noFill/>
          <a:ln>
            <a:noFill/>
          </a:ln>
        </p:spPr>
        <p:txBody>
          <a:bodyPr anchorCtr="0" anchor="b" bIns="46800" lIns="90000" spcFirstLastPara="1" rIns="90000" wrap="square" tIns="46800">
            <a:noAutofit/>
          </a:bodyPr>
          <a:lstStyle/>
          <a:p>
            <a:pPr indent="0" lvl="0" marL="0" marR="0" rtl="0" algn="l">
              <a:lnSpc>
                <a:spcPct val="100000"/>
              </a:lnSpc>
              <a:spcBef>
                <a:spcPts val="0"/>
              </a:spcBef>
              <a:spcAft>
                <a:spcPts val="0"/>
              </a:spcAft>
              <a:buClr>
                <a:srgbClr val="3333CC"/>
              </a:buClr>
              <a:buSzPts val="1400"/>
              <a:buFont typeface="Comic Sans MS"/>
              <a:buNone/>
            </a:pPr>
            <a:fld id="{00000000-1234-1234-1234-123412341234}" type="slidenum">
              <a:rPr b="1" i="0" lang="en-US" sz="1400" u="none" cap="none" strike="noStrike">
                <a:solidFill>
                  <a:srgbClr val="3333CC"/>
                </a:solidFill>
                <a:latin typeface="Comic Sans MS"/>
                <a:ea typeface="Comic Sans MS"/>
                <a:cs typeface="Comic Sans MS"/>
                <a:sym typeface="Comic Sans MS"/>
              </a:rPr>
              <a:t>‹#›</a:t>
            </a:fld>
            <a:endParaRPr b="0" i="0" sz="1400" u="none" cap="none" strike="noStrike">
              <a:solidFill>
                <a:srgbClr val="000000"/>
              </a:solidFill>
              <a:latin typeface="Arial"/>
              <a:ea typeface="Arial"/>
              <a:cs typeface="Arial"/>
              <a:sym typeface="Arial"/>
            </a:endParaRPr>
          </a:p>
        </p:txBody>
      </p:sp>
      <p:pic>
        <p:nvPicPr>
          <p:cNvPr id="83" name="Google Shape;83;p10"/>
          <p:cNvPicPr preferRelativeResize="0"/>
          <p:nvPr/>
        </p:nvPicPr>
        <p:blipFill>
          <a:blip r:embed="rId3">
            <a:alphaModFix/>
          </a:blip>
          <a:stretch>
            <a:fillRect/>
          </a:stretch>
        </p:blipFill>
        <p:spPr>
          <a:xfrm>
            <a:off x="152400" y="1492800"/>
            <a:ext cx="8306074" cy="52676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88" name="Shape 88"/>
        <p:cNvGrpSpPr/>
        <p:nvPr/>
      </p:nvGrpSpPr>
      <p:grpSpPr>
        <a:xfrm>
          <a:off x="0" y="0"/>
          <a:ext cx="0" cy="0"/>
          <a:chOff x="0" y="0"/>
          <a:chExt cx="0" cy="0"/>
        </a:xfrm>
      </p:grpSpPr>
      <p:sp>
        <p:nvSpPr>
          <p:cNvPr id="89" name="Google Shape;89;p11"/>
          <p:cNvSpPr txBox="1"/>
          <p:nvPr/>
        </p:nvSpPr>
        <p:spPr>
          <a:xfrm>
            <a:off x="1219200" y="163512"/>
            <a:ext cx="7924800" cy="6174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333399"/>
              </a:buClr>
              <a:buSzPts val="3300"/>
              <a:buFont typeface="Tahoma"/>
              <a:buNone/>
            </a:pPr>
            <a:r>
              <a:rPr b="0" i="0" lang="en-US" sz="3300" u="none" cap="none" strike="noStrike">
                <a:solidFill>
                  <a:srgbClr val="333399"/>
                </a:solidFill>
                <a:latin typeface="Tahoma"/>
                <a:ea typeface="Tahoma"/>
                <a:cs typeface="Tahoma"/>
                <a:sym typeface="Tahoma"/>
              </a:rPr>
              <a:t>&lt;</a:t>
            </a:r>
            <a:r>
              <a:rPr lang="en-US" sz="3300">
                <a:solidFill>
                  <a:srgbClr val="333399"/>
                </a:solidFill>
                <a:latin typeface="Tahoma"/>
                <a:ea typeface="Tahoma"/>
                <a:cs typeface="Tahoma"/>
                <a:sym typeface="Tahoma"/>
              </a:rPr>
              <a:t>Árvore de Busca Binária</a:t>
            </a:r>
            <a:r>
              <a:rPr b="0" i="0" lang="en-US" sz="3300" u="none" cap="none" strike="noStrike">
                <a:solidFill>
                  <a:srgbClr val="333399"/>
                </a:solidFill>
                <a:latin typeface="Tahoma"/>
                <a:ea typeface="Tahoma"/>
                <a:cs typeface="Tahoma"/>
                <a:sym typeface="Tahoma"/>
              </a:rPr>
              <a:t>&gt;</a:t>
            </a:r>
            <a:endParaRPr b="0" i="0" sz="1400" u="none" cap="none" strike="noStrike">
              <a:solidFill>
                <a:srgbClr val="000000"/>
              </a:solidFill>
              <a:latin typeface="Arial"/>
              <a:ea typeface="Arial"/>
              <a:cs typeface="Arial"/>
              <a:sym typeface="Arial"/>
            </a:endParaRPr>
          </a:p>
        </p:txBody>
      </p:sp>
      <p:sp>
        <p:nvSpPr>
          <p:cNvPr id="90" name="Google Shape;90;p11"/>
          <p:cNvSpPr txBox="1"/>
          <p:nvPr/>
        </p:nvSpPr>
        <p:spPr>
          <a:xfrm>
            <a:off x="152400" y="990600"/>
            <a:ext cx="8891700" cy="5583300"/>
          </a:xfrm>
          <a:prstGeom prst="rect">
            <a:avLst/>
          </a:prstGeom>
          <a:noFill/>
          <a:ln>
            <a:noFill/>
          </a:ln>
        </p:spPr>
        <p:txBody>
          <a:bodyPr anchorCtr="0" anchor="t" bIns="45700" lIns="91425" spcFirstLastPara="1" rIns="91425" wrap="square" tIns="45700">
            <a:noAutofit/>
          </a:bodyPr>
          <a:lstStyle/>
          <a:p>
            <a:pPr indent="-339725" lvl="0" marL="339725" marR="0" rtl="0" algn="l">
              <a:lnSpc>
                <a:spcPct val="100000"/>
              </a:lnSpc>
              <a:spcBef>
                <a:spcPts val="0"/>
              </a:spcBef>
              <a:spcAft>
                <a:spcPts val="0"/>
              </a:spcAft>
              <a:buClr>
                <a:srgbClr val="3333CC"/>
              </a:buClr>
              <a:buSzPts val="1440"/>
              <a:buFont typeface="Noto Sans Symbols"/>
              <a:buChar char="■"/>
            </a:pPr>
            <a:r>
              <a:rPr b="1" i="0" lang="en-US" sz="2000" u="none" cap="none" strike="noStrike">
                <a:solidFill>
                  <a:srgbClr val="FF0000"/>
                </a:solidFill>
                <a:latin typeface="Arial"/>
                <a:ea typeface="Arial"/>
                <a:cs typeface="Arial"/>
                <a:sym typeface="Arial"/>
              </a:rPr>
              <a:t>Definição e Origem</a:t>
            </a:r>
            <a:r>
              <a:rPr b="0" i="0" lang="en-US" sz="2400" u="none" cap="none" strike="noStrike">
                <a:solidFill>
                  <a:srgbClr val="000000"/>
                </a:solidFill>
                <a:latin typeface="Arial"/>
                <a:ea typeface="Arial"/>
                <a:cs typeface="Arial"/>
                <a:sym typeface="Arial"/>
              </a:rPr>
              <a:t>:</a:t>
            </a:r>
            <a:endParaRPr b="0" i="0" sz="2400" u="none" cap="none" strike="noStrike">
              <a:solidFill>
                <a:srgbClr val="000000"/>
              </a:solidFill>
              <a:latin typeface="Arial"/>
              <a:ea typeface="Arial"/>
              <a:cs typeface="Arial"/>
              <a:sym typeface="Arial"/>
            </a:endParaRPr>
          </a:p>
          <a:p>
            <a:pPr indent="457200" lvl="0" marL="0" marR="0" rtl="0" algn="l">
              <a:lnSpc>
                <a:spcPct val="100000"/>
              </a:lnSpc>
              <a:spcBef>
                <a:spcPts val="0"/>
              </a:spcBef>
              <a:spcAft>
                <a:spcPts val="0"/>
              </a:spcAft>
              <a:buClr>
                <a:schemeClr val="dk1"/>
              </a:buClr>
              <a:buSzPts val="1100"/>
              <a:buFont typeface="Arial"/>
              <a:buNone/>
            </a:pPr>
            <a:r>
              <a:rPr lang="en-US">
                <a:solidFill>
                  <a:schemeClr val="dk1"/>
                </a:solidFill>
                <a:latin typeface="Roboto"/>
                <a:ea typeface="Roboto"/>
                <a:cs typeface="Roboto"/>
                <a:sym typeface="Roboto"/>
              </a:rPr>
              <a:t>Uma árvore Binária é uma estrutura de dados a qual é em forma de árvore, ela permite armazenar os elementos de forma organizada, para após isso, conseguir realizar buscas eficientes. A mesma possui uma regra predominante que é bem simples, a qual é que em cada nó, todos os elementos a sua esquerda são menores que o valor dele mesmo, e todos os elementos da direita são maiores que eles.</a:t>
            </a:r>
            <a:endParaRPr>
              <a:solidFill>
                <a:schemeClr val="dk1"/>
              </a:solidFill>
              <a:latin typeface="Roboto"/>
              <a:ea typeface="Roboto"/>
              <a:cs typeface="Roboto"/>
              <a:sym typeface="Roboto"/>
            </a:endParaRPr>
          </a:p>
          <a:p>
            <a:pPr indent="457200" lvl="0" marL="0" marR="0" rtl="0" algn="l">
              <a:lnSpc>
                <a:spcPct val="100000"/>
              </a:lnSpc>
              <a:spcBef>
                <a:spcPts val="0"/>
              </a:spcBef>
              <a:spcAft>
                <a:spcPts val="0"/>
              </a:spcAft>
              <a:buClr>
                <a:schemeClr val="dk1"/>
              </a:buClr>
              <a:buSzPts val="1100"/>
              <a:buFont typeface="Arial"/>
              <a:buNone/>
            </a:pPr>
            <a:r>
              <a:t/>
            </a:r>
            <a:endParaRPr>
              <a:solidFill>
                <a:schemeClr val="dk1"/>
              </a:solidFill>
              <a:latin typeface="Roboto"/>
              <a:ea typeface="Roboto"/>
              <a:cs typeface="Roboto"/>
              <a:sym typeface="Roboto"/>
            </a:endParaRPr>
          </a:p>
          <a:p>
            <a:pPr indent="457200" lvl="0" marL="0" marR="0" rtl="0" algn="l">
              <a:lnSpc>
                <a:spcPct val="100000"/>
              </a:lnSpc>
              <a:spcBef>
                <a:spcPts val="0"/>
              </a:spcBef>
              <a:spcAft>
                <a:spcPts val="0"/>
              </a:spcAft>
              <a:buClr>
                <a:schemeClr val="dk1"/>
              </a:buClr>
              <a:buSzPts val="1100"/>
              <a:buFont typeface="Arial"/>
              <a:buNone/>
            </a:pPr>
            <a:r>
              <a:rPr lang="en-US">
                <a:solidFill>
                  <a:schemeClr val="dk1"/>
                </a:solidFill>
                <a:latin typeface="Roboto"/>
                <a:ea typeface="Roboto"/>
                <a:cs typeface="Roboto"/>
                <a:sym typeface="Roboto"/>
              </a:rPr>
              <a:t>Esta estrutura originou-se do conceito de árvore binária, desenvolvido pelo matemático húngaro László Kalmár em 1920. Porém, foi popularizado em 1960 no livro The Art of Computer Programming, escrito por Donald Knuth. Desde então, ela é estudada e aplicada em muitas áreas da ciência da computação.</a:t>
            </a:r>
            <a:endParaRPr>
              <a:solidFill>
                <a:schemeClr val="dk1"/>
              </a:solidFill>
              <a:latin typeface="Roboto"/>
              <a:ea typeface="Roboto"/>
              <a:cs typeface="Roboto"/>
              <a:sym typeface="Roboto"/>
            </a:endParaRPr>
          </a:p>
          <a:p>
            <a:pPr indent="0" lvl="0" marL="0" marR="0" rtl="0" algn="l">
              <a:lnSpc>
                <a:spcPct val="100000"/>
              </a:lnSpc>
              <a:spcBef>
                <a:spcPts val="0"/>
              </a:spcBef>
              <a:spcAft>
                <a:spcPts val="0"/>
              </a:spcAft>
              <a:buClr>
                <a:schemeClr val="dk1"/>
              </a:buClr>
              <a:buSzPts val="1100"/>
              <a:buFont typeface="Arial"/>
              <a:buNone/>
            </a:pPr>
            <a:r>
              <a:t/>
            </a:r>
            <a:endParaRPr sz="1600">
              <a:solidFill>
                <a:schemeClr val="dk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2000"/>
              <a:buFont typeface="Arial"/>
              <a:buNone/>
            </a:pPr>
            <a:r>
              <a:rPr lang="en-US" sz="1200">
                <a:solidFill>
                  <a:schemeClr val="dk1"/>
                </a:solidFill>
                <a:latin typeface="Roboto"/>
                <a:ea typeface="Roboto"/>
                <a:cs typeface="Roboto"/>
                <a:sym typeface="Roboto"/>
              </a:rPr>
              <a:t>	</a:t>
            </a:r>
            <a:r>
              <a:rPr lang="en-US">
                <a:solidFill>
                  <a:schemeClr val="dk1"/>
                </a:solidFill>
                <a:latin typeface="Roboto"/>
                <a:ea typeface="Roboto"/>
                <a:cs typeface="Roboto"/>
                <a:sym typeface="Roboto"/>
              </a:rPr>
              <a:t>As principais operações de uma árvore e busca binária incluem a inserção, remoção e a busca por elementos, a busca é feita de forma eficiente, pois a cada comparação, o tamanho do espaço a busca é reduzido pela metade.</a:t>
            </a:r>
            <a:endParaRPr>
              <a:solidFill>
                <a:schemeClr val="dk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2000"/>
              <a:buFont typeface="Arial"/>
              <a:buNone/>
            </a:pPr>
            <a:r>
              <a:t/>
            </a:r>
            <a:endParaRPr>
              <a:solidFill>
                <a:schemeClr val="dk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2000"/>
              <a:buFont typeface="Arial"/>
              <a:buNone/>
            </a:pPr>
            <a:r>
              <a:rPr lang="en-US">
                <a:solidFill>
                  <a:schemeClr val="dk1"/>
                </a:solidFill>
                <a:latin typeface="Roboto"/>
                <a:ea typeface="Roboto"/>
                <a:cs typeface="Roboto"/>
                <a:sym typeface="Roboto"/>
              </a:rPr>
              <a:t>	Além disso, as árvores de busca binária podem ser percorridas de três maneiras diferentes: em ordem, pré-ordem e pós-ordem .</a:t>
            </a:r>
            <a:endParaRPr>
              <a:solidFill>
                <a:schemeClr val="dk1"/>
              </a:solidFill>
              <a:latin typeface="Roboto"/>
              <a:ea typeface="Roboto"/>
              <a:cs typeface="Roboto"/>
              <a:sym typeface="Roboto"/>
            </a:endParaRPr>
          </a:p>
          <a:p>
            <a:pPr indent="457200" lvl="0" marL="0" marR="0" rtl="0" algn="l">
              <a:lnSpc>
                <a:spcPct val="100000"/>
              </a:lnSpc>
              <a:spcBef>
                <a:spcPts val="0"/>
              </a:spcBef>
              <a:spcAft>
                <a:spcPts val="0"/>
              </a:spcAft>
              <a:buClr>
                <a:schemeClr val="dk1"/>
              </a:buClr>
              <a:buSzPts val="1100"/>
              <a:buFont typeface="Arial"/>
              <a:buNone/>
            </a:pPr>
            <a:r>
              <a:rPr lang="en-US">
                <a:solidFill>
                  <a:schemeClr val="dk1"/>
                </a:solidFill>
                <a:latin typeface="Roboto"/>
                <a:ea typeface="Roboto"/>
                <a:cs typeface="Roboto"/>
                <a:sym typeface="Roboto"/>
              </a:rPr>
              <a:t>Em ordem: Os elementos são acessados em ordem crescente, primeiro a subárvore esquerda, depois a raiz e, por fim, a subárvore direita.</a:t>
            </a:r>
            <a:endParaRPr>
              <a:solidFill>
                <a:schemeClr val="dk1"/>
              </a:solidFill>
              <a:latin typeface="Roboto"/>
              <a:ea typeface="Roboto"/>
              <a:cs typeface="Roboto"/>
              <a:sym typeface="Roboto"/>
            </a:endParaRPr>
          </a:p>
          <a:p>
            <a:pPr indent="0" lvl="0" marL="0" marR="0" rtl="0" algn="l">
              <a:lnSpc>
                <a:spcPct val="100000"/>
              </a:lnSpc>
              <a:spcBef>
                <a:spcPts val="0"/>
              </a:spcBef>
              <a:spcAft>
                <a:spcPts val="0"/>
              </a:spcAft>
              <a:buClr>
                <a:schemeClr val="dk1"/>
              </a:buClr>
              <a:buSzPts val="1100"/>
              <a:buFont typeface="Arial"/>
              <a:buNone/>
            </a:pPr>
            <a:r>
              <a:t/>
            </a:r>
            <a:endParaRPr>
              <a:solidFill>
                <a:schemeClr val="dk1"/>
              </a:solidFill>
              <a:latin typeface="Roboto"/>
              <a:ea typeface="Roboto"/>
              <a:cs typeface="Roboto"/>
              <a:sym typeface="Roboto"/>
            </a:endParaRPr>
          </a:p>
          <a:p>
            <a:pPr indent="457200" lvl="0" marL="0" marR="0" rtl="0" algn="l">
              <a:lnSpc>
                <a:spcPct val="100000"/>
              </a:lnSpc>
              <a:spcBef>
                <a:spcPts val="0"/>
              </a:spcBef>
              <a:spcAft>
                <a:spcPts val="0"/>
              </a:spcAft>
              <a:buClr>
                <a:schemeClr val="dk1"/>
              </a:buClr>
              <a:buSzPts val="1100"/>
              <a:buFont typeface="Arial"/>
              <a:buNone/>
            </a:pPr>
            <a:r>
              <a:rPr lang="en-US">
                <a:solidFill>
                  <a:schemeClr val="dk1"/>
                </a:solidFill>
                <a:latin typeface="Roboto"/>
                <a:ea typeface="Roboto"/>
                <a:cs typeface="Roboto"/>
                <a:sym typeface="Roboto"/>
              </a:rPr>
              <a:t>Pré-ordem: A raiz é visitada primeiro, seguida pela subárvore esquerda e, por fim, pela subárvore direita.</a:t>
            </a:r>
            <a:endParaRPr>
              <a:solidFill>
                <a:schemeClr val="dk1"/>
              </a:solidFill>
              <a:latin typeface="Roboto"/>
              <a:ea typeface="Roboto"/>
              <a:cs typeface="Roboto"/>
              <a:sym typeface="Roboto"/>
            </a:endParaRPr>
          </a:p>
          <a:p>
            <a:pPr indent="0" lvl="0" marL="0" marR="0" rtl="0" algn="l">
              <a:lnSpc>
                <a:spcPct val="100000"/>
              </a:lnSpc>
              <a:spcBef>
                <a:spcPts val="0"/>
              </a:spcBef>
              <a:spcAft>
                <a:spcPts val="0"/>
              </a:spcAft>
              <a:buClr>
                <a:schemeClr val="dk1"/>
              </a:buClr>
              <a:buSzPts val="1100"/>
              <a:buFont typeface="Arial"/>
              <a:buNone/>
            </a:pPr>
            <a:r>
              <a:t/>
            </a:r>
            <a:endParaRPr>
              <a:solidFill>
                <a:schemeClr val="dk1"/>
              </a:solidFill>
              <a:latin typeface="Roboto"/>
              <a:ea typeface="Roboto"/>
              <a:cs typeface="Roboto"/>
              <a:sym typeface="Roboto"/>
            </a:endParaRPr>
          </a:p>
          <a:p>
            <a:pPr indent="457200" lvl="0" marL="0" marR="0" rtl="0" algn="l">
              <a:lnSpc>
                <a:spcPct val="100000"/>
              </a:lnSpc>
              <a:spcBef>
                <a:spcPts val="0"/>
              </a:spcBef>
              <a:spcAft>
                <a:spcPts val="0"/>
              </a:spcAft>
              <a:buClr>
                <a:schemeClr val="dk1"/>
              </a:buClr>
              <a:buSzPts val="1100"/>
              <a:buFont typeface="Arial"/>
              <a:buNone/>
            </a:pPr>
            <a:r>
              <a:rPr lang="en-US">
                <a:solidFill>
                  <a:schemeClr val="dk1"/>
                </a:solidFill>
                <a:latin typeface="Roboto"/>
                <a:ea typeface="Roboto"/>
                <a:cs typeface="Roboto"/>
                <a:sym typeface="Roboto"/>
              </a:rPr>
              <a:t>Pós-ordem: As subárvores esquerda e direita são visitadas primeiro, e depois a raiz é visitada por último.</a:t>
            </a:r>
            <a:endParaRPr>
              <a:solidFill>
                <a:schemeClr val="dk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2000"/>
              <a:buFont typeface="Arial"/>
              <a:buNone/>
            </a:pPr>
            <a:r>
              <a:t/>
            </a:r>
            <a:endParaRPr>
              <a:solidFill>
                <a:schemeClr val="dk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2000"/>
              <a:buFont typeface="Arial"/>
              <a:buNone/>
            </a:pPr>
            <a:r>
              <a:t/>
            </a:r>
            <a:endParaRPr>
              <a:solidFill>
                <a:schemeClr val="dk1"/>
              </a:solidFill>
              <a:latin typeface="Roboto"/>
              <a:ea typeface="Roboto"/>
              <a:cs typeface="Roboto"/>
              <a:sym typeface="Roboto"/>
            </a:endParaRPr>
          </a:p>
        </p:txBody>
      </p:sp>
      <p:sp>
        <p:nvSpPr>
          <p:cNvPr id="91" name="Google Shape;91;p11"/>
          <p:cNvSpPr txBox="1"/>
          <p:nvPr/>
        </p:nvSpPr>
        <p:spPr>
          <a:xfrm>
            <a:off x="8632825" y="6419850"/>
            <a:ext cx="762000" cy="457200"/>
          </a:xfrm>
          <a:prstGeom prst="rect">
            <a:avLst/>
          </a:prstGeom>
          <a:noFill/>
          <a:ln>
            <a:noFill/>
          </a:ln>
        </p:spPr>
        <p:txBody>
          <a:bodyPr anchorCtr="0" anchor="b" bIns="46800" lIns="90000" spcFirstLastPara="1" rIns="90000" wrap="square" tIns="46800">
            <a:noAutofit/>
          </a:bodyPr>
          <a:lstStyle/>
          <a:p>
            <a:pPr indent="0" lvl="0" marL="0" marR="0" rtl="0" algn="l">
              <a:lnSpc>
                <a:spcPct val="100000"/>
              </a:lnSpc>
              <a:spcBef>
                <a:spcPts val="0"/>
              </a:spcBef>
              <a:spcAft>
                <a:spcPts val="0"/>
              </a:spcAft>
              <a:buClr>
                <a:srgbClr val="3333CC"/>
              </a:buClr>
              <a:buSzPts val="1400"/>
              <a:buFont typeface="Comic Sans MS"/>
              <a:buNone/>
            </a:pPr>
            <a:fld id="{00000000-1234-1234-1234-123412341234}" type="slidenum">
              <a:rPr b="1" i="0" lang="en-US" sz="1400" u="none" cap="none" strike="noStrike">
                <a:solidFill>
                  <a:srgbClr val="3333CC"/>
                </a:solidFill>
                <a:latin typeface="Comic Sans MS"/>
                <a:ea typeface="Comic Sans MS"/>
                <a:cs typeface="Comic Sans MS"/>
                <a:sym typeface="Comic Sans MS"/>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96" name="Shape 96"/>
        <p:cNvGrpSpPr/>
        <p:nvPr/>
      </p:nvGrpSpPr>
      <p:grpSpPr>
        <a:xfrm>
          <a:off x="0" y="0"/>
          <a:ext cx="0" cy="0"/>
          <a:chOff x="0" y="0"/>
          <a:chExt cx="0" cy="0"/>
        </a:xfrm>
      </p:grpSpPr>
      <p:sp>
        <p:nvSpPr>
          <p:cNvPr id="97" name="Google Shape;97;p12"/>
          <p:cNvSpPr txBox="1"/>
          <p:nvPr/>
        </p:nvSpPr>
        <p:spPr>
          <a:xfrm>
            <a:off x="1219200" y="163512"/>
            <a:ext cx="7924800" cy="6174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333399"/>
              </a:buClr>
              <a:buSzPts val="3300"/>
              <a:buFont typeface="Tahoma"/>
              <a:buNone/>
            </a:pPr>
            <a:r>
              <a:rPr b="0" i="0" lang="en-US" sz="3300" u="none" cap="none" strike="noStrike">
                <a:solidFill>
                  <a:srgbClr val="333399"/>
                </a:solidFill>
                <a:latin typeface="Tahoma"/>
                <a:ea typeface="Tahoma"/>
                <a:cs typeface="Tahoma"/>
                <a:sym typeface="Tahoma"/>
              </a:rPr>
              <a:t>&lt;</a:t>
            </a:r>
            <a:r>
              <a:rPr lang="en-US" sz="3300">
                <a:solidFill>
                  <a:srgbClr val="333399"/>
                </a:solidFill>
                <a:latin typeface="Tahoma"/>
                <a:ea typeface="Tahoma"/>
                <a:cs typeface="Tahoma"/>
                <a:sym typeface="Tahoma"/>
              </a:rPr>
              <a:t>Árvore de Busca Binária</a:t>
            </a:r>
            <a:r>
              <a:rPr b="0" i="0" lang="en-US" sz="3300" u="none" cap="none" strike="noStrike">
                <a:solidFill>
                  <a:srgbClr val="333399"/>
                </a:solidFill>
                <a:latin typeface="Tahoma"/>
                <a:ea typeface="Tahoma"/>
                <a:cs typeface="Tahoma"/>
                <a:sym typeface="Tahoma"/>
              </a:rPr>
              <a:t>&gt;</a:t>
            </a:r>
            <a:endParaRPr b="0" i="0" sz="1400" u="none" cap="none" strike="noStrike">
              <a:solidFill>
                <a:srgbClr val="000000"/>
              </a:solidFill>
              <a:latin typeface="Arial"/>
              <a:ea typeface="Arial"/>
              <a:cs typeface="Arial"/>
              <a:sym typeface="Arial"/>
            </a:endParaRPr>
          </a:p>
        </p:txBody>
      </p:sp>
      <p:sp>
        <p:nvSpPr>
          <p:cNvPr id="98" name="Google Shape;98;p12"/>
          <p:cNvSpPr txBox="1"/>
          <p:nvPr/>
        </p:nvSpPr>
        <p:spPr>
          <a:xfrm>
            <a:off x="152400" y="990600"/>
            <a:ext cx="8891700" cy="5583300"/>
          </a:xfrm>
          <a:prstGeom prst="rect">
            <a:avLst/>
          </a:prstGeom>
          <a:noFill/>
          <a:ln>
            <a:noFill/>
          </a:ln>
        </p:spPr>
        <p:txBody>
          <a:bodyPr anchorCtr="0" anchor="t" bIns="45700" lIns="91425" spcFirstLastPara="1" rIns="91425" wrap="square" tIns="45700">
            <a:noAutofit/>
          </a:bodyPr>
          <a:lstStyle/>
          <a:p>
            <a:pPr indent="-339725" lvl="0" marL="339725" marR="0" rtl="0" algn="l">
              <a:lnSpc>
                <a:spcPct val="100000"/>
              </a:lnSpc>
              <a:spcBef>
                <a:spcPts val="0"/>
              </a:spcBef>
              <a:spcAft>
                <a:spcPts val="0"/>
              </a:spcAft>
              <a:buClr>
                <a:srgbClr val="3333CC"/>
              </a:buClr>
              <a:buSzPts val="1440"/>
              <a:buFont typeface="Noto Sans Symbols"/>
              <a:buChar char="■"/>
            </a:pPr>
            <a:r>
              <a:rPr b="1" lang="en-US" sz="2000">
                <a:solidFill>
                  <a:srgbClr val="FF0000"/>
                </a:solidFill>
              </a:rPr>
              <a:t>Aplicação</a:t>
            </a:r>
            <a:r>
              <a:rPr b="0" i="0" lang="en-US" sz="2400" u="none" cap="none" strike="noStrike">
                <a:solidFill>
                  <a:srgbClr val="000000"/>
                </a:solidFill>
                <a:latin typeface="Arial"/>
                <a:ea typeface="Arial"/>
                <a:cs typeface="Arial"/>
                <a:sym typeface="Arial"/>
              </a:rPr>
              <a:t>:</a:t>
            </a:r>
            <a:endParaRPr b="0" i="0" sz="2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lang="en-US">
                <a:solidFill>
                  <a:schemeClr val="dk1"/>
                </a:solidFill>
                <a:latin typeface="Roboto"/>
                <a:ea typeface="Roboto"/>
                <a:cs typeface="Roboto"/>
                <a:sym typeface="Roboto"/>
              </a:rPr>
              <a:t>	Cada método listado no slide anterior pode ser aplicado em diferentes aplicações. Como obter uma sequência ordenada dos elementos (Em ordem), criar uma cópia da árvore (Pré ordem) ou liberar a memória alocada pela árvore (Pós Ordem). Esses métodos são utilizados em algoritmos de busca, processamento de elementos e manipulação de árvores de busca binária.</a:t>
            </a:r>
            <a:endParaRPr>
              <a:solidFill>
                <a:schemeClr val="dk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2000"/>
              <a:buFont typeface="Arial"/>
              <a:buNone/>
            </a:pPr>
            <a:r>
              <a:rPr lang="en-US">
                <a:solidFill>
                  <a:schemeClr val="dk1"/>
                </a:solidFill>
                <a:latin typeface="Roboto"/>
                <a:ea typeface="Roboto"/>
                <a:cs typeface="Roboto"/>
                <a:sym typeface="Roboto"/>
              </a:rPr>
              <a:t>	</a:t>
            </a:r>
            <a:endParaRPr>
              <a:solidFill>
                <a:schemeClr val="dk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2000"/>
              <a:buFont typeface="Arial"/>
              <a:buNone/>
            </a:pPr>
            <a:r>
              <a:rPr lang="en-US">
                <a:solidFill>
                  <a:schemeClr val="dk1"/>
                </a:solidFill>
                <a:latin typeface="Roboto"/>
                <a:ea typeface="Roboto"/>
                <a:cs typeface="Roboto"/>
                <a:sym typeface="Roboto"/>
              </a:rPr>
              <a:t>	Algumas das utilizações mais comuns para a árvore de busca binária são:</a:t>
            </a:r>
            <a:endParaRPr>
              <a:solidFill>
                <a:schemeClr val="dk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2000"/>
              <a:buFont typeface="Arial"/>
              <a:buNone/>
            </a:pPr>
            <a:r>
              <a:rPr lang="en-US">
                <a:solidFill>
                  <a:schemeClr val="dk1"/>
                </a:solidFill>
                <a:latin typeface="Roboto"/>
                <a:ea typeface="Roboto"/>
                <a:cs typeface="Roboto"/>
                <a:sym typeface="Roboto"/>
              </a:rPr>
              <a:t>	</a:t>
            </a:r>
            <a:endParaRPr>
              <a:solidFill>
                <a:schemeClr val="dk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2000"/>
              <a:buFont typeface="Arial"/>
              <a:buNone/>
            </a:pPr>
            <a:r>
              <a:rPr lang="en-US">
                <a:solidFill>
                  <a:schemeClr val="dk1"/>
                </a:solidFill>
                <a:latin typeface="Roboto"/>
                <a:ea typeface="Roboto"/>
                <a:cs typeface="Roboto"/>
                <a:sym typeface="Roboto"/>
              </a:rPr>
              <a:t>	Algoritmos de busca e classificação. Onde são utilizadas para otimizar os algoritmos, um exemplo disso, é encontrar um elemento na árvore de busca binária ordenada, que será feito de forma eficiente e rápida.</a:t>
            </a:r>
            <a:endParaRPr>
              <a:solidFill>
                <a:schemeClr val="dk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2000"/>
              <a:buFont typeface="Arial"/>
              <a:buNone/>
            </a:pPr>
            <a:r>
              <a:rPr lang="en-US">
                <a:solidFill>
                  <a:schemeClr val="dk1"/>
                </a:solidFill>
                <a:latin typeface="Roboto"/>
                <a:ea typeface="Roboto"/>
                <a:cs typeface="Roboto"/>
                <a:sym typeface="Roboto"/>
              </a:rPr>
              <a:t>	São utilizadas em aprendizado de máquinas e inteligências artificiais, onde comumente ajudam a construir árvores de decisão, as quais são estruturas que ajudam a tomar decisões perante a um número de condições. </a:t>
            </a:r>
            <a:endParaRPr>
              <a:solidFill>
                <a:schemeClr val="dk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2000"/>
              <a:buFont typeface="Arial"/>
              <a:buNone/>
            </a:pPr>
            <a:r>
              <a:t/>
            </a:r>
            <a:endParaRPr>
              <a:solidFill>
                <a:schemeClr val="dk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2000"/>
              <a:buFont typeface="Arial"/>
              <a:buNone/>
            </a:pPr>
            <a:r>
              <a:rPr lang="en-US">
                <a:solidFill>
                  <a:schemeClr val="dk1"/>
                </a:solidFill>
                <a:latin typeface="Roboto"/>
                <a:ea typeface="Roboto"/>
                <a:cs typeface="Roboto"/>
                <a:sym typeface="Roboto"/>
              </a:rPr>
              <a:t>	Além disso, são utilizadas nas estruturas de dados quando um requisito delas seria a eficiência, já que faz de maneira organizada e eficiente a inserção, remoção e a busca dos dados. </a:t>
            </a:r>
            <a:endParaRPr>
              <a:solidFill>
                <a:schemeClr val="dk1"/>
              </a:solidFill>
              <a:latin typeface="Roboto"/>
              <a:ea typeface="Roboto"/>
              <a:cs typeface="Roboto"/>
              <a:sym typeface="Roboto"/>
            </a:endParaRPr>
          </a:p>
          <a:p>
            <a:pPr indent="457200" lvl="0" marL="0" marR="0" rtl="0" algn="l">
              <a:lnSpc>
                <a:spcPct val="100000"/>
              </a:lnSpc>
              <a:spcBef>
                <a:spcPts val="0"/>
              </a:spcBef>
              <a:spcAft>
                <a:spcPts val="0"/>
              </a:spcAft>
              <a:buClr>
                <a:srgbClr val="000000"/>
              </a:buClr>
              <a:buSzPts val="2000"/>
              <a:buFont typeface="Arial"/>
              <a:buNone/>
            </a:pPr>
            <a:r>
              <a:t/>
            </a:r>
            <a:endParaRPr>
              <a:solidFill>
                <a:schemeClr val="dk1"/>
              </a:solidFill>
              <a:latin typeface="Roboto"/>
              <a:ea typeface="Roboto"/>
              <a:cs typeface="Roboto"/>
              <a:sym typeface="Roboto"/>
            </a:endParaRPr>
          </a:p>
          <a:p>
            <a:pPr indent="457200" lvl="0" marL="0" marR="0" rtl="0" algn="l">
              <a:lnSpc>
                <a:spcPct val="100000"/>
              </a:lnSpc>
              <a:spcBef>
                <a:spcPts val="0"/>
              </a:spcBef>
              <a:spcAft>
                <a:spcPts val="0"/>
              </a:spcAft>
              <a:buClr>
                <a:srgbClr val="000000"/>
              </a:buClr>
              <a:buSzPts val="2000"/>
              <a:buFont typeface="Arial"/>
              <a:buNone/>
            </a:pPr>
            <a:r>
              <a:rPr lang="en-US">
                <a:solidFill>
                  <a:schemeClr val="dk1"/>
                </a:solidFill>
                <a:latin typeface="Roboto"/>
                <a:ea typeface="Roboto"/>
                <a:cs typeface="Roboto"/>
                <a:sym typeface="Roboto"/>
              </a:rPr>
              <a:t>São exclusivamente importantes quando a ordem dos elementos é importante no programa. Uns exemplos disso seriam dicionários, mapas e conjuntos ordenados.</a:t>
            </a:r>
            <a:endParaRPr>
              <a:solidFill>
                <a:schemeClr val="dk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2000"/>
              <a:buFont typeface="Arial"/>
              <a:buNone/>
            </a:pPr>
            <a:r>
              <a:rPr lang="en-US">
                <a:solidFill>
                  <a:schemeClr val="dk1"/>
                </a:solidFill>
                <a:latin typeface="Roboto"/>
                <a:ea typeface="Roboto"/>
                <a:cs typeface="Roboto"/>
                <a:sym typeface="Roboto"/>
              </a:rPr>
              <a:t>	</a:t>
            </a:r>
            <a:endParaRPr>
              <a:solidFill>
                <a:schemeClr val="dk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2000"/>
              <a:buFont typeface="Arial"/>
              <a:buNone/>
            </a:pPr>
            <a:r>
              <a:t/>
            </a:r>
            <a:endParaRPr>
              <a:solidFill>
                <a:schemeClr val="dk1"/>
              </a:solidFill>
              <a:latin typeface="Roboto"/>
              <a:ea typeface="Roboto"/>
              <a:cs typeface="Roboto"/>
              <a:sym typeface="Roboto"/>
            </a:endParaRPr>
          </a:p>
        </p:txBody>
      </p:sp>
      <p:sp>
        <p:nvSpPr>
          <p:cNvPr id="99" name="Google Shape;99;p12"/>
          <p:cNvSpPr txBox="1"/>
          <p:nvPr/>
        </p:nvSpPr>
        <p:spPr>
          <a:xfrm>
            <a:off x="8632825" y="6419850"/>
            <a:ext cx="762000" cy="457200"/>
          </a:xfrm>
          <a:prstGeom prst="rect">
            <a:avLst/>
          </a:prstGeom>
          <a:noFill/>
          <a:ln>
            <a:noFill/>
          </a:ln>
        </p:spPr>
        <p:txBody>
          <a:bodyPr anchorCtr="0" anchor="b" bIns="46800" lIns="90000" spcFirstLastPara="1" rIns="90000" wrap="square" tIns="46800">
            <a:noAutofit/>
          </a:bodyPr>
          <a:lstStyle/>
          <a:p>
            <a:pPr indent="0" lvl="0" marL="0" marR="0" rtl="0" algn="l">
              <a:lnSpc>
                <a:spcPct val="100000"/>
              </a:lnSpc>
              <a:spcBef>
                <a:spcPts val="0"/>
              </a:spcBef>
              <a:spcAft>
                <a:spcPts val="0"/>
              </a:spcAft>
              <a:buClr>
                <a:srgbClr val="3333CC"/>
              </a:buClr>
              <a:buSzPts val="1400"/>
              <a:buFont typeface="Comic Sans MS"/>
              <a:buNone/>
            </a:pPr>
            <a:fld id="{00000000-1234-1234-1234-123412341234}" type="slidenum">
              <a:rPr b="1" i="0" lang="en-US" sz="1400" u="none" cap="none" strike="noStrike">
                <a:solidFill>
                  <a:srgbClr val="3333CC"/>
                </a:solidFill>
                <a:latin typeface="Comic Sans MS"/>
                <a:ea typeface="Comic Sans MS"/>
                <a:cs typeface="Comic Sans MS"/>
                <a:sym typeface="Comic Sans MS"/>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04" name="Shape 104"/>
        <p:cNvGrpSpPr/>
        <p:nvPr/>
      </p:nvGrpSpPr>
      <p:grpSpPr>
        <a:xfrm>
          <a:off x="0" y="0"/>
          <a:ext cx="0" cy="0"/>
          <a:chOff x="0" y="0"/>
          <a:chExt cx="0" cy="0"/>
        </a:xfrm>
      </p:grpSpPr>
      <p:sp>
        <p:nvSpPr>
          <p:cNvPr id="105" name="Google Shape;105;p13"/>
          <p:cNvSpPr txBox="1"/>
          <p:nvPr/>
        </p:nvSpPr>
        <p:spPr>
          <a:xfrm>
            <a:off x="1219200" y="163512"/>
            <a:ext cx="7924800" cy="6174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333399"/>
              </a:buClr>
              <a:buSzPts val="3300"/>
              <a:buFont typeface="Tahoma"/>
              <a:buNone/>
            </a:pPr>
            <a:r>
              <a:rPr b="0" i="0" lang="en-US" sz="3300" u="none" cap="none" strike="noStrike">
                <a:solidFill>
                  <a:srgbClr val="333399"/>
                </a:solidFill>
                <a:latin typeface="Tahoma"/>
                <a:ea typeface="Tahoma"/>
                <a:cs typeface="Tahoma"/>
                <a:sym typeface="Tahoma"/>
              </a:rPr>
              <a:t>&lt;</a:t>
            </a:r>
            <a:r>
              <a:rPr lang="en-US" sz="3300">
                <a:solidFill>
                  <a:srgbClr val="333399"/>
                </a:solidFill>
                <a:latin typeface="Tahoma"/>
                <a:ea typeface="Tahoma"/>
                <a:cs typeface="Tahoma"/>
                <a:sym typeface="Tahoma"/>
              </a:rPr>
              <a:t>Árvore de Busca Binária</a:t>
            </a:r>
            <a:r>
              <a:rPr b="0" i="0" lang="en-US" sz="3300" u="none" cap="none" strike="noStrike">
                <a:solidFill>
                  <a:srgbClr val="333399"/>
                </a:solidFill>
                <a:latin typeface="Tahoma"/>
                <a:ea typeface="Tahoma"/>
                <a:cs typeface="Tahoma"/>
                <a:sym typeface="Tahoma"/>
              </a:rPr>
              <a:t>&gt;</a:t>
            </a:r>
            <a:endParaRPr b="0" i="0" sz="1400" u="none" cap="none" strike="noStrike">
              <a:solidFill>
                <a:srgbClr val="000000"/>
              </a:solidFill>
              <a:latin typeface="Arial"/>
              <a:ea typeface="Arial"/>
              <a:cs typeface="Arial"/>
              <a:sym typeface="Arial"/>
            </a:endParaRPr>
          </a:p>
        </p:txBody>
      </p:sp>
      <p:sp>
        <p:nvSpPr>
          <p:cNvPr id="106" name="Google Shape;106;p13"/>
          <p:cNvSpPr txBox="1"/>
          <p:nvPr/>
        </p:nvSpPr>
        <p:spPr>
          <a:xfrm>
            <a:off x="126150" y="990600"/>
            <a:ext cx="8891700" cy="5664300"/>
          </a:xfrm>
          <a:prstGeom prst="rect">
            <a:avLst/>
          </a:prstGeom>
          <a:noFill/>
          <a:ln>
            <a:noFill/>
          </a:ln>
        </p:spPr>
        <p:txBody>
          <a:bodyPr anchorCtr="0" anchor="t" bIns="45700" lIns="91425" spcFirstLastPara="1" rIns="91425" wrap="square" tIns="45700">
            <a:noAutofit/>
          </a:bodyPr>
          <a:lstStyle/>
          <a:p>
            <a:pPr indent="-314325" lvl="0" marL="339725" marR="0" rtl="0" algn="l">
              <a:lnSpc>
                <a:spcPct val="100000"/>
              </a:lnSpc>
              <a:spcBef>
                <a:spcPts val="0"/>
              </a:spcBef>
              <a:spcAft>
                <a:spcPts val="0"/>
              </a:spcAft>
              <a:buClr>
                <a:srgbClr val="3333CC"/>
              </a:buClr>
              <a:buSzPts val="1040"/>
              <a:buFont typeface="Noto Sans Symbols"/>
              <a:buChar char="■"/>
            </a:pPr>
            <a:r>
              <a:rPr b="1" lang="en-US" sz="2000">
                <a:solidFill>
                  <a:srgbClr val="FF0000"/>
                </a:solidFill>
              </a:rPr>
              <a:t>Vantagens e desvantagens de sua utilização</a:t>
            </a:r>
            <a:r>
              <a:rPr b="0" i="0" lang="en-US" sz="2000" u="none" cap="none" strike="noStrike">
                <a:solidFill>
                  <a:srgbClr val="000000"/>
                </a:solidFill>
                <a:latin typeface="Arial"/>
                <a:ea typeface="Arial"/>
                <a:cs typeface="Arial"/>
                <a:sym typeface="Arial"/>
              </a:rPr>
              <a:t>:</a:t>
            </a:r>
            <a:endParaRPr b="0" i="0" sz="2000" u="none" cap="none" strike="noStrike">
              <a:solidFill>
                <a:srgbClr val="000000"/>
              </a:solidFill>
              <a:latin typeface="Arial"/>
              <a:ea typeface="Arial"/>
              <a:cs typeface="Arial"/>
              <a:sym typeface="Arial"/>
            </a:endParaRPr>
          </a:p>
          <a:p>
            <a:pPr indent="457200" lvl="0" marL="0" marR="0" rtl="0" algn="l">
              <a:lnSpc>
                <a:spcPct val="100000"/>
              </a:lnSpc>
              <a:spcBef>
                <a:spcPts val="500"/>
              </a:spcBef>
              <a:spcAft>
                <a:spcPts val="0"/>
              </a:spcAft>
              <a:buNone/>
            </a:pPr>
            <a:r>
              <a:rPr lang="en-US"/>
              <a:t>Vantagens:</a:t>
            </a:r>
            <a:endParaRPr/>
          </a:p>
          <a:p>
            <a:pPr indent="457200" lvl="0" marL="457200" marR="0" rtl="0" algn="l">
              <a:lnSpc>
                <a:spcPct val="100000"/>
              </a:lnSpc>
              <a:spcBef>
                <a:spcPts val="500"/>
              </a:spcBef>
              <a:spcAft>
                <a:spcPts val="0"/>
              </a:spcAft>
              <a:buNone/>
            </a:pPr>
            <a:r>
              <a:rPr lang="en-US"/>
              <a:t>As árvores de busca binária possuem uma busca bastante eficiente, já que, como foi falado nos slides anteriores, o espaço de busca é reduzido pela metade a cada comparação. Isso resulta em um tempo de resposta de busca bem rápido, ainda mais quando a árvore está equilibrada.</a:t>
            </a:r>
            <a:endParaRPr/>
          </a:p>
          <a:p>
            <a:pPr indent="457200" lvl="0" marL="457200" marR="0" rtl="0" algn="l">
              <a:lnSpc>
                <a:spcPct val="100000"/>
              </a:lnSpc>
              <a:spcBef>
                <a:spcPts val="500"/>
              </a:spcBef>
              <a:spcAft>
                <a:spcPts val="0"/>
              </a:spcAft>
              <a:buNone/>
            </a:pPr>
            <a:r>
              <a:rPr lang="en-US"/>
              <a:t>Além disso, suas inserções e remoções de dados são muito eficientes também, só que isso a partir do pressuposto de que a árvore esteja bem balanceada. E isso é feito com algoritmos de balanceamento, um deles que pode ser utilizado é o tópico anterior, a árvore AVL. E a partir disso, é possível manter uma boa eficiência e desempenho durante as operações.</a:t>
            </a:r>
            <a:endParaRPr/>
          </a:p>
          <a:p>
            <a:pPr indent="457200" lvl="0" marL="0" marR="0" rtl="0" algn="l">
              <a:lnSpc>
                <a:spcPct val="100000"/>
              </a:lnSpc>
              <a:spcBef>
                <a:spcPts val="500"/>
              </a:spcBef>
              <a:spcAft>
                <a:spcPts val="0"/>
              </a:spcAft>
              <a:buNone/>
            </a:pPr>
            <a:r>
              <a:t/>
            </a:r>
            <a:endParaRPr/>
          </a:p>
          <a:p>
            <a:pPr indent="0" lvl="0" marL="457200" marR="0" rtl="0" algn="l">
              <a:lnSpc>
                <a:spcPct val="100000"/>
              </a:lnSpc>
              <a:spcBef>
                <a:spcPts val="500"/>
              </a:spcBef>
              <a:spcAft>
                <a:spcPts val="0"/>
              </a:spcAft>
              <a:buNone/>
            </a:pPr>
            <a:r>
              <a:rPr lang="en-US"/>
              <a:t>Desvantagens:	</a:t>
            </a:r>
            <a:endParaRPr/>
          </a:p>
          <a:p>
            <a:pPr indent="0" lvl="0" marL="457200" marR="0" rtl="0" algn="l">
              <a:lnSpc>
                <a:spcPct val="100000"/>
              </a:lnSpc>
              <a:spcBef>
                <a:spcPts val="500"/>
              </a:spcBef>
              <a:spcAft>
                <a:spcPts val="0"/>
              </a:spcAft>
              <a:buNone/>
            </a:pPr>
            <a:r>
              <a:rPr lang="en-US"/>
              <a:t>	Desbalanceamento: Com a falta de um metodo de balanceamento adequado, ao decorrer das das operações, a árvore de busca binária pode acabar se tornando desbalanceada, o que implica diretamente na eficiência do método nas buscas.</a:t>
            </a:r>
            <a:endParaRPr/>
          </a:p>
          <a:p>
            <a:pPr indent="0" lvl="0" marL="457200" marR="0" rtl="0" algn="l">
              <a:lnSpc>
                <a:spcPct val="100000"/>
              </a:lnSpc>
              <a:spcBef>
                <a:spcPts val="500"/>
              </a:spcBef>
              <a:spcAft>
                <a:spcPts val="0"/>
              </a:spcAft>
              <a:buNone/>
            </a:pPr>
            <a:r>
              <a:rPr lang="en-US"/>
              <a:t>	O espaço de armazenamento pode ser um fator a se tornar uma desvantagem que ocorre quando o número de elementos a armazenar é muito grande e o espaço de armazenamento é limitado.</a:t>
            </a:r>
            <a:endParaRPr/>
          </a:p>
          <a:p>
            <a:pPr indent="0" lvl="0" marL="457200" marR="0" rtl="0" algn="l">
              <a:lnSpc>
                <a:spcPct val="100000"/>
              </a:lnSpc>
              <a:spcBef>
                <a:spcPts val="500"/>
              </a:spcBef>
              <a:spcAft>
                <a:spcPts val="0"/>
              </a:spcAft>
              <a:buNone/>
            </a:pPr>
            <a:r>
              <a:rPr lang="en-US"/>
              <a:t>	</a:t>
            </a:r>
            <a:endParaRPr/>
          </a:p>
          <a:p>
            <a:pPr indent="0" lvl="0" marL="457200" marR="0" rtl="0" algn="l">
              <a:lnSpc>
                <a:spcPct val="100000"/>
              </a:lnSpc>
              <a:spcBef>
                <a:spcPts val="500"/>
              </a:spcBef>
              <a:spcAft>
                <a:spcPts val="0"/>
              </a:spcAft>
              <a:buNone/>
            </a:pPr>
            <a:r>
              <a:rPr lang="en-US"/>
              <a:t>	Concluindo, as árvores de busca binária são estruturas adaptáveis que são muito utilizadas na ciência da computação, pois oferecem eficiência na realização dos processos de busca, inserção e remoção de dados. Porém, é importante ter um certo cuidado no balanceamento da árvore para que possa sempre se manter a eficiência e desempenho desejados.</a:t>
            </a:r>
            <a:endParaRPr/>
          </a:p>
          <a:p>
            <a:pPr indent="457200" lvl="0" marL="0" marR="0" rtl="0" algn="l">
              <a:lnSpc>
                <a:spcPct val="100000"/>
              </a:lnSpc>
              <a:spcBef>
                <a:spcPts val="500"/>
              </a:spcBef>
              <a:spcAft>
                <a:spcPts val="0"/>
              </a:spcAft>
              <a:buNone/>
            </a:pPr>
            <a:r>
              <a:rPr lang="en-US"/>
              <a:t>	</a:t>
            </a:r>
            <a:endParaRPr/>
          </a:p>
          <a:p>
            <a:pPr indent="0" lvl="0" marL="0" marR="0" rtl="0" algn="l">
              <a:lnSpc>
                <a:spcPct val="100000"/>
              </a:lnSpc>
              <a:spcBef>
                <a:spcPts val="500"/>
              </a:spcBef>
              <a:spcAft>
                <a:spcPts val="0"/>
              </a:spcAft>
              <a:buNone/>
            </a:pPr>
            <a:r>
              <a:rPr lang="en-US"/>
              <a:t>	</a:t>
            </a:r>
            <a:endParaRPr/>
          </a:p>
          <a:p>
            <a:pPr indent="0" lvl="0" marL="0" marR="0" rtl="0" algn="l">
              <a:lnSpc>
                <a:spcPct val="100000"/>
              </a:lnSpc>
              <a:spcBef>
                <a:spcPts val="500"/>
              </a:spcBef>
              <a:spcAft>
                <a:spcPts val="0"/>
              </a:spcAft>
              <a:buNone/>
            </a:pPr>
            <a:r>
              <a:rPr lang="en-US"/>
              <a:t>	</a:t>
            </a:r>
            <a:endParaRPr/>
          </a:p>
          <a:p>
            <a:pPr indent="0" lvl="0" marL="0" marR="0" rtl="0" algn="l">
              <a:lnSpc>
                <a:spcPct val="100000"/>
              </a:lnSpc>
              <a:spcBef>
                <a:spcPts val="500"/>
              </a:spcBef>
              <a:spcAft>
                <a:spcPts val="0"/>
              </a:spcAft>
              <a:buNone/>
            </a:pPr>
            <a:r>
              <a:rPr lang="en-US"/>
              <a:t>	</a:t>
            </a:r>
            <a:endParaRPr/>
          </a:p>
          <a:p>
            <a:pPr indent="0" lvl="0" marL="0" marR="0" rtl="0" algn="l">
              <a:lnSpc>
                <a:spcPct val="100000"/>
              </a:lnSpc>
              <a:spcBef>
                <a:spcPts val="500"/>
              </a:spcBef>
              <a:spcAft>
                <a:spcPts val="0"/>
              </a:spcAft>
              <a:buNone/>
            </a:pPr>
            <a:r>
              <a:rPr lang="en-US"/>
              <a:t>	</a:t>
            </a:r>
            <a:endParaRPr/>
          </a:p>
          <a:p>
            <a:pPr indent="0" lvl="0" marL="457200" marR="0" rtl="0" algn="l">
              <a:lnSpc>
                <a:spcPct val="100000"/>
              </a:lnSpc>
              <a:spcBef>
                <a:spcPts val="0"/>
              </a:spcBef>
              <a:spcAft>
                <a:spcPts val="0"/>
              </a:spcAft>
              <a:buNone/>
            </a:pPr>
            <a:r>
              <a:t/>
            </a:r>
            <a:endParaRPr b="0" i="0" sz="2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Arial"/>
              <a:ea typeface="Arial"/>
              <a:cs typeface="Arial"/>
              <a:sym typeface="Arial"/>
            </a:endParaRPr>
          </a:p>
        </p:txBody>
      </p:sp>
      <p:sp>
        <p:nvSpPr>
          <p:cNvPr id="107" name="Google Shape;107;p13"/>
          <p:cNvSpPr txBox="1"/>
          <p:nvPr/>
        </p:nvSpPr>
        <p:spPr>
          <a:xfrm>
            <a:off x="8632825" y="6419850"/>
            <a:ext cx="762000" cy="457200"/>
          </a:xfrm>
          <a:prstGeom prst="rect">
            <a:avLst/>
          </a:prstGeom>
          <a:noFill/>
          <a:ln>
            <a:noFill/>
          </a:ln>
        </p:spPr>
        <p:txBody>
          <a:bodyPr anchorCtr="0" anchor="b" bIns="46800" lIns="90000" spcFirstLastPara="1" rIns="90000" wrap="square" tIns="46800">
            <a:noAutofit/>
          </a:bodyPr>
          <a:lstStyle/>
          <a:p>
            <a:pPr indent="0" lvl="0" marL="0" marR="0" rtl="0" algn="l">
              <a:lnSpc>
                <a:spcPct val="100000"/>
              </a:lnSpc>
              <a:spcBef>
                <a:spcPts val="0"/>
              </a:spcBef>
              <a:spcAft>
                <a:spcPts val="0"/>
              </a:spcAft>
              <a:buClr>
                <a:srgbClr val="3333CC"/>
              </a:buClr>
              <a:buSzPts val="1400"/>
              <a:buFont typeface="Comic Sans MS"/>
              <a:buNone/>
            </a:pPr>
            <a:fld id="{00000000-1234-1234-1234-123412341234}" type="slidenum">
              <a:rPr b="1" i="0" lang="en-US" sz="1400" u="none" cap="none" strike="noStrike">
                <a:solidFill>
                  <a:srgbClr val="3333CC"/>
                </a:solidFill>
                <a:latin typeface="Comic Sans MS"/>
                <a:ea typeface="Comic Sans MS"/>
                <a:cs typeface="Comic Sans MS"/>
                <a:sym typeface="Comic Sans MS"/>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POI_THEME_TEMPLATE_DESIGN">
  <a:themeElements>
    <a:clrScheme name="POI_THEME_TEMPLATE_DESIGN">
      <a:dk1>
        <a:srgbClr val="000000"/>
      </a:dk1>
      <a:lt1>
        <a:srgbClr val="FFFFFF"/>
      </a:lt1>
      <a:dk2>
        <a:srgbClr val="000000"/>
      </a:dk2>
      <a:lt2>
        <a:srgbClr val="808080"/>
      </a:lt2>
      <a:accent1>
        <a:srgbClr val="00CC99"/>
      </a:accent1>
      <a:accent2>
        <a:srgbClr val="3333CC"/>
      </a:accent2>
      <a:accent3>
        <a:srgbClr val="FFFFFF"/>
      </a:accent3>
      <a:accent4>
        <a:srgbClr val="00CC99"/>
      </a:accent4>
      <a:accent5>
        <a:srgbClr val="3333CC"/>
      </a:accent5>
      <a:accent6>
        <a:srgbClr val="FFFFFF"/>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POI_THEME_TEMPLATE_DESIGN">
  <a:themeElements>
    <a:clrScheme name="POI_THEME_TEMPLATE_DESIGN">
      <a:dk1>
        <a:srgbClr val="000000"/>
      </a:dk1>
      <a:lt1>
        <a:srgbClr val="FFFFFF"/>
      </a:lt1>
      <a:dk2>
        <a:srgbClr val="000000"/>
      </a:dk2>
      <a:lt2>
        <a:srgbClr val="808080"/>
      </a:lt2>
      <a:accent1>
        <a:srgbClr val="00CC99"/>
      </a:accent1>
      <a:accent2>
        <a:srgbClr val="3333CC"/>
      </a:accent2>
      <a:accent3>
        <a:srgbClr val="FFFFFF"/>
      </a:accent3>
      <a:accent4>
        <a:srgbClr val="00CC99"/>
      </a:accent4>
      <a:accent5>
        <a:srgbClr val="3333CC"/>
      </a:accent5>
      <a:accent6>
        <a:srgbClr val="FFFFFF"/>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