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Bretz" userId="2b61259bb6be0c51" providerId="LiveId" clId="{3258A9C7-29D7-4781-8704-9D981B2CF11E}"/>
    <pc:docChg chg="custSel addSld modSld">
      <pc:chgData name="Gustavo Bretz" userId="2b61259bb6be0c51" providerId="LiveId" clId="{3258A9C7-29D7-4781-8704-9D981B2CF11E}" dt="2024-10-10T13:50:44.716" v="20" actId="20577"/>
      <pc:docMkLst>
        <pc:docMk/>
      </pc:docMkLst>
      <pc:sldChg chg="modSp new mod">
        <pc:chgData name="Gustavo Bretz" userId="2b61259bb6be0c51" providerId="LiveId" clId="{3258A9C7-29D7-4781-8704-9D981B2CF11E}" dt="2024-10-10T13:50:44.716" v="20" actId="20577"/>
        <pc:sldMkLst>
          <pc:docMk/>
          <pc:sldMk cId="3329605075" sldId="256"/>
        </pc:sldMkLst>
        <pc:spChg chg="mod">
          <ac:chgData name="Gustavo Bretz" userId="2b61259bb6be0c51" providerId="LiveId" clId="{3258A9C7-29D7-4781-8704-9D981B2CF11E}" dt="2024-10-10T13:50:44.716" v="20" actId="20577"/>
          <ac:spMkLst>
            <pc:docMk/>
            <pc:sldMk cId="3329605075" sldId="256"/>
            <ac:spMk id="2" creationId="{CBE23FA3-BCCD-19A5-DA41-1ED3B1BB46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AFCF-3465-CB88-3E4D-A7E7DA43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7EE58F-0791-1324-8668-A5FACE95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563EB-6C66-400B-4B95-5D98EF4B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FD178-5762-D5C4-398F-036122E7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573C0-B5A3-DBA0-85B6-43CB48F3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3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C751A-5656-B75E-BE7E-5C71D6B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535993-446E-ADAD-234B-A71F96F00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CE671-7C0B-7ACE-1C2E-CA3CC45B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18229A-8098-7F82-54F6-4D67B800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4C37B-B975-D4B9-CD5F-6FFF79B2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9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B502C0-CD4E-E8E2-C041-86D235F9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4C0DDD-05BF-2E85-112A-19FEDB0D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0406B-BB85-E849-2E9D-E1B0BA4D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A1760-D2EF-1756-922C-5EAE286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397C8-2AAC-1E4D-8D0B-3CC66725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66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66845-CFC4-413C-CDBC-64CD9A99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788D0-BC86-E8AF-185B-FFDF2956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5D142-67DD-2333-0AB7-09E0DCF4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C6513-BB0B-01F9-1A61-DB75F28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54D8B-9F51-08C5-7FA2-D7792832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C1CE5-5FBB-E907-3B6C-AD43B5C6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BCC32-F6A5-E00C-999E-98C1D6E5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278A0-80E2-6875-91C3-6AFC42EC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221B9-D750-1322-FBB2-3D976C07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ECF161-0F82-9587-8F37-0D8E73E1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4D3B1-19B0-17F1-E00B-958EE2F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BFB3F-8E81-FD14-596E-31CF616D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1A8B4B-74F4-1809-1A81-E34A5CE8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645FED-5EC0-CEAB-C740-6FB0064F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BECBCB-563F-E2FA-43E3-7B0563E2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E2A293-53F8-23B0-4EED-D9C81398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9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1963B-9D75-BB5B-08A6-134F4A95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41BBF3-F4A9-2335-3A22-7BE32BC0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57DF9-B790-6ED6-F08C-E9CA97C7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A5A215-DB68-C5CE-FE2F-BBA4CB2C5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C0BC73-7CCF-488D-AE4F-0CCAF0A65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B93372-CC29-9763-44E6-D7EB36D0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D04D01-4A05-3F2F-4895-26921930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848DCA-2886-1A2D-8396-EC125EC8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19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05B4D-5118-018D-6D89-58CD8FD9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8D106C-3E84-9895-EF5C-6BF991C6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72B300-C295-918D-6EE8-606A1360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068522-DD99-1725-2A27-70B10E56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28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E315EB-585A-AD23-CF9A-F6921394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3C68C5-5712-A496-49BA-048AA105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0B6E71-BD26-0156-5918-69473982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59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C3E3-7039-7370-AA36-E0BC4162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BFF67-B793-2245-8AB2-535CD7B2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0DC720-1B3F-76E0-0779-B96FDF91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B2425-1E4B-33B5-CB18-1C2D016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07F1E7-751C-5A73-9E54-4B951F70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82B89D-2AFE-7572-44FE-D4D4E086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5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FE502-671C-515F-75BC-D685AA9C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BE9B32-B3B7-4D0A-88B5-CB6611D90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C4F195-69B8-0A1A-D205-F27D99C7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102F1-E4CC-B3BC-1F20-37B8356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2FC898-0245-F51B-BE9F-AC05877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EF82D6-BED0-4194-C682-7D90782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90DB2C-3F69-6B80-2470-07086543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AB942-6827-06D0-A188-1D995CE5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30AE8-7889-FFA7-577F-82A66B6B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867C6-D469-E461-7CF7-A939F454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4D873-5F37-9E3F-FE23-1D687A45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40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23FA3-BCCD-19A5-DA41-1ED3B1BB4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Segunda alteração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8F5DB-FB0D-A723-DA56-89ED24FE0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05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Segunda alteração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Bretz</dc:creator>
  <cp:lastModifiedBy>Gustavo Bretz</cp:lastModifiedBy>
  <cp:revision>1</cp:revision>
  <dcterms:created xsi:type="dcterms:W3CDTF">2024-10-10T13:50:35Z</dcterms:created>
  <dcterms:modified xsi:type="dcterms:W3CDTF">2024-10-10T13:50:46Z</dcterms:modified>
</cp:coreProperties>
</file>