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59" r:id="rId5"/>
    <p:sldId id="262" r:id="rId6"/>
    <p:sldId id="261" r:id="rId7"/>
    <p:sldId id="260" r:id="rId8"/>
    <p:sldId id="263" r:id="rId9"/>
  </p:sldIdLst>
  <p:sldSz cx="135366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SKALOVA Gergana" initials="DG" lastIdx="1" clrIdx="0">
    <p:extLst>
      <p:ext uri="{19B8F6BF-5375-455C-9EA6-DF929625EA0E}">
        <p15:presenceInfo xmlns:p15="http://schemas.microsoft.com/office/powerpoint/2012/main" userId="S-1-5-21-861567501-1417001333-682003330-6736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253"/>
    <a:srgbClr val="196365"/>
    <a:srgbClr val="3A7E3C"/>
    <a:srgbClr val="8AE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69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2077" y="1122363"/>
            <a:ext cx="101524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2077" y="3602038"/>
            <a:ext cx="101524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89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9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87139" y="365125"/>
            <a:ext cx="2918832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0642" y="365125"/>
            <a:ext cx="858728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7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73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592" y="1709739"/>
            <a:ext cx="1167532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592" y="4589464"/>
            <a:ext cx="116753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0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0642" y="1825625"/>
            <a:ext cx="575306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2910" y="1825625"/>
            <a:ext cx="575306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05" y="365126"/>
            <a:ext cx="11675329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406" y="1681163"/>
            <a:ext cx="572662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406" y="2505075"/>
            <a:ext cx="572662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2910" y="1681163"/>
            <a:ext cx="575482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2910" y="2505075"/>
            <a:ext cx="5754824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7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63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06" y="457200"/>
            <a:ext cx="43659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4824" y="987426"/>
            <a:ext cx="685291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406" y="2057400"/>
            <a:ext cx="43659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16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06" y="457200"/>
            <a:ext cx="43659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4824" y="987426"/>
            <a:ext cx="685291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406" y="2057400"/>
            <a:ext cx="43659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01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0642" y="365126"/>
            <a:ext cx="116753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642" y="1825625"/>
            <a:ext cx="11675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0642" y="6356351"/>
            <a:ext cx="3045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4003" y="6356351"/>
            <a:ext cx="45686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0233" y="6356351"/>
            <a:ext cx="3045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7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7" b="18985"/>
          <a:stretch/>
        </p:blipFill>
        <p:spPr>
          <a:xfrm>
            <a:off x="0" y="934588"/>
            <a:ext cx="13536612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824752"/>
            <a:ext cx="13536613" cy="10635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-2" y="931105"/>
            <a:ext cx="13536612" cy="5146983"/>
          </a:xfrm>
          <a:prstGeom prst="rect">
            <a:avLst/>
          </a:prstGeom>
          <a:solidFill>
            <a:schemeClr val="dk1">
              <a:alpha val="5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586306" y="4172304"/>
            <a:ext cx="10363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Gergana Daskalova, Francesca Mancini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Godlee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Sandra Angers-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Blondin</a:t>
            </a:r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Isla Myers-Smith</a:t>
            </a:r>
            <a:endParaRPr lang="bg-BG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2" y="57538"/>
            <a:ext cx="2404591" cy="164077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78088"/>
            <a:ext cx="13536613" cy="10635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TextBox 12"/>
          <p:cNvSpPr txBox="1"/>
          <p:nvPr/>
        </p:nvSpPr>
        <p:spPr>
          <a:xfrm>
            <a:off x="2234404" y="1301137"/>
            <a:ext cx="906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Quantifying population change and </a:t>
            </a:r>
            <a:r>
              <a:rPr lang="en-US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visualising</a:t>
            </a:r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species occurrence</a:t>
            </a:r>
            <a:endParaRPr lang="bg-BG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00943" y="931105"/>
            <a:ext cx="9459686" cy="59268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323" t="7926" r="16926" b="15186"/>
          <a:stretch/>
        </p:blipFill>
        <p:spPr>
          <a:xfrm>
            <a:off x="2177143" y="931105"/>
            <a:ext cx="9306853" cy="5941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4893" y="81256"/>
            <a:ext cx="10199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Workshop aims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824752"/>
            <a:ext cx="13536613" cy="10635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2" y="57538"/>
            <a:ext cx="2404591" cy="16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7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523812" y="394438"/>
            <a:ext cx="6514580" cy="606616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99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08" y="4142726"/>
            <a:ext cx="1521332" cy="17323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5219" y1="34979" x2="55219" y2="34979"/>
                        <a14:foregroundMark x1="56902" y1="35802" x2="56902" y2="35802"/>
                        <a14:foregroundMark x1="51515" y1="35391" x2="51515" y2="35391"/>
                        <a14:foregroundMark x1="51852" y1="41152" x2="51852" y2="41152"/>
                        <a14:foregroundMark x1="46128" y1="47325" x2="46128" y2="473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392" y="2488175"/>
            <a:ext cx="2583417" cy="211370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78" y="2624957"/>
            <a:ext cx="2628534" cy="215061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2189" y1="42798" x2="52189" y2="42798"/>
                        <a14:foregroundMark x1="51515" y1="38272" x2="51515" y2="38272"/>
                        <a14:foregroundMark x1="47811" y1="44033" x2="47811" y2="44033"/>
                        <a14:foregroundMark x1="43771" y1="35802" x2="43771" y2="35802"/>
                        <a14:foregroundMark x1="40404" y1="47325" x2="40404" y2="47325"/>
                        <a14:foregroundMark x1="56902" y1="39918" x2="56902" y2="39918"/>
                        <a14:foregroundMark x1="39057" y1="34156" x2="39057" y2="34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500" y="2583611"/>
            <a:ext cx="2729600" cy="223330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85" y="652276"/>
            <a:ext cx="2713606" cy="22202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1889" y="291538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Import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4173" y="4226971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Tidy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6699" y="2360642"/>
            <a:ext cx="1655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Transform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6551" y="455063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Visualise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6997" y="4091576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07338" y="2060391"/>
            <a:ext cx="2210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Communicate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50842" y1="41152" x2="50842" y2="41152"/>
                        <a14:foregroundMark x1="48822" y1="41975" x2="48822" y2="41975"/>
                        <a14:foregroundMark x1="46801" y1="41975" x2="46801" y2="41975"/>
                        <a14:foregroundMark x1="39057" y1="41564" x2="39057" y2="41564"/>
                        <a14:foregroundMark x1="55556" y1="43210" x2="55556" y2="43210"/>
                        <a14:foregroundMark x1="56566" y1="42387" x2="56566" y2="42387"/>
                        <a14:foregroundMark x1="60269" y1="41152" x2="60269" y2="41152"/>
                        <a14:foregroundMark x1="57239" y1="40329" x2="57239" y2="40329"/>
                        <a14:foregroundMark x1="51515" y1="55556" x2="51515" y2="55556"/>
                        <a14:foregroundMark x1="50505" y1="58025" x2="50505" y2="58025"/>
                        <a14:foregroundMark x1="51178" y1="59671" x2="51178" y2="59671"/>
                        <a14:foregroundMark x1="47138" y1="58436" x2="47138" y2="58436"/>
                        <a14:foregroundMark x1="45118" y1="57202" x2="45118" y2="57202"/>
                        <a14:foregroundMark x1="38047" y1="56790" x2="53535" y2="61317"/>
                        <a14:foregroundMark x1="65320" y1="52263" x2="49832" y2="64609"/>
                        <a14:foregroundMark x1="51515" y1="55967" x2="67677" y2="61317"/>
                        <a14:foregroundMark x1="59933" y1="54321" x2="50168" y2="617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48" y="4397687"/>
            <a:ext cx="2595194" cy="212334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375" y="2481133"/>
            <a:ext cx="2600087" cy="212734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6235" b="95683" l="8161" r="90285">
                        <a14:foregroundMark x1="35492" y1="12830" x2="35492" y2="12830"/>
                        <a14:foregroundMark x1="39637" y1="13070" x2="39637" y2="13070"/>
                        <a14:foregroundMark x1="37176" y1="13189" x2="37176" y2="13189"/>
                        <a14:foregroundMark x1="37176" y1="13189" x2="37176" y2="13189"/>
                        <a14:foregroundMark x1="37176" y1="13189" x2="37176" y2="13189"/>
                        <a14:foregroundMark x1="50259" y1="90887" x2="50259" y2="90887"/>
                        <a14:foregroundMark x1="49741" y1="91247" x2="49741" y2="91247"/>
                        <a14:foregroundMark x1="41451" y1="89568" x2="41451" y2="89568"/>
                        <a14:foregroundMark x1="37176" y1="88609" x2="37176" y2="88609"/>
                        <a14:foregroundMark x1="37176" y1="88609" x2="37176" y2="88609"/>
                        <a14:foregroundMark x1="36140" y1="87770" x2="25259" y2="80695"/>
                        <a14:foregroundMark x1="22280" y1="79376" x2="24223" y2="82014"/>
                        <a14:foregroundMark x1="41321" y1="89808" x2="49482" y2="93405"/>
                        <a14:foregroundMark x1="48705" y1="94484" x2="79404" y2="78177"/>
                        <a14:foregroundMark x1="78497" y1="80216" x2="90674" y2="72782"/>
                        <a14:foregroundMark x1="90285" y1="72782" x2="90155" y2="55516"/>
                        <a14:foregroundMark x1="51295" y1="6235" x2="51295" y2="6235"/>
                        <a14:foregroundMark x1="85104" y1="25540" x2="66192" y2="152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29" y="779978"/>
            <a:ext cx="1760482" cy="190186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74" y="4726410"/>
            <a:ext cx="1637171" cy="184070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4" y="787738"/>
            <a:ext cx="1653493" cy="1859063"/>
          </a:xfrm>
          <a:prstGeom prst="rect">
            <a:avLst/>
          </a:prstGeom>
        </p:spPr>
      </p:pic>
      <p:sp>
        <p:nvSpPr>
          <p:cNvPr id="80" name="Up Arrow 79"/>
          <p:cNvSpPr/>
          <p:nvPr/>
        </p:nvSpPr>
        <p:spPr>
          <a:xfrm rot="10800000">
            <a:off x="1583313" y="2681847"/>
            <a:ext cx="207980" cy="1538111"/>
          </a:xfrm>
          <a:prstGeom prst="upArrow">
            <a:avLst>
              <a:gd name="adj1" fmla="val 50000"/>
              <a:gd name="adj2" fmla="val 7237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Up Arrow 81"/>
          <p:cNvSpPr/>
          <p:nvPr/>
        </p:nvSpPr>
        <p:spPr>
          <a:xfrm rot="24900000">
            <a:off x="3189352" y="4252918"/>
            <a:ext cx="208800" cy="1512000"/>
          </a:xfrm>
          <a:prstGeom prst="upArrow">
            <a:avLst>
              <a:gd name="adj1" fmla="val 50000"/>
              <a:gd name="adj2" fmla="val 7237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Up Arrow 82"/>
          <p:cNvSpPr/>
          <p:nvPr/>
        </p:nvSpPr>
        <p:spPr>
          <a:xfrm rot="10800000">
            <a:off x="8241706" y="2506668"/>
            <a:ext cx="208800" cy="1538111"/>
          </a:xfrm>
          <a:prstGeom prst="upArrow">
            <a:avLst>
              <a:gd name="adj1" fmla="val 50000"/>
              <a:gd name="adj2" fmla="val 72371"/>
            </a:avLst>
          </a:prstGeom>
          <a:solidFill>
            <a:srgbClr val="3A7E3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Up Arrow 83"/>
          <p:cNvSpPr/>
          <p:nvPr/>
        </p:nvSpPr>
        <p:spPr>
          <a:xfrm rot="24900000">
            <a:off x="5707424" y="1043489"/>
            <a:ext cx="208800" cy="1538111"/>
          </a:xfrm>
          <a:prstGeom prst="upArrow">
            <a:avLst>
              <a:gd name="adj1" fmla="val 50000"/>
              <a:gd name="adj2" fmla="val 72371"/>
            </a:avLst>
          </a:prstGeom>
          <a:solidFill>
            <a:srgbClr val="3A7E3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Up Arrow 84"/>
          <p:cNvSpPr/>
          <p:nvPr/>
        </p:nvSpPr>
        <p:spPr>
          <a:xfrm rot="17760000">
            <a:off x="6734682" y="4246392"/>
            <a:ext cx="208800" cy="1368000"/>
          </a:xfrm>
          <a:prstGeom prst="upArrow">
            <a:avLst>
              <a:gd name="adj1" fmla="val 50000"/>
              <a:gd name="adj2" fmla="val 72371"/>
            </a:avLst>
          </a:prstGeom>
          <a:solidFill>
            <a:srgbClr val="3A7E3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Up Arrow 25"/>
          <p:cNvSpPr/>
          <p:nvPr/>
        </p:nvSpPr>
        <p:spPr>
          <a:xfrm rot="24900000">
            <a:off x="10799293" y="4371620"/>
            <a:ext cx="208800" cy="1512000"/>
          </a:xfrm>
          <a:prstGeom prst="upArrow">
            <a:avLst>
              <a:gd name="adj1" fmla="val 50000"/>
              <a:gd name="adj2" fmla="val 7237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Up Arrow 26"/>
          <p:cNvSpPr/>
          <p:nvPr/>
        </p:nvSpPr>
        <p:spPr>
          <a:xfrm rot="18300000" flipV="1">
            <a:off x="10738009" y="620999"/>
            <a:ext cx="208800" cy="1512000"/>
          </a:xfrm>
          <a:prstGeom prst="upArrow">
            <a:avLst>
              <a:gd name="adj1" fmla="val 50000"/>
              <a:gd name="adj2" fmla="val 7237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3536613" cy="685800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extBox 2"/>
          <p:cNvSpPr txBox="1"/>
          <p:nvPr/>
        </p:nvSpPr>
        <p:spPr>
          <a:xfrm>
            <a:off x="3256367" y="2385404"/>
            <a:ext cx="70598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err="1" smtClean="0">
                <a:ln>
                  <a:solidFill>
                    <a:schemeClr val="tx1"/>
                  </a:solidFill>
                </a:ln>
                <a:solidFill>
                  <a:srgbClr val="1552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endParaRPr lang="bg-BG" b="1" dirty="0">
              <a:ln>
                <a:solidFill>
                  <a:schemeClr val="tx1"/>
                </a:solidFill>
              </a:ln>
              <a:solidFill>
                <a:srgbClr val="15525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230" t="22909" r="35046" b="24760"/>
          <a:stretch/>
        </p:blipFill>
        <p:spPr>
          <a:xfrm>
            <a:off x="2849880" y="1104052"/>
            <a:ext cx="10512948" cy="51815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824752"/>
            <a:ext cx="13536613" cy="10635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2" y="57538"/>
            <a:ext cx="2404591" cy="16407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212176" y="6452527"/>
            <a:ext cx="3324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http://www.livingplanetindex.org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4893" y="81256"/>
            <a:ext cx="10199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Living Planet Index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9880" y="1104052"/>
            <a:ext cx="10512948" cy="5126489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6" name="Picture 2" descr="Global LPI Trend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20" y="1104052"/>
            <a:ext cx="9138690" cy="536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46320" y="1471734"/>
            <a:ext cx="8046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1552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Quantifying global biodiversity change</a:t>
            </a:r>
            <a:endParaRPr lang="bg-BG" sz="5400" b="1" dirty="0">
              <a:solidFill>
                <a:srgbClr val="15525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824752"/>
            <a:ext cx="13536613" cy="10635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2" y="57538"/>
            <a:ext cx="2404591" cy="16407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17372" y="178421"/>
            <a:ext cx="1030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Visualising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species occurrence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// Density maps</a:t>
            </a:r>
            <a:endParaRPr lang="bg-B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8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824752"/>
            <a:ext cx="13536613" cy="10635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2" y="57538"/>
            <a:ext cx="2404591" cy="16407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9741" t="10889" r="13760" b="46000"/>
          <a:stretch/>
        </p:blipFill>
        <p:spPr>
          <a:xfrm>
            <a:off x="319782" y="2087880"/>
            <a:ext cx="12161520" cy="4434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50" b="93827" l="9764" r="89899">
                        <a14:foregroundMark x1="29293" y1="45679" x2="29293" y2="45679"/>
                        <a14:foregroundMark x1="36364" y1="48971" x2="36364" y2="48971"/>
                        <a14:foregroundMark x1="36027" y1="47325" x2="36027" y2="47325"/>
                        <a14:foregroundMark x1="38047" y1="47325" x2="38047" y2="47325"/>
                        <a14:foregroundMark x1="41077" y1="48971" x2="41077" y2="48971"/>
                        <a14:foregroundMark x1="42424" y1="50617" x2="42424" y2="50617"/>
                        <a14:foregroundMark x1="46801" y1="48560" x2="46801" y2="48560"/>
                        <a14:foregroundMark x1="47811" y1="51029" x2="47811" y2="51029"/>
                        <a14:foregroundMark x1="52189" y1="49794" x2="52189" y2="49794"/>
                        <a14:foregroundMark x1="58249" y1="47325" x2="58249" y2="47325"/>
                        <a14:foregroundMark x1="61953" y1="47325" x2="61953" y2="47325"/>
                        <a14:foregroundMark x1="63300" y1="48971" x2="63300" y2="48971"/>
                        <a14:foregroundMark x1="67340" y1="48560" x2="67340" y2="485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62" y="1219200"/>
            <a:ext cx="3771900" cy="3086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4894" y="228085"/>
            <a:ext cx="104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https://ourcodingclub.github.io/2017/03/20/seecc.html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1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824752"/>
            <a:ext cx="13536613" cy="10635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2" y="57538"/>
            <a:ext cx="2404591" cy="16407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04" y="1397916"/>
            <a:ext cx="8068801" cy="50680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4893" y="81256"/>
            <a:ext cx="10199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– what does it all mean?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824752"/>
            <a:ext cx="13536613" cy="10635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2" y="57538"/>
            <a:ext cx="2404591" cy="16407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4893" y="81256"/>
            <a:ext cx="10199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– what does it all mean?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3943" y="2808514"/>
            <a:ext cx="887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of density maps based on GBIF vs Flickr?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82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73</Words>
  <Application>Microsoft Office PowerPoint</Application>
  <PresentationFormat>Custom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DASKALOVA Gergana</dc:creator>
  <cp:lastModifiedBy>Gergana Daskalova</cp:lastModifiedBy>
  <cp:revision>21</cp:revision>
  <dcterms:created xsi:type="dcterms:W3CDTF">2017-03-23T17:31:12Z</dcterms:created>
  <dcterms:modified xsi:type="dcterms:W3CDTF">2017-03-27T23:52:17Z</dcterms:modified>
</cp:coreProperties>
</file>