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366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KALOVA Gergana" initials="DG" lastIdx="1" clrIdx="0">
    <p:extLst>
      <p:ext uri="{19B8F6BF-5375-455C-9EA6-DF929625EA0E}">
        <p15:presenceInfo xmlns:p15="http://schemas.microsoft.com/office/powerpoint/2012/main" userId="S-1-5-21-861567501-1417001333-682003330-67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E3C"/>
    <a:srgbClr val="8AE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7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077" y="1122363"/>
            <a:ext cx="1015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3602038"/>
            <a:ext cx="1015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7139" y="365125"/>
            <a:ext cx="291883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642" y="365125"/>
            <a:ext cx="858728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92" y="1709739"/>
            <a:ext cx="1167532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92" y="4589464"/>
            <a:ext cx="116753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642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2910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5" y="365126"/>
            <a:ext cx="1167532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06" y="1681163"/>
            <a:ext cx="57266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406" y="2505075"/>
            <a:ext cx="572662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910" y="1681163"/>
            <a:ext cx="57548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2910" y="2505075"/>
            <a:ext cx="575482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24" y="987426"/>
            <a:ext cx="6852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4824" y="987426"/>
            <a:ext cx="6852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642" y="365126"/>
            <a:ext cx="11675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42" y="1825625"/>
            <a:ext cx="11675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642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E2C-A9B2-44D4-9841-AA83B93BFA7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4003" y="6356351"/>
            <a:ext cx="456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0233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27910" y="28728"/>
            <a:ext cx="6630541" cy="66312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86" y="4115303"/>
            <a:ext cx="1521332" cy="17323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5219" y1="34979" x2="55219" y2="34979"/>
                        <a14:foregroundMark x1="56902" y1="35802" x2="56902" y2="35802"/>
                        <a14:foregroundMark x1="51515" y1="35391" x2="51515" y2="35391"/>
                        <a14:foregroundMark x1="51852" y1="41152" x2="51852" y2="41152"/>
                        <a14:foregroundMark x1="46128" y1="47325" x2="46128" y2="4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56" y="2488175"/>
            <a:ext cx="2583417" cy="2113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8" y="2624957"/>
            <a:ext cx="2628534" cy="2150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189" y1="42798" x2="52189" y2="42798"/>
                        <a14:foregroundMark x1="51515" y1="38272" x2="51515" y2="38272"/>
                        <a14:foregroundMark x1="47811" y1="44033" x2="47811" y2="44033"/>
                        <a14:foregroundMark x1="43771" y1="35802" x2="43771" y2="35802"/>
                        <a14:foregroundMark x1="40404" y1="47325" x2="40404" y2="47325"/>
                        <a14:foregroundMark x1="56902" y1="39918" x2="56902" y2="39918"/>
                        <a14:foregroundMark x1="39057" y1="34156" x2="39057" y2="3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00" y="2583611"/>
            <a:ext cx="2729600" cy="2233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85" y="652276"/>
            <a:ext cx="2713606" cy="2220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833" y="33463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Import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1267" y="411530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Tidy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407" y="2380520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5094" y="52612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Visualise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6997" y="409157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45264" y="2219745"/>
            <a:ext cx="221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0842" y1="41152" x2="50842" y2="41152"/>
                        <a14:foregroundMark x1="48822" y1="41975" x2="48822" y2="41975"/>
                        <a14:foregroundMark x1="46801" y1="41975" x2="46801" y2="41975"/>
                        <a14:foregroundMark x1="39057" y1="41564" x2="39057" y2="41564"/>
                        <a14:foregroundMark x1="55556" y1="43210" x2="55556" y2="43210"/>
                        <a14:foregroundMark x1="56566" y1="42387" x2="56566" y2="42387"/>
                        <a14:foregroundMark x1="60269" y1="41152" x2="60269" y2="41152"/>
                        <a14:foregroundMark x1="57239" y1="40329" x2="57239" y2="40329"/>
                        <a14:foregroundMark x1="51515" y1="55556" x2="51515" y2="55556"/>
                        <a14:foregroundMark x1="50505" y1="58025" x2="50505" y2="58025"/>
                        <a14:foregroundMark x1="51178" y1="59671" x2="51178" y2="59671"/>
                        <a14:foregroundMark x1="47138" y1="58436" x2="47138" y2="58436"/>
                        <a14:foregroundMark x1="45118" y1="57202" x2="45118" y2="57202"/>
                        <a14:foregroundMark x1="38047" y1="56790" x2="53535" y2="61317"/>
                        <a14:foregroundMark x1="65320" y1="52263" x2="49832" y2="64609"/>
                        <a14:foregroundMark x1="51515" y1="55967" x2="67677" y2="61317"/>
                        <a14:foregroundMark x1="59933" y1="54321" x2="50168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19" y="4390107"/>
            <a:ext cx="2595194" cy="21233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719" y="2481357"/>
            <a:ext cx="2600087" cy="21273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235" b="95683" l="8161" r="90285">
                        <a14:foregroundMark x1="35492" y1="12830" x2="35492" y2="12830"/>
                        <a14:foregroundMark x1="39637" y1="13070" x2="39637" y2="13070"/>
                        <a14:foregroundMark x1="37176" y1="13189" x2="37176" y2="13189"/>
                        <a14:foregroundMark x1="37176" y1="13189" x2="37176" y2="13189"/>
                        <a14:foregroundMark x1="37176" y1="13189" x2="37176" y2="13189"/>
                        <a14:foregroundMark x1="50259" y1="90887" x2="50259" y2="90887"/>
                        <a14:foregroundMark x1="49741" y1="91247" x2="49741" y2="91247"/>
                        <a14:foregroundMark x1="41451" y1="89568" x2="41451" y2="89568"/>
                        <a14:foregroundMark x1="37176" y1="88609" x2="37176" y2="88609"/>
                        <a14:foregroundMark x1="37176" y1="88609" x2="37176" y2="88609"/>
                        <a14:foregroundMark x1="36140" y1="87770" x2="25259" y2="80695"/>
                        <a14:foregroundMark x1="22280" y1="79376" x2="24223" y2="82014"/>
                        <a14:foregroundMark x1="41321" y1="89808" x2="49482" y2="93405"/>
                        <a14:foregroundMark x1="48705" y1="94484" x2="79404" y2="78177"/>
                        <a14:foregroundMark x1="78497" y1="80216" x2="90674" y2="72782"/>
                        <a14:foregroundMark x1="90285" y1="72782" x2="90155" y2="55516"/>
                        <a14:foregroundMark x1="51295" y1="6235" x2="51295" y2="6235"/>
                        <a14:foregroundMark x1="85104" y1="25540" x2="66192" y2="15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32" y="781070"/>
            <a:ext cx="1760482" cy="19018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5" y="4531423"/>
            <a:ext cx="1637171" cy="18407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" y="787738"/>
            <a:ext cx="1653493" cy="1859063"/>
          </a:xfrm>
          <a:prstGeom prst="rect">
            <a:avLst/>
          </a:prstGeom>
        </p:spPr>
      </p:pic>
      <p:sp>
        <p:nvSpPr>
          <p:cNvPr id="80" name="Up Arrow 79"/>
          <p:cNvSpPr/>
          <p:nvPr/>
        </p:nvSpPr>
        <p:spPr>
          <a:xfrm rot="10800000">
            <a:off x="1583313" y="2681847"/>
            <a:ext cx="20798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Up Arrow 81"/>
          <p:cNvSpPr/>
          <p:nvPr/>
        </p:nvSpPr>
        <p:spPr>
          <a:xfrm rot="24900000">
            <a:off x="3189352" y="4252918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Up Arrow 82"/>
          <p:cNvSpPr/>
          <p:nvPr/>
        </p:nvSpPr>
        <p:spPr>
          <a:xfrm rot="10800000">
            <a:off x="8241706" y="2506668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Up Arrow 83"/>
          <p:cNvSpPr/>
          <p:nvPr/>
        </p:nvSpPr>
        <p:spPr>
          <a:xfrm rot="24900000">
            <a:off x="5707424" y="1043489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Up Arrow 84"/>
          <p:cNvSpPr/>
          <p:nvPr/>
        </p:nvSpPr>
        <p:spPr>
          <a:xfrm rot="17760000">
            <a:off x="6734682" y="4246392"/>
            <a:ext cx="208800" cy="1368000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Up Arrow 85"/>
          <p:cNvSpPr/>
          <p:nvPr/>
        </p:nvSpPr>
        <p:spPr>
          <a:xfrm rot="7800000">
            <a:off x="10868262" y="-188033"/>
            <a:ext cx="208800" cy="2376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Up Arrow 86"/>
          <p:cNvSpPr/>
          <p:nvPr/>
        </p:nvSpPr>
        <p:spPr>
          <a:xfrm rot="24000000">
            <a:off x="10740864" y="4371177"/>
            <a:ext cx="208800" cy="2376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DASKALOVA Gergana</dc:creator>
  <cp:lastModifiedBy>DASKALOVA Gergana</cp:lastModifiedBy>
  <cp:revision>14</cp:revision>
  <dcterms:created xsi:type="dcterms:W3CDTF">2017-03-23T17:31:12Z</dcterms:created>
  <dcterms:modified xsi:type="dcterms:W3CDTF">2017-03-27T12:04:28Z</dcterms:modified>
</cp:coreProperties>
</file>