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KALOVA Gergana" initials="DG" lastIdx="1" clrIdx="0">
    <p:extLst>
      <p:ext uri="{19B8F6BF-5375-455C-9EA6-DF929625EA0E}">
        <p15:presenceInfo xmlns:p15="http://schemas.microsoft.com/office/powerpoint/2012/main" userId="S-1-5-21-861567501-1417001333-682003330-6736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3T18:33:56.239" idx="1">
    <p:pos x="4370" y="1432"/>
    <p:text>These can be replaced with hexagon symbols taking folk to our tutorials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50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4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2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3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7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E2C-A9B2-44D4-9841-AA83B93BFA7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5D2E-DE69-4243-BC2C-A8A33E301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19160" y="846736"/>
            <a:ext cx="5750378" cy="4302822"/>
          </a:xfrm>
          <a:prstGeom prst="round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55469" y="190361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Import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81304" y="330015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Tidy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73498" y="3300153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5285" y="227294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Visualise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39478" y="432735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488923" y="3298588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Communicate</a:t>
            </a:r>
          </a:p>
        </p:txBody>
      </p:sp>
      <p:cxnSp>
        <p:nvCxnSpPr>
          <p:cNvPr id="13" name="Curved Connector 12"/>
          <p:cNvCxnSpPr>
            <a:stCxn id="4" idx="2"/>
            <a:endCxn id="5" idx="0"/>
          </p:cNvCxnSpPr>
          <p:nvPr/>
        </p:nvCxnSpPr>
        <p:spPr>
          <a:xfrm rot="5400000">
            <a:off x="1055602" y="2786550"/>
            <a:ext cx="102720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3"/>
            <a:endCxn id="6" idx="1"/>
          </p:cNvCxnSpPr>
          <p:nvPr/>
        </p:nvCxnSpPr>
        <p:spPr>
          <a:xfrm>
            <a:off x="1857103" y="3484819"/>
            <a:ext cx="141639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 flipH="1">
            <a:off x="6436382" y="2642279"/>
            <a:ext cx="2" cy="16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  <a:endCxn id="6" idx="2"/>
          </p:cNvCxnSpPr>
          <p:nvPr/>
        </p:nvCxnSpPr>
        <p:spPr>
          <a:xfrm flipH="1" flipV="1">
            <a:off x="3838525" y="3669485"/>
            <a:ext cx="2200953" cy="84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  <a:endCxn id="7" idx="1"/>
          </p:cNvCxnSpPr>
          <p:nvPr/>
        </p:nvCxnSpPr>
        <p:spPr>
          <a:xfrm flipV="1">
            <a:off x="3838525" y="2457613"/>
            <a:ext cx="2096760" cy="84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0" idx="1"/>
          </p:cNvCxnSpPr>
          <p:nvPr/>
        </p:nvCxnSpPr>
        <p:spPr>
          <a:xfrm>
            <a:off x="8269538" y="2998147"/>
            <a:ext cx="219385" cy="48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842" y1="41152" x2="50842" y2="41152"/>
                        <a14:foregroundMark x1="48822" y1="41975" x2="48822" y2="41975"/>
                        <a14:foregroundMark x1="46801" y1="41975" x2="46801" y2="41975"/>
                        <a14:foregroundMark x1="39057" y1="41564" x2="39057" y2="41564"/>
                        <a14:foregroundMark x1="55556" y1="43210" x2="55556" y2="43210"/>
                        <a14:foregroundMark x1="56566" y1="42387" x2="56566" y2="42387"/>
                        <a14:foregroundMark x1="60269" y1="41152" x2="60269" y2="41152"/>
                        <a14:foregroundMark x1="57239" y1="40329" x2="57239" y2="40329"/>
                        <a14:foregroundMark x1="51515" y1="55556" x2="51515" y2="55556"/>
                        <a14:foregroundMark x1="50505" y1="58025" x2="50505" y2="58025"/>
                        <a14:foregroundMark x1="51178" y1="59671" x2="51178" y2="59671"/>
                        <a14:foregroundMark x1="47138" y1="58436" x2="47138" y2="58436"/>
                        <a14:foregroundMark x1="45118" y1="57202" x2="45118" y2="57202"/>
                        <a14:foregroundMark x1="38047" y1="56790" x2="53535" y2="61317"/>
                        <a14:foregroundMark x1="65320" y1="52263" x2="49832" y2="64609"/>
                        <a14:foregroundMark x1="51515" y1="55967" x2="67677" y2="61317"/>
                        <a14:foregroundMark x1="59933" y1="54321" x2="50168" y2="61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3" y="3371146"/>
            <a:ext cx="2337409" cy="19124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219" y1="34979" x2="55219" y2="34979"/>
                        <a14:foregroundMark x1="56902" y1="35802" x2="56902" y2="35802"/>
                        <a14:foregroundMark x1="51515" y1="35391" x2="51515" y2="35391"/>
                        <a14:foregroundMark x1="51852" y1="41152" x2="51852" y2="41152"/>
                        <a14:foregroundMark x1="46128" y1="47325" x2="46128" y2="4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89" y="3483254"/>
            <a:ext cx="2326802" cy="19037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06" y="3016278"/>
            <a:ext cx="2367438" cy="19369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14" y="3470970"/>
            <a:ext cx="2341816" cy="19160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8" y="846736"/>
            <a:ext cx="2444059" cy="19996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235" b="95683" l="8161" r="90285">
                        <a14:foregroundMark x1="35492" y1="12830" x2="35492" y2="12830"/>
                        <a14:foregroundMark x1="39637" y1="13070" x2="39637" y2="13070"/>
                        <a14:foregroundMark x1="37176" y1="13189" x2="37176" y2="13189"/>
                        <a14:foregroundMark x1="37176" y1="13189" x2="37176" y2="13189"/>
                        <a14:foregroundMark x1="37176" y1="13189" x2="37176" y2="13189"/>
                        <a14:foregroundMark x1="50259" y1="90887" x2="50259" y2="90887"/>
                        <a14:foregroundMark x1="49741" y1="91247" x2="49741" y2="91247"/>
                        <a14:foregroundMark x1="41451" y1="89568" x2="41451" y2="89568"/>
                        <a14:foregroundMark x1="37176" y1="88609" x2="37176" y2="88609"/>
                        <a14:foregroundMark x1="37176" y1="88609" x2="37176" y2="88609"/>
                        <a14:foregroundMark x1="36140" y1="87770" x2="25259" y2="80695"/>
                        <a14:foregroundMark x1="22280" y1="79376" x2="24223" y2="82014"/>
                        <a14:foregroundMark x1="41321" y1="89808" x2="49482" y2="93405"/>
                        <a14:foregroundMark x1="48705" y1="94484" x2="79404" y2="78177"/>
                        <a14:foregroundMark x1="78497" y1="80216" x2="90674" y2="72782"/>
                        <a14:foregroundMark x1="90285" y1="72782" x2="90155" y2="55516"/>
                        <a14:foregroundMark x1="51295" y1="6235" x2="51295" y2="6235"/>
                        <a14:foregroundMark x1="85104" y1="25540" x2="66192" y2="15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73" y="968388"/>
            <a:ext cx="1585611" cy="171295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2189" y1="42798" x2="52189" y2="42798"/>
                        <a14:foregroundMark x1="51515" y1="38272" x2="51515" y2="38272"/>
                        <a14:foregroundMark x1="47811" y1="44033" x2="47811" y2="44033"/>
                        <a14:foregroundMark x1="43771" y1="35802" x2="43771" y2="35802"/>
                        <a14:foregroundMark x1="40404" y1="47325" x2="40404" y2="47325"/>
                        <a14:foregroundMark x1="56902" y1="39918" x2="56902" y2="39918"/>
                        <a14:foregroundMark x1="39057" y1="34156" x2="39057" y2="34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4" y="1802065"/>
            <a:ext cx="2458465" cy="201147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7" y="3966313"/>
            <a:ext cx="1474548" cy="16578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9" y="2841654"/>
            <a:ext cx="1370216" cy="15603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5" y="628385"/>
            <a:ext cx="1489249" cy="16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DASKALOVA Gergana</dc:creator>
  <cp:lastModifiedBy>DASKALOVA Gergana</cp:lastModifiedBy>
  <cp:revision>7</cp:revision>
  <dcterms:created xsi:type="dcterms:W3CDTF">2017-03-23T17:31:12Z</dcterms:created>
  <dcterms:modified xsi:type="dcterms:W3CDTF">2017-03-23T19:50:34Z</dcterms:modified>
</cp:coreProperties>
</file>