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8096250"/>
  <p:notesSz cx="10693400" cy="8096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6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509837"/>
            <a:ext cx="9089390" cy="170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533900"/>
            <a:ext cx="7485380" cy="202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862137"/>
            <a:ext cx="4651629" cy="534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862137"/>
            <a:ext cx="4651629" cy="534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" y="749"/>
            <a:ext cx="10692000" cy="809398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83160" y="3784954"/>
            <a:ext cx="4266565" cy="4253230"/>
          </a:xfrm>
          <a:custGeom>
            <a:avLst/>
            <a:gdLst/>
            <a:ahLst/>
            <a:cxnLst/>
            <a:rect l="l" t="t" r="r" b="b"/>
            <a:pathLst>
              <a:path w="4266565" h="4253230">
                <a:moveTo>
                  <a:pt x="2132939" y="2119515"/>
                </a:moveTo>
                <a:lnTo>
                  <a:pt x="1452689" y="2122093"/>
                </a:lnTo>
                <a:lnTo>
                  <a:pt x="932573" y="2892450"/>
                </a:lnTo>
                <a:lnTo>
                  <a:pt x="912126" y="2862516"/>
                </a:lnTo>
                <a:lnTo>
                  <a:pt x="887526" y="2811716"/>
                </a:lnTo>
                <a:lnTo>
                  <a:pt x="864387" y="2773616"/>
                </a:lnTo>
                <a:lnTo>
                  <a:pt x="842759" y="2722816"/>
                </a:lnTo>
                <a:lnTo>
                  <a:pt x="822667" y="2684716"/>
                </a:lnTo>
                <a:lnTo>
                  <a:pt x="804138" y="2633916"/>
                </a:lnTo>
                <a:lnTo>
                  <a:pt x="787222" y="2583116"/>
                </a:lnTo>
                <a:lnTo>
                  <a:pt x="771944" y="2545016"/>
                </a:lnTo>
                <a:lnTo>
                  <a:pt x="758329" y="2494216"/>
                </a:lnTo>
                <a:lnTo>
                  <a:pt x="746429" y="2443416"/>
                </a:lnTo>
                <a:lnTo>
                  <a:pt x="736269" y="2392616"/>
                </a:lnTo>
                <a:lnTo>
                  <a:pt x="727875" y="2341816"/>
                </a:lnTo>
                <a:lnTo>
                  <a:pt x="721283" y="2291016"/>
                </a:lnTo>
                <a:lnTo>
                  <a:pt x="716546" y="2240216"/>
                </a:lnTo>
                <a:lnTo>
                  <a:pt x="713663" y="2189416"/>
                </a:lnTo>
                <a:lnTo>
                  <a:pt x="712698" y="2138616"/>
                </a:lnTo>
                <a:lnTo>
                  <a:pt x="713676" y="2087816"/>
                </a:lnTo>
                <a:lnTo>
                  <a:pt x="716572" y="2024316"/>
                </a:lnTo>
                <a:lnTo>
                  <a:pt x="721347" y="1973516"/>
                </a:lnTo>
                <a:lnTo>
                  <a:pt x="727989" y="1922716"/>
                </a:lnTo>
                <a:lnTo>
                  <a:pt x="736434" y="1871916"/>
                </a:lnTo>
                <a:lnTo>
                  <a:pt x="746671" y="1821116"/>
                </a:lnTo>
                <a:lnTo>
                  <a:pt x="758659" y="1770316"/>
                </a:lnTo>
                <a:lnTo>
                  <a:pt x="772375" y="1732216"/>
                </a:lnTo>
                <a:lnTo>
                  <a:pt x="787755" y="1681416"/>
                </a:lnTo>
                <a:lnTo>
                  <a:pt x="804799" y="1630616"/>
                </a:lnTo>
                <a:lnTo>
                  <a:pt x="823455" y="1579816"/>
                </a:lnTo>
                <a:lnTo>
                  <a:pt x="843686" y="1541716"/>
                </a:lnTo>
                <a:lnTo>
                  <a:pt x="865466" y="1490916"/>
                </a:lnTo>
                <a:lnTo>
                  <a:pt x="888758" y="1452816"/>
                </a:lnTo>
                <a:lnTo>
                  <a:pt x="913523" y="1402016"/>
                </a:lnTo>
                <a:lnTo>
                  <a:pt x="939736" y="1363916"/>
                </a:lnTo>
                <a:lnTo>
                  <a:pt x="642099" y="919416"/>
                </a:lnTo>
                <a:lnTo>
                  <a:pt x="611479" y="957516"/>
                </a:lnTo>
                <a:lnTo>
                  <a:pt x="581837" y="995616"/>
                </a:lnTo>
                <a:lnTo>
                  <a:pt x="553186" y="1046416"/>
                </a:lnTo>
                <a:lnTo>
                  <a:pt x="525538" y="1084516"/>
                </a:lnTo>
                <a:lnTo>
                  <a:pt x="498932" y="1122616"/>
                </a:lnTo>
                <a:lnTo>
                  <a:pt x="473367" y="1160716"/>
                </a:lnTo>
                <a:lnTo>
                  <a:pt x="448881" y="1211516"/>
                </a:lnTo>
                <a:lnTo>
                  <a:pt x="425475" y="1249616"/>
                </a:lnTo>
                <a:lnTo>
                  <a:pt x="403174" y="1300416"/>
                </a:lnTo>
                <a:lnTo>
                  <a:pt x="381990" y="1338516"/>
                </a:lnTo>
                <a:lnTo>
                  <a:pt x="361950" y="1389316"/>
                </a:lnTo>
                <a:lnTo>
                  <a:pt x="343077" y="1427416"/>
                </a:lnTo>
                <a:lnTo>
                  <a:pt x="325374" y="1478216"/>
                </a:lnTo>
                <a:lnTo>
                  <a:pt x="308864" y="1529016"/>
                </a:lnTo>
                <a:lnTo>
                  <a:pt x="293585" y="1579816"/>
                </a:lnTo>
                <a:lnTo>
                  <a:pt x="279527" y="1630616"/>
                </a:lnTo>
                <a:lnTo>
                  <a:pt x="266712" y="1668716"/>
                </a:lnTo>
                <a:lnTo>
                  <a:pt x="255181" y="1719516"/>
                </a:lnTo>
                <a:lnTo>
                  <a:pt x="244932" y="1770316"/>
                </a:lnTo>
                <a:lnTo>
                  <a:pt x="235991" y="1821116"/>
                </a:lnTo>
                <a:lnTo>
                  <a:pt x="228384" y="1871916"/>
                </a:lnTo>
                <a:lnTo>
                  <a:pt x="222110" y="1922716"/>
                </a:lnTo>
                <a:lnTo>
                  <a:pt x="217195" y="1973516"/>
                </a:lnTo>
                <a:lnTo>
                  <a:pt x="213664" y="2024316"/>
                </a:lnTo>
                <a:lnTo>
                  <a:pt x="211531" y="2087816"/>
                </a:lnTo>
                <a:lnTo>
                  <a:pt x="210820" y="2138616"/>
                </a:lnTo>
                <a:lnTo>
                  <a:pt x="211531" y="2189416"/>
                </a:lnTo>
                <a:lnTo>
                  <a:pt x="213626" y="2240216"/>
                </a:lnTo>
                <a:lnTo>
                  <a:pt x="217106" y="2291016"/>
                </a:lnTo>
                <a:lnTo>
                  <a:pt x="221945" y="2341816"/>
                </a:lnTo>
                <a:lnTo>
                  <a:pt x="228130" y="2392616"/>
                </a:lnTo>
                <a:lnTo>
                  <a:pt x="235648" y="2443416"/>
                </a:lnTo>
                <a:lnTo>
                  <a:pt x="244462" y="2494216"/>
                </a:lnTo>
                <a:lnTo>
                  <a:pt x="254571" y="2545016"/>
                </a:lnTo>
                <a:lnTo>
                  <a:pt x="265950" y="2595816"/>
                </a:lnTo>
                <a:lnTo>
                  <a:pt x="278574" y="2646616"/>
                </a:lnTo>
                <a:lnTo>
                  <a:pt x="292442" y="2684716"/>
                </a:lnTo>
                <a:lnTo>
                  <a:pt x="307530" y="2735516"/>
                </a:lnTo>
                <a:lnTo>
                  <a:pt x="323811" y="2786316"/>
                </a:lnTo>
                <a:lnTo>
                  <a:pt x="341274" y="2824416"/>
                </a:lnTo>
                <a:lnTo>
                  <a:pt x="359905" y="2875216"/>
                </a:lnTo>
                <a:lnTo>
                  <a:pt x="379666" y="2926016"/>
                </a:lnTo>
                <a:lnTo>
                  <a:pt x="400570" y="2964116"/>
                </a:lnTo>
                <a:lnTo>
                  <a:pt x="422579" y="3014916"/>
                </a:lnTo>
                <a:lnTo>
                  <a:pt x="445668" y="3053016"/>
                </a:lnTo>
                <a:lnTo>
                  <a:pt x="469849" y="3091116"/>
                </a:lnTo>
                <a:lnTo>
                  <a:pt x="495071" y="3141916"/>
                </a:lnTo>
                <a:lnTo>
                  <a:pt x="521335" y="3180016"/>
                </a:lnTo>
                <a:lnTo>
                  <a:pt x="548614" y="3218116"/>
                </a:lnTo>
                <a:lnTo>
                  <a:pt x="576897" y="3256216"/>
                </a:lnTo>
                <a:lnTo>
                  <a:pt x="606171" y="3294316"/>
                </a:lnTo>
                <a:lnTo>
                  <a:pt x="635927" y="3331832"/>
                </a:lnTo>
                <a:lnTo>
                  <a:pt x="13957" y="4253052"/>
                </a:lnTo>
                <a:lnTo>
                  <a:pt x="2132939" y="2119515"/>
                </a:lnTo>
                <a:close/>
              </a:path>
              <a:path w="4266565" h="4253230">
                <a:moveTo>
                  <a:pt x="3325114" y="640016"/>
                </a:moveTo>
                <a:lnTo>
                  <a:pt x="3286849" y="614616"/>
                </a:lnTo>
                <a:lnTo>
                  <a:pt x="3247821" y="576516"/>
                </a:lnTo>
                <a:lnTo>
                  <a:pt x="3208045" y="551116"/>
                </a:lnTo>
                <a:lnTo>
                  <a:pt x="3167532" y="525716"/>
                </a:lnTo>
                <a:lnTo>
                  <a:pt x="3126295" y="500316"/>
                </a:lnTo>
                <a:lnTo>
                  <a:pt x="3041764" y="449516"/>
                </a:lnTo>
                <a:lnTo>
                  <a:pt x="2998495" y="424116"/>
                </a:lnTo>
                <a:lnTo>
                  <a:pt x="2954578" y="411416"/>
                </a:lnTo>
                <a:lnTo>
                  <a:pt x="2864878" y="360616"/>
                </a:lnTo>
                <a:lnTo>
                  <a:pt x="2772803" y="335216"/>
                </a:lnTo>
                <a:lnTo>
                  <a:pt x="2725928" y="309816"/>
                </a:lnTo>
                <a:lnTo>
                  <a:pt x="2483789" y="246316"/>
                </a:lnTo>
                <a:lnTo>
                  <a:pt x="2433942" y="246316"/>
                </a:lnTo>
                <a:lnTo>
                  <a:pt x="2383663" y="233616"/>
                </a:lnTo>
                <a:lnTo>
                  <a:pt x="2332952" y="233616"/>
                </a:lnTo>
                <a:lnTo>
                  <a:pt x="2281859" y="220916"/>
                </a:lnTo>
                <a:lnTo>
                  <a:pt x="1971154" y="220916"/>
                </a:lnTo>
                <a:lnTo>
                  <a:pt x="1920163" y="233616"/>
                </a:lnTo>
                <a:lnTo>
                  <a:pt x="1869567" y="233616"/>
                </a:lnTo>
                <a:lnTo>
                  <a:pt x="1819389" y="246316"/>
                </a:lnTo>
                <a:lnTo>
                  <a:pt x="1769630" y="246316"/>
                </a:lnTo>
                <a:lnTo>
                  <a:pt x="1527975" y="309816"/>
                </a:lnTo>
                <a:lnTo>
                  <a:pt x="1481175" y="335216"/>
                </a:lnTo>
                <a:lnTo>
                  <a:pt x="1389278" y="360616"/>
                </a:lnTo>
                <a:lnTo>
                  <a:pt x="1299730" y="411416"/>
                </a:lnTo>
                <a:lnTo>
                  <a:pt x="1255890" y="424116"/>
                </a:lnTo>
                <a:lnTo>
                  <a:pt x="1212684" y="449516"/>
                </a:lnTo>
                <a:lnTo>
                  <a:pt x="1128280" y="500316"/>
                </a:lnTo>
                <a:lnTo>
                  <a:pt x="1087107" y="525716"/>
                </a:lnTo>
                <a:lnTo>
                  <a:pt x="1046645" y="551116"/>
                </a:lnTo>
                <a:lnTo>
                  <a:pt x="1006919" y="576516"/>
                </a:lnTo>
                <a:lnTo>
                  <a:pt x="967930" y="614616"/>
                </a:lnTo>
                <a:lnTo>
                  <a:pt x="938758" y="634009"/>
                </a:lnTo>
                <a:lnTo>
                  <a:pt x="0" y="0"/>
                </a:lnTo>
                <a:lnTo>
                  <a:pt x="2132939" y="2119515"/>
                </a:lnTo>
                <a:lnTo>
                  <a:pt x="2132977" y="2119236"/>
                </a:lnTo>
                <a:lnTo>
                  <a:pt x="2130336" y="1438757"/>
                </a:lnTo>
                <a:lnTo>
                  <a:pt x="1383626" y="934466"/>
                </a:lnTo>
                <a:lnTo>
                  <a:pt x="1408277" y="919416"/>
                </a:lnTo>
                <a:lnTo>
                  <a:pt x="1450835" y="894016"/>
                </a:lnTo>
                <a:lnTo>
                  <a:pt x="1494282" y="868616"/>
                </a:lnTo>
                <a:lnTo>
                  <a:pt x="1538605" y="843216"/>
                </a:lnTo>
                <a:lnTo>
                  <a:pt x="1583753" y="830516"/>
                </a:lnTo>
                <a:lnTo>
                  <a:pt x="1629714" y="805116"/>
                </a:lnTo>
                <a:lnTo>
                  <a:pt x="1870430" y="741616"/>
                </a:lnTo>
                <a:lnTo>
                  <a:pt x="1920519" y="741616"/>
                </a:lnTo>
                <a:lnTo>
                  <a:pt x="1971192" y="728916"/>
                </a:lnTo>
                <a:lnTo>
                  <a:pt x="2022411" y="728916"/>
                </a:lnTo>
                <a:lnTo>
                  <a:pt x="2074138" y="716216"/>
                </a:lnTo>
                <a:lnTo>
                  <a:pt x="2178189" y="716216"/>
                </a:lnTo>
                <a:lnTo>
                  <a:pt x="2229561" y="728916"/>
                </a:lnTo>
                <a:lnTo>
                  <a:pt x="2280437" y="728916"/>
                </a:lnTo>
                <a:lnTo>
                  <a:pt x="2330780" y="741616"/>
                </a:lnTo>
                <a:lnTo>
                  <a:pt x="2380551" y="741616"/>
                </a:lnTo>
                <a:lnTo>
                  <a:pt x="2619806" y="805116"/>
                </a:lnTo>
                <a:lnTo>
                  <a:pt x="2665514" y="830516"/>
                </a:lnTo>
                <a:lnTo>
                  <a:pt x="2710421" y="843216"/>
                </a:lnTo>
                <a:lnTo>
                  <a:pt x="2754515" y="868616"/>
                </a:lnTo>
                <a:lnTo>
                  <a:pt x="2797759" y="894016"/>
                </a:lnTo>
                <a:lnTo>
                  <a:pt x="2840101" y="919416"/>
                </a:lnTo>
                <a:lnTo>
                  <a:pt x="2881541" y="944816"/>
                </a:lnTo>
                <a:lnTo>
                  <a:pt x="3214217" y="716216"/>
                </a:lnTo>
                <a:lnTo>
                  <a:pt x="3325114" y="640016"/>
                </a:lnTo>
                <a:close/>
              </a:path>
              <a:path w="4266565" h="4253230">
                <a:moveTo>
                  <a:pt x="4041864" y="2138616"/>
                </a:moveTo>
                <a:lnTo>
                  <a:pt x="4041152" y="2087816"/>
                </a:lnTo>
                <a:lnTo>
                  <a:pt x="4039044" y="2024316"/>
                </a:lnTo>
                <a:lnTo>
                  <a:pt x="4035552" y="1973516"/>
                </a:lnTo>
                <a:lnTo>
                  <a:pt x="4030700" y="1922716"/>
                </a:lnTo>
                <a:lnTo>
                  <a:pt x="4024490" y="1871916"/>
                </a:lnTo>
                <a:lnTo>
                  <a:pt x="4016959" y="1821116"/>
                </a:lnTo>
                <a:lnTo>
                  <a:pt x="4008107" y="1770316"/>
                </a:lnTo>
                <a:lnTo>
                  <a:pt x="3997972" y="1719516"/>
                </a:lnTo>
                <a:lnTo>
                  <a:pt x="3986555" y="1681416"/>
                </a:lnTo>
                <a:lnTo>
                  <a:pt x="3973880" y="1630616"/>
                </a:lnTo>
                <a:lnTo>
                  <a:pt x="3959974" y="1579816"/>
                </a:lnTo>
                <a:lnTo>
                  <a:pt x="3944836" y="1529016"/>
                </a:lnTo>
                <a:lnTo>
                  <a:pt x="3928503" y="1478216"/>
                </a:lnTo>
                <a:lnTo>
                  <a:pt x="3910977" y="1440116"/>
                </a:lnTo>
                <a:lnTo>
                  <a:pt x="3892296" y="1389316"/>
                </a:lnTo>
                <a:lnTo>
                  <a:pt x="3872458" y="1351216"/>
                </a:lnTo>
                <a:lnTo>
                  <a:pt x="3851491" y="1300416"/>
                </a:lnTo>
                <a:lnTo>
                  <a:pt x="3829418" y="1262316"/>
                </a:lnTo>
                <a:lnTo>
                  <a:pt x="3806240" y="1211516"/>
                </a:lnTo>
                <a:lnTo>
                  <a:pt x="3781983" y="1173416"/>
                </a:lnTo>
                <a:lnTo>
                  <a:pt x="3756685" y="1122616"/>
                </a:lnTo>
                <a:lnTo>
                  <a:pt x="3730333" y="1084516"/>
                </a:lnTo>
                <a:lnTo>
                  <a:pt x="3702964" y="1046416"/>
                </a:lnTo>
                <a:lnTo>
                  <a:pt x="3674592" y="1008316"/>
                </a:lnTo>
                <a:lnTo>
                  <a:pt x="3645230" y="970216"/>
                </a:lnTo>
                <a:lnTo>
                  <a:pt x="3614902" y="932116"/>
                </a:lnTo>
                <a:lnTo>
                  <a:pt x="3583635" y="894016"/>
                </a:lnTo>
                <a:lnTo>
                  <a:pt x="3551428" y="855916"/>
                </a:lnTo>
                <a:lnTo>
                  <a:pt x="3518306" y="817816"/>
                </a:lnTo>
                <a:lnTo>
                  <a:pt x="3484283" y="779716"/>
                </a:lnTo>
                <a:lnTo>
                  <a:pt x="3128302" y="1135316"/>
                </a:lnTo>
                <a:lnTo>
                  <a:pt x="3162389" y="1173416"/>
                </a:lnTo>
                <a:lnTo>
                  <a:pt x="3195231" y="1211516"/>
                </a:lnTo>
                <a:lnTo>
                  <a:pt x="3226803" y="1249616"/>
                </a:lnTo>
                <a:lnTo>
                  <a:pt x="3257080" y="1287716"/>
                </a:lnTo>
                <a:lnTo>
                  <a:pt x="3286010" y="1325816"/>
                </a:lnTo>
                <a:lnTo>
                  <a:pt x="3313557" y="1363916"/>
                </a:lnTo>
                <a:lnTo>
                  <a:pt x="3339706" y="1414716"/>
                </a:lnTo>
                <a:lnTo>
                  <a:pt x="3364420" y="1452816"/>
                </a:lnTo>
                <a:lnTo>
                  <a:pt x="3387648" y="1490916"/>
                </a:lnTo>
                <a:lnTo>
                  <a:pt x="3409365" y="1541716"/>
                </a:lnTo>
                <a:lnTo>
                  <a:pt x="3429546" y="1579816"/>
                </a:lnTo>
                <a:lnTo>
                  <a:pt x="3448151" y="1630616"/>
                </a:lnTo>
                <a:lnTo>
                  <a:pt x="3465144" y="1681416"/>
                </a:lnTo>
                <a:lnTo>
                  <a:pt x="3480485" y="1732216"/>
                </a:lnTo>
                <a:lnTo>
                  <a:pt x="3494151" y="1770316"/>
                </a:lnTo>
                <a:lnTo>
                  <a:pt x="3506114" y="1821116"/>
                </a:lnTo>
                <a:lnTo>
                  <a:pt x="3516312" y="1871916"/>
                </a:lnTo>
                <a:lnTo>
                  <a:pt x="3524745" y="1922716"/>
                </a:lnTo>
                <a:lnTo>
                  <a:pt x="3531362" y="1973516"/>
                </a:lnTo>
                <a:lnTo>
                  <a:pt x="3536124" y="2024316"/>
                </a:lnTo>
                <a:lnTo>
                  <a:pt x="3539007" y="2087816"/>
                </a:lnTo>
                <a:lnTo>
                  <a:pt x="3539985" y="2138616"/>
                </a:lnTo>
                <a:lnTo>
                  <a:pt x="3539071" y="2189416"/>
                </a:lnTo>
                <a:lnTo>
                  <a:pt x="3536340" y="2240216"/>
                </a:lnTo>
                <a:lnTo>
                  <a:pt x="3531832" y="2291016"/>
                </a:lnTo>
                <a:lnTo>
                  <a:pt x="3525583" y="2341816"/>
                </a:lnTo>
                <a:lnTo>
                  <a:pt x="3517620" y="2379916"/>
                </a:lnTo>
                <a:lnTo>
                  <a:pt x="3507968" y="2430716"/>
                </a:lnTo>
                <a:lnTo>
                  <a:pt x="3496665" y="2481516"/>
                </a:lnTo>
                <a:lnTo>
                  <a:pt x="3483737" y="2532316"/>
                </a:lnTo>
                <a:lnTo>
                  <a:pt x="3469208" y="2583116"/>
                </a:lnTo>
                <a:lnTo>
                  <a:pt x="3453130" y="2621216"/>
                </a:lnTo>
                <a:lnTo>
                  <a:pt x="3435527" y="2672016"/>
                </a:lnTo>
                <a:lnTo>
                  <a:pt x="3416427" y="2710116"/>
                </a:lnTo>
                <a:lnTo>
                  <a:pt x="3395853" y="2760916"/>
                </a:lnTo>
                <a:lnTo>
                  <a:pt x="3373844" y="2799016"/>
                </a:lnTo>
                <a:lnTo>
                  <a:pt x="3350437" y="2837116"/>
                </a:lnTo>
                <a:lnTo>
                  <a:pt x="3325647" y="2887916"/>
                </a:lnTo>
                <a:lnTo>
                  <a:pt x="3624948" y="3332416"/>
                </a:lnTo>
                <a:lnTo>
                  <a:pt x="3654590" y="3294316"/>
                </a:lnTo>
                <a:lnTo>
                  <a:pt x="3683279" y="3256216"/>
                </a:lnTo>
                <a:lnTo>
                  <a:pt x="3710990" y="3205416"/>
                </a:lnTo>
                <a:lnTo>
                  <a:pt x="3737737" y="3167316"/>
                </a:lnTo>
                <a:lnTo>
                  <a:pt x="3763480" y="3129216"/>
                </a:lnTo>
                <a:lnTo>
                  <a:pt x="3788194" y="3091116"/>
                </a:lnTo>
                <a:lnTo>
                  <a:pt x="3811879" y="3040316"/>
                </a:lnTo>
                <a:lnTo>
                  <a:pt x="3834511" y="3002216"/>
                </a:lnTo>
                <a:lnTo>
                  <a:pt x="3856063" y="2964116"/>
                </a:lnTo>
                <a:lnTo>
                  <a:pt x="3876535" y="2913316"/>
                </a:lnTo>
                <a:lnTo>
                  <a:pt x="3895902" y="2875216"/>
                </a:lnTo>
                <a:lnTo>
                  <a:pt x="3914152" y="2824416"/>
                </a:lnTo>
                <a:lnTo>
                  <a:pt x="3931247" y="2773616"/>
                </a:lnTo>
                <a:lnTo>
                  <a:pt x="3947198" y="2735516"/>
                </a:lnTo>
                <a:lnTo>
                  <a:pt x="3961968" y="2684716"/>
                </a:lnTo>
                <a:lnTo>
                  <a:pt x="3975544" y="2633916"/>
                </a:lnTo>
                <a:lnTo>
                  <a:pt x="3987914" y="2583116"/>
                </a:lnTo>
                <a:lnTo>
                  <a:pt x="3999052" y="2545016"/>
                </a:lnTo>
                <a:lnTo>
                  <a:pt x="4008945" y="2494216"/>
                </a:lnTo>
                <a:lnTo>
                  <a:pt x="4017568" y="2443416"/>
                </a:lnTo>
                <a:lnTo>
                  <a:pt x="4024922" y="2392616"/>
                </a:lnTo>
                <a:lnTo>
                  <a:pt x="4030980" y="2341816"/>
                </a:lnTo>
                <a:lnTo>
                  <a:pt x="4035717" y="2291016"/>
                </a:lnTo>
                <a:lnTo>
                  <a:pt x="4039120" y="2240216"/>
                </a:lnTo>
                <a:lnTo>
                  <a:pt x="4041178" y="2189416"/>
                </a:lnTo>
                <a:lnTo>
                  <a:pt x="4041864" y="2138616"/>
                </a:lnTo>
                <a:close/>
              </a:path>
              <a:path w="4266565" h="4253230">
                <a:moveTo>
                  <a:pt x="4266387" y="4238688"/>
                </a:moveTo>
                <a:lnTo>
                  <a:pt x="2132977" y="2119592"/>
                </a:lnTo>
                <a:lnTo>
                  <a:pt x="2135340" y="2799308"/>
                </a:lnTo>
                <a:lnTo>
                  <a:pt x="2898483" y="3314776"/>
                </a:lnTo>
                <a:lnTo>
                  <a:pt x="2870644" y="3332416"/>
                </a:lnTo>
                <a:lnTo>
                  <a:pt x="2829661" y="3357816"/>
                </a:lnTo>
                <a:lnTo>
                  <a:pt x="2787802" y="3383216"/>
                </a:lnTo>
                <a:lnTo>
                  <a:pt x="2745092" y="3408616"/>
                </a:lnTo>
                <a:lnTo>
                  <a:pt x="2701556" y="3421316"/>
                </a:lnTo>
                <a:lnTo>
                  <a:pt x="2657233" y="3446716"/>
                </a:lnTo>
                <a:lnTo>
                  <a:pt x="2566352" y="3472116"/>
                </a:lnTo>
                <a:lnTo>
                  <a:pt x="2519845" y="3497516"/>
                </a:lnTo>
                <a:lnTo>
                  <a:pt x="2472677" y="3510216"/>
                </a:lnTo>
                <a:lnTo>
                  <a:pt x="2424861" y="3510216"/>
                </a:lnTo>
                <a:lnTo>
                  <a:pt x="2327465" y="3535616"/>
                </a:lnTo>
                <a:lnTo>
                  <a:pt x="2277922" y="3535616"/>
                </a:lnTo>
                <a:lnTo>
                  <a:pt x="2227872" y="3548316"/>
                </a:lnTo>
                <a:lnTo>
                  <a:pt x="2022170" y="3548316"/>
                </a:lnTo>
                <a:lnTo>
                  <a:pt x="1970836" y="3535616"/>
                </a:lnTo>
                <a:lnTo>
                  <a:pt x="1920049" y="3535616"/>
                </a:lnTo>
                <a:lnTo>
                  <a:pt x="1675434" y="3472116"/>
                </a:lnTo>
                <a:lnTo>
                  <a:pt x="1628609" y="3459416"/>
                </a:lnTo>
                <a:lnTo>
                  <a:pt x="1582559" y="3434016"/>
                </a:lnTo>
                <a:lnTo>
                  <a:pt x="1537309" y="3421316"/>
                </a:lnTo>
                <a:lnTo>
                  <a:pt x="1492910" y="3395916"/>
                </a:lnTo>
                <a:lnTo>
                  <a:pt x="1449387" y="3370516"/>
                </a:lnTo>
                <a:lnTo>
                  <a:pt x="1406766" y="3357816"/>
                </a:lnTo>
                <a:lnTo>
                  <a:pt x="1365084" y="3319716"/>
                </a:lnTo>
                <a:lnTo>
                  <a:pt x="922147" y="3624516"/>
                </a:lnTo>
                <a:lnTo>
                  <a:pt x="960513" y="3649916"/>
                </a:lnTo>
                <a:lnTo>
                  <a:pt x="999642" y="3688016"/>
                </a:lnTo>
                <a:lnTo>
                  <a:pt x="1039545" y="3713416"/>
                </a:lnTo>
                <a:lnTo>
                  <a:pt x="1080198" y="3738816"/>
                </a:lnTo>
                <a:lnTo>
                  <a:pt x="1121562" y="3764216"/>
                </a:lnTo>
                <a:lnTo>
                  <a:pt x="1206411" y="3815016"/>
                </a:lnTo>
                <a:lnTo>
                  <a:pt x="1293952" y="3865816"/>
                </a:lnTo>
                <a:lnTo>
                  <a:pt x="1338681" y="3878516"/>
                </a:lnTo>
                <a:lnTo>
                  <a:pt x="1384033" y="3903916"/>
                </a:lnTo>
                <a:lnTo>
                  <a:pt x="1429994" y="3916616"/>
                </a:lnTo>
                <a:lnTo>
                  <a:pt x="1476527" y="3942016"/>
                </a:lnTo>
                <a:lnTo>
                  <a:pt x="1817077" y="4030916"/>
                </a:lnTo>
                <a:lnTo>
                  <a:pt x="1867623" y="4030916"/>
                </a:lnTo>
                <a:lnTo>
                  <a:pt x="1918601" y="4043616"/>
                </a:lnTo>
                <a:lnTo>
                  <a:pt x="2335695" y="4043616"/>
                </a:lnTo>
                <a:lnTo>
                  <a:pt x="2387054" y="4030916"/>
                </a:lnTo>
                <a:lnTo>
                  <a:pt x="2437981" y="4030916"/>
                </a:lnTo>
                <a:lnTo>
                  <a:pt x="2733535" y="3954716"/>
                </a:lnTo>
                <a:lnTo>
                  <a:pt x="2780957" y="3929316"/>
                </a:lnTo>
                <a:lnTo>
                  <a:pt x="2874048" y="3903916"/>
                </a:lnTo>
                <a:lnTo>
                  <a:pt x="2964688" y="3853116"/>
                </a:lnTo>
                <a:lnTo>
                  <a:pt x="3009049" y="3840416"/>
                </a:lnTo>
                <a:lnTo>
                  <a:pt x="3095739" y="3789616"/>
                </a:lnTo>
                <a:lnTo>
                  <a:pt x="3138030" y="3764216"/>
                </a:lnTo>
                <a:lnTo>
                  <a:pt x="3179610" y="3738816"/>
                </a:lnTo>
                <a:lnTo>
                  <a:pt x="3220440" y="3700716"/>
                </a:lnTo>
                <a:lnTo>
                  <a:pt x="3260509" y="3675316"/>
                </a:lnTo>
                <a:lnTo>
                  <a:pt x="3299815" y="3649916"/>
                </a:lnTo>
                <a:lnTo>
                  <a:pt x="3338296" y="3611829"/>
                </a:lnTo>
                <a:lnTo>
                  <a:pt x="4266387" y="4238688"/>
                </a:lnTo>
                <a:close/>
              </a:path>
            </a:pathLst>
          </a:custGeom>
          <a:solidFill>
            <a:srgbClr val="D3D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16217" y="3770355"/>
            <a:ext cx="2118360" cy="2134235"/>
          </a:xfrm>
          <a:custGeom>
            <a:avLst/>
            <a:gdLst/>
            <a:ahLst/>
            <a:cxnLst/>
            <a:rect l="l" t="t" r="r" b="b"/>
            <a:pathLst>
              <a:path w="2118359" h="2134235">
                <a:moveTo>
                  <a:pt x="2118246" y="0"/>
                </a:moveTo>
                <a:lnTo>
                  <a:pt x="0" y="2134156"/>
                </a:lnTo>
                <a:lnTo>
                  <a:pt x="682106" y="2131603"/>
                </a:lnTo>
                <a:lnTo>
                  <a:pt x="2118246" y="0"/>
                </a:lnTo>
                <a:close/>
              </a:path>
            </a:pathLst>
          </a:custGeom>
          <a:solidFill>
            <a:srgbClr val="FE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90906" y="4579272"/>
            <a:ext cx="2650490" cy="2650490"/>
          </a:xfrm>
          <a:custGeom>
            <a:avLst/>
            <a:gdLst/>
            <a:ahLst/>
            <a:cxnLst/>
            <a:rect l="l" t="t" r="r" b="b"/>
            <a:pathLst>
              <a:path w="2650490" h="2650490">
                <a:moveTo>
                  <a:pt x="1322652" y="657567"/>
                </a:moveTo>
                <a:lnTo>
                  <a:pt x="1324946" y="1218652"/>
                </a:lnTo>
                <a:lnTo>
                  <a:pt x="1325468" y="1324387"/>
                </a:lnTo>
                <a:lnTo>
                  <a:pt x="1322652" y="657567"/>
                </a:lnTo>
                <a:close/>
              </a:path>
              <a:path w="2650490" h="2650490">
                <a:moveTo>
                  <a:pt x="1320105" y="0"/>
                </a:moveTo>
                <a:lnTo>
                  <a:pt x="1322601" y="644425"/>
                </a:lnTo>
                <a:lnTo>
                  <a:pt x="1528387" y="506069"/>
                </a:lnTo>
                <a:lnTo>
                  <a:pt x="1320105" y="0"/>
                </a:lnTo>
                <a:close/>
              </a:path>
              <a:path w="2650490" h="2650490">
                <a:moveTo>
                  <a:pt x="2650460" y="1320297"/>
                </a:moveTo>
                <a:lnTo>
                  <a:pt x="2007417" y="1322687"/>
                </a:lnTo>
                <a:lnTo>
                  <a:pt x="2144890" y="1528286"/>
                </a:lnTo>
                <a:lnTo>
                  <a:pt x="2650460" y="1320297"/>
                </a:lnTo>
                <a:close/>
              </a:path>
              <a:path w="2650490" h="2650490">
                <a:moveTo>
                  <a:pt x="1327597" y="2004984"/>
                </a:moveTo>
                <a:lnTo>
                  <a:pt x="1122011" y="2144876"/>
                </a:lnTo>
                <a:lnTo>
                  <a:pt x="1329869" y="2650445"/>
                </a:lnTo>
                <a:lnTo>
                  <a:pt x="1327597" y="2004984"/>
                </a:lnTo>
                <a:close/>
              </a:path>
              <a:path w="2650490" h="2650490">
                <a:moveTo>
                  <a:pt x="506498" y="1121821"/>
                </a:moveTo>
                <a:lnTo>
                  <a:pt x="0" y="1330222"/>
                </a:lnTo>
                <a:lnTo>
                  <a:pt x="644946" y="1327773"/>
                </a:lnTo>
                <a:lnTo>
                  <a:pt x="506498" y="1121821"/>
                </a:lnTo>
                <a:close/>
              </a:path>
            </a:pathLst>
          </a:custGeom>
          <a:solidFill>
            <a:srgbClr val="D3D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752046" cy="80939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531" y="397235"/>
            <a:ext cx="7922259" cy="67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8956" y="2191344"/>
            <a:ext cx="4796790" cy="303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529512"/>
            <a:ext cx="3421888" cy="40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529512"/>
            <a:ext cx="2459482" cy="40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529512"/>
            <a:ext cx="2459482" cy="40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jpg"/><Relationship Id="rId26" Type="http://schemas.openxmlformats.org/officeDocument/2006/relationships/image" Target="../media/image58.png"/><Relationship Id="rId3" Type="http://schemas.openxmlformats.org/officeDocument/2006/relationships/image" Target="../media/image36.jpg"/><Relationship Id="rId21" Type="http://schemas.openxmlformats.org/officeDocument/2006/relationships/image" Target="../media/image53.jpg"/><Relationship Id="rId7" Type="http://schemas.openxmlformats.org/officeDocument/2006/relationships/image" Target="../media/image40.jp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2" Type="http://schemas.openxmlformats.org/officeDocument/2006/relationships/image" Target="../media/image35.png"/><Relationship Id="rId16" Type="http://schemas.openxmlformats.org/officeDocument/2006/relationships/image" Target="../media/image49.jp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g"/><Relationship Id="rId11" Type="http://schemas.openxmlformats.org/officeDocument/2006/relationships/image" Target="../media/image44.jpg"/><Relationship Id="rId24" Type="http://schemas.openxmlformats.org/officeDocument/2006/relationships/image" Target="../media/image56.jpg"/><Relationship Id="rId5" Type="http://schemas.openxmlformats.org/officeDocument/2006/relationships/image" Target="../media/image38.png"/><Relationship Id="rId15" Type="http://schemas.openxmlformats.org/officeDocument/2006/relationships/image" Target="../media/image48.jp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3.jpg"/><Relationship Id="rId19" Type="http://schemas.openxmlformats.org/officeDocument/2006/relationships/image" Target="../media/image1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jpg"/><Relationship Id="rId22" Type="http://schemas.openxmlformats.org/officeDocument/2006/relationships/image" Target="../media/image54.jpg"/><Relationship Id="rId27" Type="http://schemas.openxmlformats.org/officeDocument/2006/relationships/image" Target="../media/image5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ap.com.br/" TargetMode="External"/><Relationship Id="rId7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hyperlink" Target="mailto:professorjurandir@dicap.com.br" TargetMode="External"/><Relationship Id="rId4" Type="http://schemas.openxmlformats.org/officeDocument/2006/relationships/hyperlink" Target="mailto:dicapconsultoria@dicapconsultoria.com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749"/>
            <a:ext cx="10692130" cy="8094345"/>
            <a:chOff x="-190" y="749"/>
            <a:chExt cx="10692130" cy="8094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9"/>
              <a:ext cx="10692000" cy="80939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999" y="1004200"/>
              <a:ext cx="5583555" cy="5488305"/>
            </a:xfrm>
            <a:custGeom>
              <a:avLst/>
              <a:gdLst/>
              <a:ahLst/>
              <a:cxnLst/>
              <a:rect l="l" t="t" r="r" b="b"/>
              <a:pathLst>
                <a:path w="5583555" h="5488305">
                  <a:moveTo>
                    <a:pt x="2185771" y="2550553"/>
                  </a:moveTo>
                  <a:lnTo>
                    <a:pt x="1295869" y="2747835"/>
                  </a:lnTo>
                  <a:lnTo>
                    <a:pt x="835583" y="3901922"/>
                  </a:lnTo>
                  <a:lnTo>
                    <a:pt x="814527" y="3886200"/>
                  </a:lnTo>
                  <a:lnTo>
                    <a:pt x="781316" y="3848100"/>
                  </a:lnTo>
                  <a:lnTo>
                    <a:pt x="748982" y="3810000"/>
                  </a:lnTo>
                  <a:lnTo>
                    <a:pt x="717537" y="3771900"/>
                  </a:lnTo>
                  <a:lnTo>
                    <a:pt x="687019" y="3733800"/>
                  </a:lnTo>
                  <a:lnTo>
                    <a:pt x="657428" y="3695700"/>
                  </a:lnTo>
                  <a:lnTo>
                    <a:pt x="628802" y="3657600"/>
                  </a:lnTo>
                  <a:lnTo>
                    <a:pt x="601141" y="3619500"/>
                  </a:lnTo>
                  <a:lnTo>
                    <a:pt x="574497" y="3581400"/>
                  </a:lnTo>
                  <a:lnTo>
                    <a:pt x="548868" y="3530600"/>
                  </a:lnTo>
                  <a:lnTo>
                    <a:pt x="524294" y="3492500"/>
                  </a:lnTo>
                  <a:lnTo>
                    <a:pt x="500773" y="3454400"/>
                  </a:lnTo>
                  <a:lnTo>
                    <a:pt x="478332" y="3403600"/>
                  </a:lnTo>
                  <a:lnTo>
                    <a:pt x="457009" y="3352800"/>
                  </a:lnTo>
                  <a:lnTo>
                    <a:pt x="436803" y="3314700"/>
                  </a:lnTo>
                  <a:lnTo>
                    <a:pt x="417753" y="3263900"/>
                  </a:lnTo>
                  <a:lnTo>
                    <a:pt x="399884" y="3213100"/>
                  </a:lnTo>
                  <a:lnTo>
                    <a:pt x="383184" y="3175000"/>
                  </a:lnTo>
                  <a:lnTo>
                    <a:pt x="367715" y="3124200"/>
                  </a:lnTo>
                  <a:lnTo>
                    <a:pt x="353466" y="3073400"/>
                  </a:lnTo>
                  <a:lnTo>
                    <a:pt x="340487" y="3022600"/>
                  </a:lnTo>
                  <a:lnTo>
                    <a:pt x="328777" y="2971800"/>
                  </a:lnTo>
                  <a:lnTo>
                    <a:pt x="318465" y="2921000"/>
                  </a:lnTo>
                  <a:lnTo>
                    <a:pt x="309562" y="2870200"/>
                  </a:lnTo>
                  <a:lnTo>
                    <a:pt x="302069" y="2819400"/>
                  </a:lnTo>
                  <a:lnTo>
                    <a:pt x="295948" y="2768600"/>
                  </a:lnTo>
                  <a:lnTo>
                    <a:pt x="291198" y="2717800"/>
                  </a:lnTo>
                  <a:lnTo>
                    <a:pt x="287807" y="2667000"/>
                  </a:lnTo>
                  <a:lnTo>
                    <a:pt x="285750" y="2616200"/>
                  </a:lnTo>
                  <a:lnTo>
                    <a:pt x="285038" y="2565400"/>
                  </a:lnTo>
                  <a:lnTo>
                    <a:pt x="285623" y="2527300"/>
                  </a:lnTo>
                  <a:lnTo>
                    <a:pt x="287528" y="2476500"/>
                  </a:lnTo>
                  <a:lnTo>
                    <a:pt x="290703" y="2425700"/>
                  </a:lnTo>
                  <a:lnTo>
                    <a:pt x="295160" y="2374900"/>
                  </a:lnTo>
                  <a:lnTo>
                    <a:pt x="300888" y="2324100"/>
                  </a:lnTo>
                  <a:lnTo>
                    <a:pt x="307860" y="2273300"/>
                  </a:lnTo>
                  <a:lnTo>
                    <a:pt x="316064" y="2222500"/>
                  </a:lnTo>
                  <a:lnTo>
                    <a:pt x="325488" y="2184400"/>
                  </a:lnTo>
                  <a:lnTo>
                    <a:pt x="336130" y="2133600"/>
                  </a:lnTo>
                  <a:lnTo>
                    <a:pt x="347954" y="2082800"/>
                  </a:lnTo>
                  <a:lnTo>
                    <a:pt x="360972" y="2044700"/>
                  </a:lnTo>
                  <a:lnTo>
                    <a:pt x="375158" y="1993900"/>
                  </a:lnTo>
                  <a:lnTo>
                    <a:pt x="390486" y="1943100"/>
                  </a:lnTo>
                  <a:lnTo>
                    <a:pt x="406971" y="1905000"/>
                  </a:lnTo>
                  <a:lnTo>
                    <a:pt x="0" y="1511300"/>
                  </a:lnTo>
                  <a:lnTo>
                    <a:pt x="0" y="3924300"/>
                  </a:lnTo>
                  <a:lnTo>
                    <a:pt x="27876" y="3975100"/>
                  </a:lnTo>
                  <a:lnTo>
                    <a:pt x="56578" y="4013200"/>
                  </a:lnTo>
                  <a:lnTo>
                    <a:pt x="86106" y="4051300"/>
                  </a:lnTo>
                  <a:lnTo>
                    <a:pt x="116420" y="4102100"/>
                  </a:lnTo>
                  <a:lnTo>
                    <a:pt x="147535" y="4140200"/>
                  </a:lnTo>
                  <a:lnTo>
                    <a:pt x="179412" y="4178300"/>
                  </a:lnTo>
                  <a:lnTo>
                    <a:pt x="212064" y="4216400"/>
                  </a:lnTo>
                  <a:lnTo>
                    <a:pt x="245452" y="4254500"/>
                  </a:lnTo>
                  <a:lnTo>
                    <a:pt x="279577" y="4292600"/>
                  </a:lnTo>
                  <a:lnTo>
                    <a:pt x="314426" y="4330700"/>
                  </a:lnTo>
                  <a:lnTo>
                    <a:pt x="349986" y="4368800"/>
                  </a:lnTo>
                  <a:lnTo>
                    <a:pt x="386232" y="4406900"/>
                  </a:lnTo>
                  <a:lnTo>
                    <a:pt x="423164" y="4445000"/>
                  </a:lnTo>
                  <a:lnTo>
                    <a:pt x="460756" y="4470400"/>
                  </a:lnTo>
                  <a:lnTo>
                    <a:pt x="499008" y="4508500"/>
                  </a:lnTo>
                  <a:lnTo>
                    <a:pt x="537895" y="4546600"/>
                  </a:lnTo>
                  <a:lnTo>
                    <a:pt x="570191" y="4567364"/>
                  </a:lnTo>
                  <a:lnTo>
                    <a:pt x="203085" y="5487835"/>
                  </a:lnTo>
                  <a:lnTo>
                    <a:pt x="312940" y="5487835"/>
                  </a:lnTo>
                  <a:lnTo>
                    <a:pt x="2185771" y="2550553"/>
                  </a:lnTo>
                  <a:close/>
                </a:path>
                <a:path w="5583555" h="5488305">
                  <a:moveTo>
                    <a:pt x="3323209" y="266700"/>
                  </a:moveTo>
                  <a:lnTo>
                    <a:pt x="3279724" y="254000"/>
                  </a:lnTo>
                  <a:lnTo>
                    <a:pt x="3235833" y="228600"/>
                  </a:lnTo>
                  <a:lnTo>
                    <a:pt x="3191548" y="215900"/>
                  </a:lnTo>
                  <a:lnTo>
                    <a:pt x="3146882" y="190500"/>
                  </a:lnTo>
                  <a:lnTo>
                    <a:pt x="3101822" y="177800"/>
                  </a:lnTo>
                  <a:lnTo>
                    <a:pt x="3056420" y="152400"/>
                  </a:lnTo>
                  <a:lnTo>
                    <a:pt x="2633294" y="38100"/>
                  </a:lnTo>
                  <a:lnTo>
                    <a:pt x="2584894" y="38100"/>
                  </a:lnTo>
                  <a:lnTo>
                    <a:pt x="2536253" y="25400"/>
                  </a:lnTo>
                  <a:lnTo>
                    <a:pt x="2487384" y="25400"/>
                  </a:lnTo>
                  <a:lnTo>
                    <a:pt x="2438311" y="12700"/>
                  </a:lnTo>
                  <a:lnTo>
                    <a:pt x="2339568" y="12700"/>
                  </a:lnTo>
                  <a:lnTo>
                    <a:pt x="2289924" y="0"/>
                  </a:lnTo>
                  <a:lnTo>
                    <a:pt x="2089785" y="0"/>
                  </a:lnTo>
                  <a:lnTo>
                    <a:pt x="2039416" y="12700"/>
                  </a:lnTo>
                  <a:lnTo>
                    <a:pt x="1938375" y="12700"/>
                  </a:lnTo>
                  <a:lnTo>
                    <a:pt x="1887728" y="25400"/>
                  </a:lnTo>
                  <a:lnTo>
                    <a:pt x="1836991" y="25400"/>
                  </a:lnTo>
                  <a:lnTo>
                    <a:pt x="1786204" y="38100"/>
                  </a:lnTo>
                  <a:lnTo>
                    <a:pt x="1735353" y="38100"/>
                  </a:lnTo>
                  <a:lnTo>
                    <a:pt x="1383017" y="127000"/>
                  </a:lnTo>
                  <a:lnTo>
                    <a:pt x="1334389" y="152400"/>
                  </a:lnTo>
                  <a:lnTo>
                    <a:pt x="1238656" y="177800"/>
                  </a:lnTo>
                  <a:lnTo>
                    <a:pt x="1191577" y="203200"/>
                  </a:lnTo>
                  <a:lnTo>
                    <a:pt x="1145032" y="215900"/>
                  </a:lnTo>
                  <a:lnTo>
                    <a:pt x="1053553" y="266700"/>
                  </a:lnTo>
                  <a:lnTo>
                    <a:pt x="1008646" y="279400"/>
                  </a:lnTo>
                  <a:lnTo>
                    <a:pt x="920521" y="330200"/>
                  </a:lnTo>
                  <a:lnTo>
                    <a:pt x="834720" y="381000"/>
                  </a:lnTo>
                  <a:lnTo>
                    <a:pt x="751281" y="431800"/>
                  </a:lnTo>
                  <a:lnTo>
                    <a:pt x="710463" y="469900"/>
                  </a:lnTo>
                  <a:lnTo>
                    <a:pt x="630694" y="520700"/>
                  </a:lnTo>
                  <a:lnTo>
                    <a:pt x="591756" y="558800"/>
                  </a:lnTo>
                  <a:lnTo>
                    <a:pt x="553453" y="584200"/>
                  </a:lnTo>
                  <a:lnTo>
                    <a:pt x="515785" y="609600"/>
                  </a:lnTo>
                  <a:lnTo>
                    <a:pt x="478790" y="647700"/>
                  </a:lnTo>
                  <a:lnTo>
                    <a:pt x="442442" y="685800"/>
                  </a:lnTo>
                  <a:lnTo>
                    <a:pt x="406768" y="711200"/>
                  </a:lnTo>
                  <a:lnTo>
                    <a:pt x="371767" y="749300"/>
                  </a:lnTo>
                  <a:lnTo>
                    <a:pt x="337451" y="787400"/>
                  </a:lnTo>
                  <a:lnTo>
                    <a:pt x="303822" y="812800"/>
                  </a:lnTo>
                  <a:lnTo>
                    <a:pt x="270891" y="850900"/>
                  </a:lnTo>
                  <a:lnTo>
                    <a:pt x="238671" y="889000"/>
                  </a:lnTo>
                  <a:lnTo>
                    <a:pt x="207162" y="927100"/>
                  </a:lnTo>
                  <a:lnTo>
                    <a:pt x="193560" y="943927"/>
                  </a:lnTo>
                  <a:lnTo>
                    <a:pt x="0" y="866686"/>
                  </a:lnTo>
                  <a:lnTo>
                    <a:pt x="0" y="1156081"/>
                  </a:lnTo>
                  <a:lnTo>
                    <a:pt x="2185771" y="2550553"/>
                  </a:lnTo>
                  <a:lnTo>
                    <a:pt x="1988299" y="1660004"/>
                  </a:lnTo>
                  <a:lnTo>
                    <a:pt x="859116" y="1209471"/>
                  </a:lnTo>
                  <a:lnTo>
                    <a:pt x="873226" y="1193800"/>
                  </a:lnTo>
                  <a:lnTo>
                    <a:pt x="908392" y="1168400"/>
                  </a:lnTo>
                  <a:lnTo>
                    <a:pt x="944435" y="1130300"/>
                  </a:lnTo>
                  <a:lnTo>
                    <a:pt x="981329" y="1104900"/>
                  </a:lnTo>
                  <a:lnTo>
                    <a:pt x="1019060" y="1066800"/>
                  </a:lnTo>
                  <a:lnTo>
                    <a:pt x="1057630" y="1041400"/>
                  </a:lnTo>
                  <a:lnTo>
                    <a:pt x="1097000" y="1016000"/>
                  </a:lnTo>
                  <a:lnTo>
                    <a:pt x="1137183" y="990600"/>
                  </a:lnTo>
                  <a:lnTo>
                    <a:pt x="1178153" y="965200"/>
                  </a:lnTo>
                  <a:lnTo>
                    <a:pt x="1219911" y="939800"/>
                  </a:lnTo>
                  <a:lnTo>
                    <a:pt x="1262418" y="914400"/>
                  </a:lnTo>
                  <a:lnTo>
                    <a:pt x="1349667" y="863600"/>
                  </a:lnTo>
                  <a:lnTo>
                    <a:pt x="1394396" y="850900"/>
                  </a:lnTo>
                  <a:lnTo>
                    <a:pt x="1439824" y="825500"/>
                  </a:lnTo>
                  <a:lnTo>
                    <a:pt x="1485950" y="812800"/>
                  </a:lnTo>
                  <a:lnTo>
                    <a:pt x="1532763" y="787400"/>
                  </a:lnTo>
                  <a:lnTo>
                    <a:pt x="1776628" y="723900"/>
                  </a:lnTo>
                  <a:lnTo>
                    <a:pt x="1932254" y="685800"/>
                  </a:lnTo>
                  <a:lnTo>
                    <a:pt x="2035594" y="685800"/>
                  </a:lnTo>
                  <a:lnTo>
                    <a:pt x="2087067" y="673100"/>
                  </a:lnTo>
                  <a:lnTo>
                    <a:pt x="2291181" y="673100"/>
                  </a:lnTo>
                  <a:lnTo>
                    <a:pt x="2341638" y="685800"/>
                  </a:lnTo>
                  <a:lnTo>
                    <a:pt x="2391829" y="685800"/>
                  </a:lnTo>
                  <a:lnTo>
                    <a:pt x="2441727" y="698500"/>
                  </a:lnTo>
                  <a:lnTo>
                    <a:pt x="2491308" y="698500"/>
                  </a:lnTo>
                  <a:lnTo>
                    <a:pt x="2827655" y="787400"/>
                  </a:lnTo>
                  <a:lnTo>
                    <a:pt x="2936443" y="673100"/>
                  </a:lnTo>
                  <a:lnTo>
                    <a:pt x="3323209" y="266700"/>
                  </a:lnTo>
                  <a:close/>
                </a:path>
                <a:path w="5583555" h="5488305">
                  <a:moveTo>
                    <a:pt x="4746739" y="2578100"/>
                  </a:moveTo>
                  <a:lnTo>
                    <a:pt x="4746345" y="2527300"/>
                  </a:lnTo>
                  <a:lnTo>
                    <a:pt x="4744986" y="2476500"/>
                  </a:lnTo>
                  <a:lnTo>
                    <a:pt x="4742624" y="2425700"/>
                  </a:lnTo>
                  <a:lnTo>
                    <a:pt x="4739284" y="2374900"/>
                  </a:lnTo>
                  <a:lnTo>
                    <a:pt x="4734941" y="2324100"/>
                  </a:lnTo>
                  <a:lnTo>
                    <a:pt x="4729594" y="2273300"/>
                  </a:lnTo>
                  <a:lnTo>
                    <a:pt x="4723231" y="2222500"/>
                  </a:lnTo>
                  <a:lnTo>
                    <a:pt x="4715840" y="2171700"/>
                  </a:lnTo>
                  <a:lnTo>
                    <a:pt x="4707420" y="2120900"/>
                  </a:lnTo>
                  <a:lnTo>
                    <a:pt x="4697971" y="2070100"/>
                  </a:lnTo>
                  <a:lnTo>
                    <a:pt x="4687468" y="2019300"/>
                  </a:lnTo>
                  <a:lnTo>
                    <a:pt x="4676000" y="1968500"/>
                  </a:lnTo>
                  <a:lnTo>
                    <a:pt x="4663605" y="1917700"/>
                  </a:lnTo>
                  <a:lnTo>
                    <a:pt x="4650283" y="1879600"/>
                  </a:lnTo>
                  <a:lnTo>
                    <a:pt x="4636046" y="1828800"/>
                  </a:lnTo>
                  <a:lnTo>
                    <a:pt x="4620920" y="1778000"/>
                  </a:lnTo>
                  <a:lnTo>
                    <a:pt x="4604893" y="1727200"/>
                  </a:lnTo>
                  <a:lnTo>
                    <a:pt x="4588002" y="1676400"/>
                  </a:lnTo>
                  <a:lnTo>
                    <a:pt x="4570234" y="1638300"/>
                  </a:lnTo>
                  <a:lnTo>
                    <a:pt x="4551616" y="1587500"/>
                  </a:lnTo>
                  <a:lnTo>
                    <a:pt x="4532160" y="1536700"/>
                  </a:lnTo>
                  <a:lnTo>
                    <a:pt x="4511865" y="1498600"/>
                  </a:lnTo>
                  <a:lnTo>
                    <a:pt x="4490758" y="1447800"/>
                  </a:lnTo>
                  <a:lnTo>
                    <a:pt x="4468838" y="1409700"/>
                  </a:lnTo>
                  <a:lnTo>
                    <a:pt x="4446117" y="1358900"/>
                  </a:lnTo>
                  <a:lnTo>
                    <a:pt x="4422610" y="1320800"/>
                  </a:lnTo>
                  <a:lnTo>
                    <a:pt x="4398327" y="1282700"/>
                  </a:lnTo>
                  <a:lnTo>
                    <a:pt x="4373283" y="1231900"/>
                  </a:lnTo>
                  <a:lnTo>
                    <a:pt x="4347489" y="1193800"/>
                  </a:lnTo>
                  <a:lnTo>
                    <a:pt x="4320946" y="1155700"/>
                  </a:lnTo>
                  <a:lnTo>
                    <a:pt x="4293679" y="1117600"/>
                  </a:lnTo>
                  <a:lnTo>
                    <a:pt x="4265688" y="1079500"/>
                  </a:lnTo>
                  <a:lnTo>
                    <a:pt x="4236999" y="1028700"/>
                  </a:lnTo>
                  <a:lnTo>
                    <a:pt x="4207599" y="990600"/>
                  </a:lnTo>
                  <a:lnTo>
                    <a:pt x="4177525" y="952500"/>
                  </a:lnTo>
                  <a:lnTo>
                    <a:pt x="4146778" y="914400"/>
                  </a:lnTo>
                  <a:lnTo>
                    <a:pt x="4115358" y="889000"/>
                  </a:lnTo>
                  <a:lnTo>
                    <a:pt x="4083304" y="850900"/>
                  </a:lnTo>
                  <a:lnTo>
                    <a:pt x="4050601" y="812800"/>
                  </a:lnTo>
                  <a:lnTo>
                    <a:pt x="4017264" y="774700"/>
                  </a:lnTo>
                  <a:lnTo>
                    <a:pt x="3983317" y="749300"/>
                  </a:lnTo>
                  <a:lnTo>
                    <a:pt x="3948760" y="711200"/>
                  </a:lnTo>
                  <a:lnTo>
                    <a:pt x="3913606" y="673100"/>
                  </a:lnTo>
                  <a:lnTo>
                    <a:pt x="3877881" y="647700"/>
                  </a:lnTo>
                  <a:lnTo>
                    <a:pt x="3841572" y="609600"/>
                  </a:lnTo>
                  <a:lnTo>
                    <a:pt x="3804704" y="584200"/>
                  </a:lnTo>
                  <a:lnTo>
                    <a:pt x="3767290" y="558800"/>
                  </a:lnTo>
                  <a:lnTo>
                    <a:pt x="3729342" y="520700"/>
                  </a:lnTo>
                  <a:lnTo>
                    <a:pt x="3651872" y="469900"/>
                  </a:lnTo>
                  <a:lnTo>
                    <a:pt x="3572383" y="419100"/>
                  </a:lnTo>
                  <a:lnTo>
                    <a:pt x="3207143" y="977900"/>
                  </a:lnTo>
                  <a:lnTo>
                    <a:pt x="3247402" y="1003300"/>
                  </a:lnTo>
                  <a:lnTo>
                    <a:pt x="3286976" y="1028700"/>
                  </a:lnTo>
                  <a:lnTo>
                    <a:pt x="3325838" y="1066800"/>
                  </a:lnTo>
                  <a:lnTo>
                    <a:pt x="3363988" y="1092200"/>
                  </a:lnTo>
                  <a:lnTo>
                    <a:pt x="3401377" y="1117600"/>
                  </a:lnTo>
                  <a:lnTo>
                    <a:pt x="3437991" y="1155700"/>
                  </a:lnTo>
                  <a:lnTo>
                    <a:pt x="3473831" y="1181100"/>
                  </a:lnTo>
                  <a:lnTo>
                    <a:pt x="3508845" y="1219200"/>
                  </a:lnTo>
                  <a:lnTo>
                    <a:pt x="3543020" y="1257300"/>
                  </a:lnTo>
                  <a:lnTo>
                    <a:pt x="3576345" y="1295400"/>
                  </a:lnTo>
                  <a:lnTo>
                    <a:pt x="3608794" y="1320800"/>
                  </a:lnTo>
                  <a:lnTo>
                    <a:pt x="3640353" y="1358900"/>
                  </a:lnTo>
                  <a:lnTo>
                    <a:pt x="3670985" y="1397000"/>
                  </a:lnTo>
                  <a:lnTo>
                    <a:pt x="3700665" y="1435100"/>
                  </a:lnTo>
                  <a:lnTo>
                    <a:pt x="3729393" y="1485900"/>
                  </a:lnTo>
                  <a:lnTo>
                    <a:pt x="3757142" y="1524000"/>
                  </a:lnTo>
                  <a:lnTo>
                    <a:pt x="3783876" y="1562100"/>
                  </a:lnTo>
                  <a:lnTo>
                    <a:pt x="3809593" y="1600200"/>
                  </a:lnTo>
                  <a:lnTo>
                    <a:pt x="3834257" y="1651000"/>
                  </a:lnTo>
                  <a:lnTo>
                    <a:pt x="3857853" y="1689100"/>
                  </a:lnTo>
                  <a:lnTo>
                    <a:pt x="3880370" y="1739900"/>
                  </a:lnTo>
                  <a:lnTo>
                    <a:pt x="3901757" y="1778000"/>
                  </a:lnTo>
                  <a:lnTo>
                    <a:pt x="3922026" y="1828800"/>
                  </a:lnTo>
                  <a:lnTo>
                    <a:pt x="3941140" y="1866900"/>
                  </a:lnTo>
                  <a:lnTo>
                    <a:pt x="3959072" y="1917700"/>
                  </a:lnTo>
                  <a:lnTo>
                    <a:pt x="3975811" y="1968500"/>
                  </a:lnTo>
                  <a:lnTo>
                    <a:pt x="3991330" y="2019300"/>
                  </a:lnTo>
                  <a:lnTo>
                    <a:pt x="4005618" y="2070100"/>
                  </a:lnTo>
                  <a:lnTo>
                    <a:pt x="4018635" y="2120900"/>
                  </a:lnTo>
                  <a:lnTo>
                    <a:pt x="4030383" y="2171700"/>
                  </a:lnTo>
                  <a:lnTo>
                    <a:pt x="4040835" y="2222500"/>
                  </a:lnTo>
                  <a:lnTo>
                    <a:pt x="4049852" y="2273300"/>
                  </a:lnTo>
                  <a:lnTo>
                    <a:pt x="4057408" y="2324100"/>
                  </a:lnTo>
                  <a:lnTo>
                    <a:pt x="4063542" y="2374900"/>
                  </a:lnTo>
                  <a:lnTo>
                    <a:pt x="4068267" y="2425700"/>
                  </a:lnTo>
                  <a:lnTo>
                    <a:pt x="4071594" y="2476500"/>
                  </a:lnTo>
                  <a:lnTo>
                    <a:pt x="4073525" y="2527300"/>
                  </a:lnTo>
                  <a:lnTo>
                    <a:pt x="4074096" y="2578100"/>
                  </a:lnTo>
                  <a:lnTo>
                    <a:pt x="4073309" y="2628900"/>
                  </a:lnTo>
                  <a:lnTo>
                    <a:pt x="4071175" y="2679700"/>
                  </a:lnTo>
                  <a:lnTo>
                    <a:pt x="4067708" y="2730500"/>
                  </a:lnTo>
                  <a:lnTo>
                    <a:pt x="4062933" y="2781300"/>
                  </a:lnTo>
                  <a:lnTo>
                    <a:pt x="4056862" y="2819400"/>
                  </a:lnTo>
                  <a:lnTo>
                    <a:pt x="4049496" y="2870200"/>
                  </a:lnTo>
                  <a:lnTo>
                    <a:pt x="4040860" y="2921000"/>
                  </a:lnTo>
                  <a:lnTo>
                    <a:pt x="4030967" y="2971800"/>
                  </a:lnTo>
                  <a:lnTo>
                    <a:pt x="4019829" y="3022600"/>
                  </a:lnTo>
                  <a:lnTo>
                    <a:pt x="4007459" y="3073400"/>
                  </a:lnTo>
                  <a:lnTo>
                    <a:pt x="3993883" y="3111500"/>
                  </a:lnTo>
                  <a:lnTo>
                    <a:pt x="3979100" y="3162300"/>
                  </a:lnTo>
                  <a:lnTo>
                    <a:pt x="3963136" y="3213100"/>
                  </a:lnTo>
                  <a:lnTo>
                    <a:pt x="4481690" y="3708400"/>
                  </a:lnTo>
                  <a:lnTo>
                    <a:pt x="4502569" y="3657600"/>
                  </a:lnTo>
                  <a:lnTo>
                    <a:pt x="4522660" y="3619500"/>
                  </a:lnTo>
                  <a:lnTo>
                    <a:pt x="4541926" y="3568700"/>
                  </a:lnTo>
                  <a:lnTo>
                    <a:pt x="4560392" y="3530600"/>
                  </a:lnTo>
                  <a:lnTo>
                    <a:pt x="4578020" y="3479800"/>
                  </a:lnTo>
                  <a:lnTo>
                    <a:pt x="4594822" y="3441700"/>
                  </a:lnTo>
                  <a:lnTo>
                    <a:pt x="4610786" y="3390900"/>
                  </a:lnTo>
                  <a:lnTo>
                    <a:pt x="4625911" y="3352800"/>
                  </a:lnTo>
                  <a:lnTo>
                    <a:pt x="4640173" y="3302000"/>
                  </a:lnTo>
                  <a:lnTo>
                    <a:pt x="4653572" y="3251200"/>
                  </a:lnTo>
                  <a:lnTo>
                    <a:pt x="4666107" y="3213100"/>
                  </a:lnTo>
                  <a:lnTo>
                    <a:pt x="4677765" y="3162300"/>
                  </a:lnTo>
                  <a:lnTo>
                    <a:pt x="4688548" y="3111500"/>
                  </a:lnTo>
                  <a:lnTo>
                    <a:pt x="4698428" y="3060700"/>
                  </a:lnTo>
                  <a:lnTo>
                    <a:pt x="4707420" y="3022600"/>
                  </a:lnTo>
                  <a:lnTo>
                    <a:pt x="4715510" y="2971800"/>
                  </a:lnTo>
                  <a:lnTo>
                    <a:pt x="4722685" y="2921000"/>
                  </a:lnTo>
                  <a:lnTo>
                    <a:pt x="4728934" y="2870200"/>
                  </a:lnTo>
                  <a:lnTo>
                    <a:pt x="4734255" y="2819400"/>
                  </a:lnTo>
                  <a:lnTo>
                    <a:pt x="4738649" y="2781300"/>
                  </a:lnTo>
                  <a:lnTo>
                    <a:pt x="4742104" y="2730500"/>
                  </a:lnTo>
                  <a:lnTo>
                    <a:pt x="4744605" y="2679700"/>
                  </a:lnTo>
                  <a:lnTo>
                    <a:pt x="4746155" y="2628900"/>
                  </a:lnTo>
                  <a:lnTo>
                    <a:pt x="4746739" y="2578100"/>
                  </a:lnTo>
                  <a:close/>
                </a:path>
                <a:path w="5583555" h="5488305">
                  <a:moveTo>
                    <a:pt x="5583034" y="4716983"/>
                  </a:moveTo>
                  <a:lnTo>
                    <a:pt x="2185822" y="2550642"/>
                  </a:lnTo>
                  <a:lnTo>
                    <a:pt x="2382672" y="3439896"/>
                  </a:lnTo>
                  <a:lnTo>
                    <a:pt x="3526599" y="3896385"/>
                  </a:lnTo>
                  <a:lnTo>
                    <a:pt x="3501237" y="3924300"/>
                  </a:lnTo>
                  <a:lnTo>
                    <a:pt x="3465715" y="3962400"/>
                  </a:lnTo>
                  <a:lnTo>
                    <a:pt x="3429279" y="3987800"/>
                  </a:lnTo>
                  <a:lnTo>
                    <a:pt x="3391941" y="4025900"/>
                  </a:lnTo>
                  <a:lnTo>
                    <a:pt x="3353727" y="4051300"/>
                  </a:lnTo>
                  <a:lnTo>
                    <a:pt x="3314636" y="4089400"/>
                  </a:lnTo>
                  <a:lnTo>
                    <a:pt x="3274695" y="4114800"/>
                  </a:lnTo>
                  <a:lnTo>
                    <a:pt x="3233915" y="4140200"/>
                  </a:lnTo>
                  <a:lnTo>
                    <a:pt x="3192310" y="4165600"/>
                  </a:lnTo>
                  <a:lnTo>
                    <a:pt x="3149879" y="4191000"/>
                  </a:lnTo>
                  <a:lnTo>
                    <a:pt x="3106661" y="4216400"/>
                  </a:lnTo>
                  <a:lnTo>
                    <a:pt x="3062655" y="4241800"/>
                  </a:lnTo>
                  <a:lnTo>
                    <a:pt x="2972346" y="4292600"/>
                  </a:lnTo>
                  <a:lnTo>
                    <a:pt x="2926067" y="4305300"/>
                  </a:lnTo>
                  <a:lnTo>
                    <a:pt x="2879064" y="4330700"/>
                  </a:lnTo>
                  <a:lnTo>
                    <a:pt x="2831338" y="4343400"/>
                  </a:lnTo>
                  <a:lnTo>
                    <a:pt x="2782925" y="4368800"/>
                  </a:lnTo>
                  <a:lnTo>
                    <a:pt x="2733814" y="4381500"/>
                  </a:lnTo>
                  <a:lnTo>
                    <a:pt x="2477744" y="4445000"/>
                  </a:lnTo>
                  <a:lnTo>
                    <a:pt x="2425446" y="4445000"/>
                  </a:lnTo>
                  <a:lnTo>
                    <a:pt x="2373249" y="4457700"/>
                  </a:lnTo>
                  <a:lnTo>
                    <a:pt x="2269223" y="4457700"/>
                  </a:lnTo>
                  <a:lnTo>
                    <a:pt x="2217432" y="4470400"/>
                  </a:lnTo>
                  <a:lnTo>
                    <a:pt x="2165845" y="4470400"/>
                  </a:lnTo>
                  <a:lnTo>
                    <a:pt x="2114448" y="4457700"/>
                  </a:lnTo>
                  <a:lnTo>
                    <a:pt x="1961756" y="4457700"/>
                  </a:lnTo>
                  <a:lnTo>
                    <a:pt x="1861439" y="4432300"/>
                  </a:lnTo>
                  <a:lnTo>
                    <a:pt x="1811782" y="4432300"/>
                  </a:lnTo>
                  <a:lnTo>
                    <a:pt x="1569554" y="4368800"/>
                  </a:lnTo>
                  <a:lnTo>
                    <a:pt x="1522476" y="4343400"/>
                  </a:lnTo>
                  <a:lnTo>
                    <a:pt x="1027582" y="4864100"/>
                  </a:lnTo>
                  <a:lnTo>
                    <a:pt x="1071219" y="4889500"/>
                  </a:lnTo>
                  <a:lnTo>
                    <a:pt x="1115275" y="4902200"/>
                  </a:lnTo>
                  <a:lnTo>
                    <a:pt x="1159738" y="4927600"/>
                  </a:lnTo>
                  <a:lnTo>
                    <a:pt x="1204595" y="4940300"/>
                  </a:lnTo>
                  <a:lnTo>
                    <a:pt x="1249819" y="4965700"/>
                  </a:lnTo>
                  <a:lnTo>
                    <a:pt x="1341386" y="4991100"/>
                  </a:lnTo>
                  <a:lnTo>
                    <a:pt x="1387690" y="5016500"/>
                  </a:lnTo>
                  <a:lnTo>
                    <a:pt x="1672120" y="5092700"/>
                  </a:lnTo>
                  <a:lnTo>
                    <a:pt x="1720507" y="5092700"/>
                  </a:lnTo>
                  <a:lnTo>
                    <a:pt x="1769148" y="5105400"/>
                  </a:lnTo>
                  <a:lnTo>
                    <a:pt x="1818043" y="5105400"/>
                  </a:lnTo>
                  <a:lnTo>
                    <a:pt x="1867154" y="5118100"/>
                  </a:lnTo>
                  <a:lnTo>
                    <a:pt x="1916480" y="5118100"/>
                  </a:lnTo>
                  <a:lnTo>
                    <a:pt x="1966010" y="5130800"/>
                  </a:lnTo>
                  <a:lnTo>
                    <a:pt x="2419070" y="5130800"/>
                  </a:lnTo>
                  <a:lnTo>
                    <a:pt x="2470010" y="5118100"/>
                  </a:lnTo>
                  <a:lnTo>
                    <a:pt x="2521013" y="5118100"/>
                  </a:lnTo>
                  <a:lnTo>
                    <a:pt x="2623210" y="5092700"/>
                  </a:lnTo>
                  <a:lnTo>
                    <a:pt x="2674378" y="5092700"/>
                  </a:lnTo>
                  <a:lnTo>
                    <a:pt x="2973882" y="5016500"/>
                  </a:lnTo>
                  <a:lnTo>
                    <a:pt x="3022092" y="4991100"/>
                  </a:lnTo>
                  <a:lnTo>
                    <a:pt x="3117024" y="4965700"/>
                  </a:lnTo>
                  <a:lnTo>
                    <a:pt x="3163709" y="4940300"/>
                  </a:lnTo>
                  <a:lnTo>
                    <a:pt x="3209887" y="4927600"/>
                  </a:lnTo>
                  <a:lnTo>
                    <a:pt x="3300641" y="4876800"/>
                  </a:lnTo>
                  <a:lnTo>
                    <a:pt x="3345205" y="4851400"/>
                  </a:lnTo>
                  <a:lnTo>
                    <a:pt x="3389211" y="4838700"/>
                  </a:lnTo>
                  <a:lnTo>
                    <a:pt x="3475558" y="4787900"/>
                  </a:lnTo>
                  <a:lnTo>
                    <a:pt x="3559606" y="4737100"/>
                  </a:lnTo>
                  <a:lnTo>
                    <a:pt x="3641293" y="4686300"/>
                  </a:lnTo>
                  <a:lnTo>
                    <a:pt x="3681247" y="4648200"/>
                  </a:lnTo>
                  <a:lnTo>
                    <a:pt x="3720579" y="4622800"/>
                  </a:lnTo>
                  <a:lnTo>
                    <a:pt x="3759301" y="4597400"/>
                  </a:lnTo>
                  <a:lnTo>
                    <a:pt x="3797389" y="4559300"/>
                  </a:lnTo>
                  <a:lnTo>
                    <a:pt x="3834854" y="4533900"/>
                  </a:lnTo>
                  <a:lnTo>
                    <a:pt x="3871671" y="4495800"/>
                  </a:lnTo>
                  <a:lnTo>
                    <a:pt x="3907853" y="4470400"/>
                  </a:lnTo>
                  <a:lnTo>
                    <a:pt x="3943362" y="4432300"/>
                  </a:lnTo>
                  <a:lnTo>
                    <a:pt x="3978224" y="4406900"/>
                  </a:lnTo>
                  <a:lnTo>
                    <a:pt x="4012412" y="4368800"/>
                  </a:lnTo>
                  <a:lnTo>
                    <a:pt x="4045928" y="4330700"/>
                  </a:lnTo>
                  <a:lnTo>
                    <a:pt x="4078757" y="4292600"/>
                  </a:lnTo>
                  <a:lnTo>
                    <a:pt x="4110888" y="4254500"/>
                  </a:lnTo>
                  <a:lnTo>
                    <a:pt x="4142321" y="4229100"/>
                  </a:lnTo>
                  <a:lnTo>
                    <a:pt x="4173055" y="4191000"/>
                  </a:lnTo>
                  <a:lnTo>
                    <a:pt x="4195026" y="4163110"/>
                  </a:lnTo>
                  <a:lnTo>
                    <a:pt x="5583034" y="4716983"/>
                  </a:lnTo>
                  <a:close/>
                </a:path>
              </a:pathLst>
            </a:custGeom>
            <a:solidFill>
              <a:srgbClr val="D3D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8913" y="156841"/>
              <a:ext cx="2165350" cy="3398520"/>
            </a:xfrm>
            <a:custGeom>
              <a:avLst/>
              <a:gdLst/>
              <a:ahLst/>
              <a:cxnLst/>
              <a:rect l="l" t="t" r="r" b="b"/>
              <a:pathLst>
                <a:path w="2165350" h="3398520">
                  <a:moveTo>
                    <a:pt x="2165010" y="0"/>
                  </a:moveTo>
                  <a:lnTo>
                    <a:pt x="0" y="3397939"/>
                  </a:lnTo>
                  <a:lnTo>
                    <a:pt x="892328" y="3200162"/>
                  </a:lnTo>
                  <a:lnTo>
                    <a:pt x="2165010" y="0"/>
                  </a:lnTo>
                  <a:close/>
                </a:path>
              </a:pathLst>
            </a:custGeom>
            <a:solidFill>
              <a:srgbClr val="FDE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189" y="1821168"/>
              <a:ext cx="3467735" cy="3467735"/>
            </a:xfrm>
            <a:custGeom>
              <a:avLst/>
              <a:gdLst/>
              <a:ahLst/>
              <a:cxnLst/>
              <a:rect l="l" t="t" r="r" b="b"/>
              <a:pathLst>
                <a:path w="3467735" h="3467735">
                  <a:moveTo>
                    <a:pt x="1557809" y="940683"/>
                  </a:moveTo>
                  <a:lnTo>
                    <a:pt x="1672952" y="1459477"/>
                  </a:lnTo>
                  <a:lnTo>
                    <a:pt x="1733826" y="1733033"/>
                  </a:lnTo>
                  <a:lnTo>
                    <a:pt x="1557809" y="940683"/>
                  </a:lnTo>
                  <a:close/>
                </a:path>
                <a:path w="3467735" h="3467735">
                  <a:moveTo>
                    <a:pt x="1536131" y="843009"/>
                  </a:moveTo>
                  <a:lnTo>
                    <a:pt x="1557809" y="940683"/>
                  </a:lnTo>
                  <a:lnTo>
                    <a:pt x="1536131" y="843009"/>
                  </a:lnTo>
                  <a:close/>
                </a:path>
                <a:path w="3467735" h="3467735">
                  <a:moveTo>
                    <a:pt x="1349179" y="0"/>
                  </a:moveTo>
                  <a:lnTo>
                    <a:pt x="1536131" y="843009"/>
                  </a:lnTo>
                  <a:lnTo>
                    <a:pt x="1766112" y="603223"/>
                  </a:lnTo>
                  <a:lnTo>
                    <a:pt x="1349179" y="0"/>
                  </a:lnTo>
                  <a:close/>
                </a:path>
                <a:path w="3467735" h="3467735">
                  <a:moveTo>
                    <a:pt x="3467293" y="1349413"/>
                  </a:moveTo>
                  <a:lnTo>
                    <a:pt x="2626052" y="1535835"/>
                  </a:lnTo>
                  <a:lnTo>
                    <a:pt x="2864652" y="1765824"/>
                  </a:lnTo>
                  <a:lnTo>
                    <a:pt x="3467293" y="1349413"/>
                  </a:lnTo>
                  <a:close/>
                </a:path>
                <a:path w="3467735" h="3467735">
                  <a:moveTo>
                    <a:pt x="1930488" y="2622927"/>
                  </a:moveTo>
                  <a:lnTo>
                    <a:pt x="1701194" y="2864652"/>
                  </a:lnTo>
                  <a:lnTo>
                    <a:pt x="2117432" y="3467328"/>
                  </a:lnTo>
                  <a:lnTo>
                    <a:pt x="1930488" y="2622927"/>
                  </a:lnTo>
                  <a:close/>
                </a:path>
                <a:path w="3467735" h="3467735">
                  <a:moveTo>
                    <a:pt x="603745" y="1700682"/>
                  </a:moveTo>
                  <a:lnTo>
                    <a:pt x="0" y="2117897"/>
                  </a:lnTo>
                  <a:lnTo>
                    <a:pt x="843688" y="1930863"/>
                  </a:lnTo>
                  <a:lnTo>
                    <a:pt x="603745" y="1700682"/>
                  </a:lnTo>
                  <a:close/>
                </a:path>
              </a:pathLst>
            </a:custGeom>
            <a:solidFill>
              <a:srgbClr val="D3D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21923"/>
              <a:ext cx="10691808" cy="8720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13832" y="7531163"/>
            <a:ext cx="406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Diretriz</a:t>
            </a:r>
            <a:r>
              <a:rPr sz="1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Consultoria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Assessoria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Pedagógica</a:t>
            </a:r>
            <a:endParaRPr sz="1600">
              <a:latin typeface="Barlow"/>
              <a:cs typeface="Barl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1610" y="4728113"/>
            <a:ext cx="437515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6545" algn="l"/>
                <a:tab pos="1145540" algn="l"/>
                <a:tab pos="2138680" algn="l"/>
                <a:tab pos="2971800" algn="l"/>
              </a:tabLst>
            </a:pPr>
            <a:r>
              <a:rPr sz="2000" b="1" spc="-50" dirty="0">
                <a:solidFill>
                  <a:srgbClr val="FFFFFF"/>
                </a:solidFill>
                <a:latin typeface="Barlow Condensed"/>
                <a:cs typeface="Barlow Condensed"/>
              </a:rPr>
              <a:t>O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	R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U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M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Barlow Condensed"/>
                <a:cs typeface="Barlow Condensed"/>
              </a:rPr>
              <a:t>O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	C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E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R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T</a:t>
            </a:r>
            <a:r>
              <a:rPr sz="2000" b="1" spc="40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Barlow Condensed"/>
                <a:cs typeface="Barlow Condensed"/>
              </a:rPr>
              <a:t>O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	P A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R</a:t>
            </a:r>
            <a:r>
              <a:rPr sz="2000" b="1" spc="8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Barlow Condensed"/>
                <a:cs typeface="Barlow Condensed"/>
              </a:rPr>
              <a:t>A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	A</a:t>
            </a:r>
            <a:r>
              <a:rPr sz="2000" b="1" spc="6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P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R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E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N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D</a:t>
            </a:r>
            <a:r>
              <a:rPr sz="2000" b="1" spc="70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dirty="0">
                <a:solidFill>
                  <a:srgbClr val="FFFFFF"/>
                </a:solidFill>
                <a:latin typeface="Barlow Condensed"/>
                <a:cs typeface="Barlow Condensed"/>
              </a:rPr>
              <a:t>E</a:t>
            </a:r>
            <a:r>
              <a:rPr sz="2000" b="1" spc="75" dirty="0">
                <a:solidFill>
                  <a:srgbClr val="FFFFFF"/>
                </a:solidFill>
                <a:latin typeface="Barlow Condensed"/>
                <a:cs typeface="Barlow Condensed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Barlow Condensed"/>
                <a:cs typeface="Barlow Condensed"/>
              </a:rPr>
              <a:t>R</a:t>
            </a:r>
            <a:endParaRPr sz="2000">
              <a:latin typeface="Barlow Condensed"/>
              <a:cs typeface="Barlow Condense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2198" y="2769537"/>
            <a:ext cx="6943725" cy="2560320"/>
            <a:chOff x="1872198" y="2769537"/>
            <a:chExt cx="6943725" cy="25603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84" y="3404103"/>
              <a:ext cx="4328928" cy="12909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2198" y="2778296"/>
              <a:ext cx="2559286" cy="25512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51756" y="2769537"/>
              <a:ext cx="1271270" cy="1280795"/>
            </a:xfrm>
            <a:custGeom>
              <a:avLst/>
              <a:gdLst/>
              <a:ahLst/>
              <a:cxnLst/>
              <a:rect l="l" t="t" r="r" b="b"/>
              <a:pathLst>
                <a:path w="1271270" h="1280795">
                  <a:moveTo>
                    <a:pt x="1270681" y="0"/>
                  </a:moveTo>
                  <a:lnTo>
                    <a:pt x="0" y="1280222"/>
                  </a:lnTo>
                  <a:lnTo>
                    <a:pt x="409180" y="1278691"/>
                  </a:lnTo>
                  <a:lnTo>
                    <a:pt x="1270681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6740" y="3254785"/>
              <a:ext cx="1589939" cy="1589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" y="749"/>
            <a:ext cx="10692000" cy="8093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1395" y="1123298"/>
            <a:ext cx="217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Conclusão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5616" y="374702"/>
            <a:ext cx="8874125" cy="5424805"/>
            <a:chOff x="1455616" y="374702"/>
            <a:chExt cx="8874125" cy="5424805"/>
          </a:xfrm>
        </p:grpSpPr>
        <p:sp>
          <p:nvSpPr>
            <p:cNvPr id="5" name="object 5"/>
            <p:cNvSpPr/>
            <p:nvPr/>
          </p:nvSpPr>
          <p:spPr>
            <a:xfrm>
              <a:off x="4125038" y="1142171"/>
              <a:ext cx="102235" cy="575945"/>
            </a:xfrm>
            <a:custGeom>
              <a:avLst/>
              <a:gdLst/>
              <a:ahLst/>
              <a:cxnLst/>
              <a:rect l="l" t="t" r="r" b="b"/>
              <a:pathLst>
                <a:path w="102235" h="575944">
                  <a:moveTo>
                    <a:pt x="102232" y="0"/>
                  </a:moveTo>
                  <a:lnTo>
                    <a:pt x="0" y="0"/>
                  </a:lnTo>
                  <a:lnTo>
                    <a:pt x="0" y="575355"/>
                  </a:lnTo>
                  <a:lnTo>
                    <a:pt x="102232" y="575355"/>
                  </a:lnTo>
                  <a:lnTo>
                    <a:pt x="102232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8363" y="4555739"/>
              <a:ext cx="3596903" cy="12432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9097" y="3166235"/>
              <a:ext cx="3596904" cy="1243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4585" y="3758313"/>
              <a:ext cx="85521" cy="858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9924" y="3651660"/>
              <a:ext cx="1568882" cy="2648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785" y="5160175"/>
              <a:ext cx="85521" cy="858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0027" y="5057813"/>
              <a:ext cx="1739822" cy="2407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616" y="2538517"/>
              <a:ext cx="3596904" cy="12432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9669" y="3156555"/>
              <a:ext cx="85521" cy="858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56325" y="3049902"/>
              <a:ext cx="1073785" cy="301625"/>
            </a:xfrm>
            <a:custGeom>
              <a:avLst/>
              <a:gdLst/>
              <a:ahLst/>
              <a:cxnLst/>
              <a:rect l="l" t="t" r="r" b="b"/>
              <a:pathLst>
                <a:path w="1073785" h="301625">
                  <a:moveTo>
                    <a:pt x="110671" y="0"/>
                  </a:moveTo>
                  <a:lnTo>
                    <a:pt x="65771" y="8172"/>
                  </a:lnTo>
                  <a:lnTo>
                    <a:pt x="30488" y="32691"/>
                  </a:lnTo>
                  <a:lnTo>
                    <a:pt x="7628" y="71976"/>
                  </a:lnTo>
                  <a:lnTo>
                    <a:pt x="0" y="124429"/>
                  </a:lnTo>
                  <a:lnTo>
                    <a:pt x="1897" y="150887"/>
                  </a:lnTo>
                  <a:lnTo>
                    <a:pt x="17064" y="194908"/>
                  </a:lnTo>
                  <a:lnTo>
                    <a:pt x="46553" y="226567"/>
                  </a:lnTo>
                  <a:lnTo>
                    <a:pt x="85292" y="242664"/>
                  </a:lnTo>
                  <a:lnTo>
                    <a:pt x="107809" y="244676"/>
                  </a:lnTo>
                  <a:lnTo>
                    <a:pt x="126001" y="243491"/>
                  </a:lnTo>
                  <a:lnTo>
                    <a:pt x="170600" y="225745"/>
                  </a:lnTo>
                  <a:lnTo>
                    <a:pt x="190398" y="203730"/>
                  </a:lnTo>
                  <a:lnTo>
                    <a:pt x="107312" y="203730"/>
                  </a:lnTo>
                  <a:lnTo>
                    <a:pt x="95001" y="202543"/>
                  </a:lnTo>
                  <a:lnTo>
                    <a:pt x="58275" y="173579"/>
                  </a:lnTo>
                  <a:lnTo>
                    <a:pt x="49197" y="120909"/>
                  </a:lnTo>
                  <a:lnTo>
                    <a:pt x="50220" y="101241"/>
                  </a:lnTo>
                  <a:lnTo>
                    <a:pt x="65599" y="59820"/>
                  </a:lnTo>
                  <a:lnTo>
                    <a:pt x="108303" y="40946"/>
                  </a:lnTo>
                  <a:lnTo>
                    <a:pt x="193179" y="40946"/>
                  </a:lnTo>
                  <a:lnTo>
                    <a:pt x="188741" y="34121"/>
                  </a:lnTo>
                  <a:lnTo>
                    <a:pt x="181166" y="25699"/>
                  </a:lnTo>
                  <a:lnTo>
                    <a:pt x="166607" y="14463"/>
                  </a:lnTo>
                  <a:lnTo>
                    <a:pt x="150005" y="6431"/>
                  </a:lnTo>
                  <a:lnTo>
                    <a:pt x="131360" y="1608"/>
                  </a:lnTo>
                  <a:lnTo>
                    <a:pt x="110671" y="0"/>
                  </a:lnTo>
                  <a:close/>
                </a:path>
                <a:path w="1073785" h="301625">
                  <a:moveTo>
                    <a:pt x="159815" y="153542"/>
                  </a:moveTo>
                  <a:lnTo>
                    <a:pt x="140112" y="191623"/>
                  </a:lnTo>
                  <a:lnTo>
                    <a:pt x="107312" y="203730"/>
                  </a:lnTo>
                  <a:lnTo>
                    <a:pt x="190398" y="203730"/>
                  </a:lnTo>
                  <a:lnTo>
                    <a:pt x="191850" y="201757"/>
                  </a:lnTo>
                  <a:lnTo>
                    <a:pt x="199831" y="186005"/>
                  </a:lnTo>
                  <a:lnTo>
                    <a:pt x="206042" y="167741"/>
                  </a:lnTo>
                  <a:lnTo>
                    <a:pt x="159815" y="153542"/>
                  </a:lnTo>
                  <a:close/>
                </a:path>
                <a:path w="1073785" h="301625">
                  <a:moveTo>
                    <a:pt x="193179" y="40946"/>
                  </a:moveTo>
                  <a:lnTo>
                    <a:pt x="108303" y="40946"/>
                  </a:lnTo>
                  <a:lnTo>
                    <a:pt x="117445" y="41607"/>
                  </a:lnTo>
                  <a:lnTo>
                    <a:pt x="125886" y="43593"/>
                  </a:lnTo>
                  <a:lnTo>
                    <a:pt x="155490" y="71881"/>
                  </a:lnTo>
                  <a:lnTo>
                    <a:pt x="158161" y="80567"/>
                  </a:lnTo>
                  <a:lnTo>
                    <a:pt x="205380" y="69343"/>
                  </a:lnTo>
                  <a:lnTo>
                    <a:pt x="200838" y="55938"/>
                  </a:lnTo>
                  <a:lnTo>
                    <a:pt x="195295" y="44199"/>
                  </a:lnTo>
                  <a:lnTo>
                    <a:pt x="193179" y="40946"/>
                  </a:lnTo>
                  <a:close/>
                </a:path>
                <a:path w="1073785" h="301625">
                  <a:moveTo>
                    <a:pt x="286664" y="69343"/>
                  </a:moveTo>
                  <a:lnTo>
                    <a:pt x="244731" y="69343"/>
                  </a:lnTo>
                  <a:lnTo>
                    <a:pt x="244731" y="240713"/>
                  </a:lnTo>
                  <a:lnTo>
                    <a:pt x="289965" y="240713"/>
                  </a:lnTo>
                  <a:lnTo>
                    <a:pt x="289965" y="187883"/>
                  </a:lnTo>
                  <a:lnTo>
                    <a:pt x="290202" y="167917"/>
                  </a:lnTo>
                  <a:lnTo>
                    <a:pt x="296294" y="121348"/>
                  </a:lnTo>
                  <a:lnTo>
                    <a:pt x="313959" y="106325"/>
                  </a:lnTo>
                  <a:lnTo>
                    <a:pt x="344281" y="106325"/>
                  </a:lnTo>
                  <a:lnTo>
                    <a:pt x="348776" y="93667"/>
                  </a:lnTo>
                  <a:lnTo>
                    <a:pt x="286664" y="93667"/>
                  </a:lnTo>
                  <a:lnTo>
                    <a:pt x="286664" y="69343"/>
                  </a:lnTo>
                  <a:close/>
                </a:path>
                <a:path w="1073785" h="301625">
                  <a:moveTo>
                    <a:pt x="344281" y="106325"/>
                  </a:moveTo>
                  <a:lnTo>
                    <a:pt x="326894" y="106325"/>
                  </a:lnTo>
                  <a:lnTo>
                    <a:pt x="333993" y="108798"/>
                  </a:lnTo>
                  <a:lnTo>
                    <a:pt x="341643" y="113752"/>
                  </a:lnTo>
                  <a:lnTo>
                    <a:pt x="344281" y="106325"/>
                  </a:lnTo>
                  <a:close/>
                </a:path>
                <a:path w="1073785" h="301625">
                  <a:moveTo>
                    <a:pt x="325793" y="65711"/>
                  </a:moveTo>
                  <a:lnTo>
                    <a:pt x="318474" y="65711"/>
                  </a:lnTo>
                  <a:lnTo>
                    <a:pt x="311925" y="67471"/>
                  </a:lnTo>
                  <a:lnTo>
                    <a:pt x="286664" y="93667"/>
                  </a:lnTo>
                  <a:lnTo>
                    <a:pt x="348776" y="93667"/>
                  </a:lnTo>
                  <a:lnTo>
                    <a:pt x="355676" y="74239"/>
                  </a:lnTo>
                  <a:lnTo>
                    <a:pt x="348422" y="70515"/>
                  </a:lnTo>
                  <a:lnTo>
                    <a:pt x="341023" y="67850"/>
                  </a:lnTo>
                  <a:lnTo>
                    <a:pt x="333480" y="66246"/>
                  </a:lnTo>
                  <a:lnTo>
                    <a:pt x="325793" y="65711"/>
                  </a:lnTo>
                  <a:close/>
                </a:path>
                <a:path w="1073785" h="301625">
                  <a:moveTo>
                    <a:pt x="440481" y="65711"/>
                  </a:moveTo>
                  <a:lnTo>
                    <a:pt x="396083" y="79292"/>
                  </a:lnTo>
                  <a:lnTo>
                    <a:pt x="367571" y="118625"/>
                  </a:lnTo>
                  <a:lnTo>
                    <a:pt x="362005" y="156625"/>
                  </a:lnTo>
                  <a:lnTo>
                    <a:pt x="363067" y="173723"/>
                  </a:lnTo>
                  <a:lnTo>
                    <a:pt x="378954" y="215783"/>
                  </a:lnTo>
                  <a:lnTo>
                    <a:pt x="424167" y="243178"/>
                  </a:lnTo>
                  <a:lnTo>
                    <a:pt x="445049" y="245004"/>
                  </a:lnTo>
                  <a:lnTo>
                    <a:pt x="458545" y="244190"/>
                  </a:lnTo>
                  <a:lnTo>
                    <a:pt x="500796" y="224763"/>
                  </a:lnTo>
                  <a:lnTo>
                    <a:pt x="511381" y="210995"/>
                  </a:lnTo>
                  <a:lnTo>
                    <a:pt x="445489" y="210995"/>
                  </a:lnTo>
                  <a:lnTo>
                    <a:pt x="438040" y="210293"/>
                  </a:lnTo>
                  <a:lnTo>
                    <a:pt x="409430" y="177914"/>
                  </a:lnTo>
                  <a:lnTo>
                    <a:pt x="408564" y="168400"/>
                  </a:lnTo>
                  <a:lnTo>
                    <a:pt x="521820" y="168400"/>
                  </a:lnTo>
                  <a:lnTo>
                    <a:pt x="520871" y="143997"/>
                  </a:lnTo>
                  <a:lnTo>
                    <a:pt x="520264" y="140666"/>
                  </a:lnTo>
                  <a:lnTo>
                    <a:pt x="409388" y="140666"/>
                  </a:lnTo>
                  <a:lnTo>
                    <a:pt x="409914" y="131855"/>
                  </a:lnTo>
                  <a:lnTo>
                    <a:pt x="436220" y="101062"/>
                  </a:lnTo>
                  <a:lnTo>
                    <a:pt x="443289" y="100382"/>
                  </a:lnTo>
                  <a:lnTo>
                    <a:pt x="507045" y="100382"/>
                  </a:lnTo>
                  <a:lnTo>
                    <a:pt x="500741" y="90971"/>
                  </a:lnTo>
                  <a:lnTo>
                    <a:pt x="488679" y="79919"/>
                  </a:lnTo>
                  <a:lnTo>
                    <a:pt x="474616" y="72026"/>
                  </a:lnTo>
                  <a:lnTo>
                    <a:pt x="458550" y="67289"/>
                  </a:lnTo>
                  <a:lnTo>
                    <a:pt x="440481" y="65711"/>
                  </a:lnTo>
                  <a:close/>
                </a:path>
                <a:path w="1073785" h="301625">
                  <a:moveTo>
                    <a:pt x="474271" y="186562"/>
                  </a:moveTo>
                  <a:lnTo>
                    <a:pt x="471794" y="195148"/>
                  </a:lnTo>
                  <a:lnTo>
                    <a:pt x="468162" y="201366"/>
                  </a:lnTo>
                  <a:lnTo>
                    <a:pt x="458532" y="209069"/>
                  </a:lnTo>
                  <a:lnTo>
                    <a:pt x="452588" y="210995"/>
                  </a:lnTo>
                  <a:lnTo>
                    <a:pt x="511381" y="210995"/>
                  </a:lnTo>
                  <a:lnTo>
                    <a:pt x="514537" y="205837"/>
                  </a:lnTo>
                  <a:lnTo>
                    <a:pt x="519508" y="194155"/>
                  </a:lnTo>
                  <a:lnTo>
                    <a:pt x="474271" y="186562"/>
                  </a:lnTo>
                  <a:close/>
                </a:path>
                <a:path w="1073785" h="301625">
                  <a:moveTo>
                    <a:pt x="507045" y="100382"/>
                  </a:moveTo>
                  <a:lnTo>
                    <a:pt x="443289" y="100382"/>
                  </a:lnTo>
                  <a:lnTo>
                    <a:pt x="449955" y="101022"/>
                  </a:lnTo>
                  <a:lnTo>
                    <a:pt x="456090" y="102946"/>
                  </a:lnTo>
                  <a:lnTo>
                    <a:pt x="476914" y="140666"/>
                  </a:lnTo>
                  <a:lnTo>
                    <a:pt x="520264" y="140666"/>
                  </a:lnTo>
                  <a:lnTo>
                    <a:pt x="517038" y="122957"/>
                  </a:lnTo>
                  <a:lnTo>
                    <a:pt x="510327" y="105282"/>
                  </a:lnTo>
                  <a:lnTo>
                    <a:pt x="507045" y="100382"/>
                  </a:lnTo>
                  <a:close/>
                </a:path>
                <a:path w="1073785" h="301625">
                  <a:moveTo>
                    <a:pt x="600130" y="69343"/>
                  </a:moveTo>
                  <a:lnTo>
                    <a:pt x="558194" y="69343"/>
                  </a:lnTo>
                  <a:lnTo>
                    <a:pt x="558194" y="240713"/>
                  </a:lnTo>
                  <a:lnTo>
                    <a:pt x="603431" y="240713"/>
                  </a:lnTo>
                  <a:lnTo>
                    <a:pt x="603431" y="163226"/>
                  </a:lnTo>
                  <a:lnTo>
                    <a:pt x="603649" y="149997"/>
                  </a:lnTo>
                  <a:lnTo>
                    <a:pt x="613558" y="111113"/>
                  </a:lnTo>
                  <a:lnTo>
                    <a:pt x="633261" y="100382"/>
                  </a:lnTo>
                  <a:lnTo>
                    <a:pt x="711357" y="100382"/>
                  </a:lnTo>
                  <a:lnTo>
                    <a:pt x="710524" y="96803"/>
                  </a:lnTo>
                  <a:lnTo>
                    <a:pt x="709440" y="94493"/>
                  </a:lnTo>
                  <a:lnTo>
                    <a:pt x="600130" y="94493"/>
                  </a:lnTo>
                  <a:lnTo>
                    <a:pt x="600130" y="69343"/>
                  </a:lnTo>
                  <a:close/>
                </a:path>
                <a:path w="1073785" h="301625">
                  <a:moveTo>
                    <a:pt x="711357" y="100382"/>
                  </a:moveTo>
                  <a:lnTo>
                    <a:pt x="647348" y="100382"/>
                  </a:lnTo>
                  <a:lnTo>
                    <a:pt x="652633" y="101865"/>
                  </a:lnTo>
                  <a:lnTo>
                    <a:pt x="661438" y="107920"/>
                  </a:lnTo>
                  <a:lnTo>
                    <a:pt x="669420" y="149997"/>
                  </a:lnTo>
                  <a:lnTo>
                    <a:pt x="669470" y="240713"/>
                  </a:lnTo>
                  <a:lnTo>
                    <a:pt x="714707" y="240713"/>
                  </a:lnTo>
                  <a:lnTo>
                    <a:pt x="714640" y="130329"/>
                  </a:lnTo>
                  <a:lnTo>
                    <a:pt x="712177" y="103902"/>
                  </a:lnTo>
                  <a:lnTo>
                    <a:pt x="711357" y="100382"/>
                  </a:lnTo>
                  <a:close/>
                </a:path>
                <a:path w="1073785" h="301625">
                  <a:moveTo>
                    <a:pt x="656870" y="65711"/>
                  </a:moveTo>
                  <a:lnTo>
                    <a:pt x="640482" y="67507"/>
                  </a:lnTo>
                  <a:lnTo>
                    <a:pt x="625569" y="72899"/>
                  </a:lnTo>
                  <a:lnTo>
                    <a:pt x="612122" y="81893"/>
                  </a:lnTo>
                  <a:lnTo>
                    <a:pt x="600130" y="94493"/>
                  </a:lnTo>
                  <a:lnTo>
                    <a:pt x="709440" y="94493"/>
                  </a:lnTo>
                  <a:lnTo>
                    <a:pt x="677989" y="68751"/>
                  </a:lnTo>
                  <a:lnTo>
                    <a:pt x="656870" y="65711"/>
                  </a:lnTo>
                  <a:close/>
                </a:path>
                <a:path w="1073785" h="301625">
                  <a:moveTo>
                    <a:pt x="808757" y="274063"/>
                  </a:moveTo>
                  <a:lnTo>
                    <a:pt x="806447" y="275385"/>
                  </a:lnTo>
                  <a:lnTo>
                    <a:pt x="805788" y="279017"/>
                  </a:lnTo>
                  <a:lnTo>
                    <a:pt x="804136" y="292221"/>
                  </a:lnTo>
                  <a:lnTo>
                    <a:pt x="803804" y="295527"/>
                  </a:lnTo>
                  <a:lnTo>
                    <a:pt x="804797" y="297837"/>
                  </a:lnTo>
                  <a:lnTo>
                    <a:pt x="808099" y="298828"/>
                  </a:lnTo>
                  <a:lnTo>
                    <a:pt x="821234" y="301614"/>
                  </a:lnTo>
                  <a:lnTo>
                    <a:pt x="836164" y="301057"/>
                  </a:lnTo>
                  <a:lnTo>
                    <a:pt x="849609" y="294927"/>
                  </a:lnTo>
                  <a:lnTo>
                    <a:pt x="858286" y="280997"/>
                  </a:lnTo>
                  <a:lnTo>
                    <a:pt x="858710" y="276706"/>
                  </a:lnTo>
                  <a:lnTo>
                    <a:pt x="819986" y="276706"/>
                  </a:lnTo>
                  <a:lnTo>
                    <a:pt x="812721" y="275054"/>
                  </a:lnTo>
                  <a:lnTo>
                    <a:pt x="808757" y="274063"/>
                  </a:lnTo>
                  <a:close/>
                </a:path>
                <a:path w="1073785" h="301625">
                  <a:moveTo>
                    <a:pt x="828568" y="68352"/>
                  </a:moveTo>
                  <a:lnTo>
                    <a:pt x="782630" y="81312"/>
                  </a:lnTo>
                  <a:lnTo>
                    <a:pt x="755265" y="116560"/>
                  </a:lnTo>
                  <a:lnTo>
                    <a:pt x="749653" y="154865"/>
                  </a:lnTo>
                  <a:lnTo>
                    <a:pt x="749973" y="165316"/>
                  </a:lnTo>
                  <a:lnTo>
                    <a:pt x="763872" y="210914"/>
                  </a:lnTo>
                  <a:lnTo>
                    <a:pt x="810741" y="241703"/>
                  </a:lnTo>
                  <a:lnTo>
                    <a:pt x="812059" y="242365"/>
                  </a:lnTo>
                  <a:lnTo>
                    <a:pt x="819743" y="249221"/>
                  </a:lnTo>
                  <a:lnTo>
                    <a:pt x="825228" y="255861"/>
                  </a:lnTo>
                  <a:lnTo>
                    <a:pt x="828174" y="262191"/>
                  </a:lnTo>
                  <a:lnTo>
                    <a:pt x="828241" y="268119"/>
                  </a:lnTo>
                  <a:lnTo>
                    <a:pt x="826258" y="274722"/>
                  </a:lnTo>
                  <a:lnTo>
                    <a:pt x="819986" y="276706"/>
                  </a:lnTo>
                  <a:lnTo>
                    <a:pt x="858710" y="276706"/>
                  </a:lnTo>
                  <a:lnTo>
                    <a:pt x="843761" y="243356"/>
                  </a:lnTo>
                  <a:lnTo>
                    <a:pt x="844088" y="242035"/>
                  </a:lnTo>
                  <a:lnTo>
                    <a:pt x="880699" y="226225"/>
                  </a:lnTo>
                  <a:lnTo>
                    <a:pt x="897939" y="203403"/>
                  </a:lnTo>
                  <a:lnTo>
                    <a:pt x="828241" y="203403"/>
                  </a:lnTo>
                  <a:lnTo>
                    <a:pt x="818231" y="201912"/>
                  </a:lnTo>
                  <a:lnTo>
                    <a:pt x="796779" y="163741"/>
                  </a:lnTo>
                  <a:lnTo>
                    <a:pt x="796542" y="155191"/>
                  </a:lnTo>
                  <a:lnTo>
                    <a:pt x="796784" y="146968"/>
                  </a:lnTo>
                  <a:lnTo>
                    <a:pt x="818423" y="109682"/>
                  </a:lnTo>
                  <a:lnTo>
                    <a:pt x="828241" y="108305"/>
                  </a:lnTo>
                  <a:lnTo>
                    <a:pt x="897962" y="108305"/>
                  </a:lnTo>
                  <a:lnTo>
                    <a:pt x="891628" y="96629"/>
                  </a:lnTo>
                  <a:lnTo>
                    <a:pt x="875458" y="81848"/>
                  </a:lnTo>
                  <a:lnTo>
                    <a:pt x="854087" y="71958"/>
                  </a:lnTo>
                  <a:lnTo>
                    <a:pt x="828568" y="68352"/>
                  </a:lnTo>
                  <a:close/>
                </a:path>
                <a:path w="1073785" h="301625">
                  <a:moveTo>
                    <a:pt x="860270" y="176324"/>
                  </a:moveTo>
                  <a:lnTo>
                    <a:pt x="857628" y="180287"/>
                  </a:lnTo>
                  <a:lnTo>
                    <a:pt x="857296" y="181608"/>
                  </a:lnTo>
                  <a:lnTo>
                    <a:pt x="857296" y="182267"/>
                  </a:lnTo>
                  <a:lnTo>
                    <a:pt x="856965" y="183261"/>
                  </a:lnTo>
                  <a:lnTo>
                    <a:pt x="852756" y="191561"/>
                  </a:lnTo>
                  <a:lnTo>
                    <a:pt x="846318" y="197912"/>
                  </a:lnTo>
                  <a:lnTo>
                    <a:pt x="838023" y="201973"/>
                  </a:lnTo>
                  <a:lnTo>
                    <a:pt x="828241" y="203403"/>
                  </a:lnTo>
                  <a:lnTo>
                    <a:pt x="897939" y="203403"/>
                  </a:lnTo>
                  <a:lnTo>
                    <a:pt x="901545" y="196138"/>
                  </a:lnTo>
                  <a:lnTo>
                    <a:pt x="902534" y="193495"/>
                  </a:lnTo>
                  <a:lnTo>
                    <a:pt x="902865" y="190853"/>
                  </a:lnTo>
                  <a:lnTo>
                    <a:pt x="903193" y="188542"/>
                  </a:lnTo>
                  <a:lnTo>
                    <a:pt x="903855" y="185240"/>
                  </a:lnTo>
                  <a:lnTo>
                    <a:pt x="901875" y="182929"/>
                  </a:lnTo>
                  <a:lnTo>
                    <a:pt x="898570" y="182267"/>
                  </a:lnTo>
                  <a:lnTo>
                    <a:pt x="863903" y="176985"/>
                  </a:lnTo>
                  <a:lnTo>
                    <a:pt x="860270" y="176324"/>
                  </a:lnTo>
                  <a:close/>
                </a:path>
                <a:path w="1073785" h="301625">
                  <a:moveTo>
                    <a:pt x="897962" y="108305"/>
                  </a:moveTo>
                  <a:lnTo>
                    <a:pt x="828241" y="108305"/>
                  </a:lnTo>
                  <a:lnTo>
                    <a:pt x="838771" y="109868"/>
                  </a:lnTo>
                  <a:lnTo>
                    <a:pt x="847350" y="114124"/>
                  </a:lnTo>
                  <a:lnTo>
                    <a:pt x="853639" y="120423"/>
                  </a:lnTo>
                  <a:lnTo>
                    <a:pt x="857296" y="128116"/>
                  </a:lnTo>
                  <a:lnTo>
                    <a:pt x="858286" y="132739"/>
                  </a:lnTo>
                  <a:lnTo>
                    <a:pt x="858617" y="135712"/>
                  </a:lnTo>
                  <a:lnTo>
                    <a:pt x="861260" y="137034"/>
                  </a:lnTo>
                  <a:lnTo>
                    <a:pt x="864561" y="136371"/>
                  </a:lnTo>
                  <a:lnTo>
                    <a:pt x="899233" y="131090"/>
                  </a:lnTo>
                  <a:lnTo>
                    <a:pt x="902534" y="130427"/>
                  </a:lnTo>
                  <a:lnTo>
                    <a:pt x="904514" y="128447"/>
                  </a:lnTo>
                  <a:lnTo>
                    <a:pt x="904186" y="125147"/>
                  </a:lnTo>
                  <a:lnTo>
                    <a:pt x="903855" y="122504"/>
                  </a:lnTo>
                  <a:lnTo>
                    <a:pt x="903193" y="118872"/>
                  </a:lnTo>
                  <a:lnTo>
                    <a:pt x="901545" y="114908"/>
                  </a:lnTo>
                  <a:lnTo>
                    <a:pt x="897962" y="108305"/>
                  </a:lnTo>
                  <a:close/>
                </a:path>
                <a:path w="1073785" h="301625">
                  <a:moveTo>
                    <a:pt x="1069234" y="108305"/>
                  </a:moveTo>
                  <a:lnTo>
                    <a:pt x="1000271" y="108305"/>
                  </a:lnTo>
                  <a:lnTo>
                    <a:pt x="1011781" y="109920"/>
                  </a:lnTo>
                  <a:lnTo>
                    <a:pt x="1020041" y="114537"/>
                  </a:lnTo>
                  <a:lnTo>
                    <a:pt x="1025021" y="121816"/>
                  </a:lnTo>
                  <a:lnTo>
                    <a:pt x="1026688" y="131417"/>
                  </a:lnTo>
                  <a:lnTo>
                    <a:pt x="1026688" y="139672"/>
                  </a:lnTo>
                  <a:lnTo>
                    <a:pt x="1025697" y="140335"/>
                  </a:lnTo>
                  <a:lnTo>
                    <a:pt x="991356" y="140335"/>
                  </a:lnTo>
                  <a:lnTo>
                    <a:pt x="961819" y="144003"/>
                  </a:lnTo>
                  <a:lnTo>
                    <a:pt x="940299" y="154574"/>
                  </a:lnTo>
                  <a:lnTo>
                    <a:pt x="927139" y="171399"/>
                  </a:lnTo>
                  <a:lnTo>
                    <a:pt x="922676" y="193827"/>
                  </a:lnTo>
                  <a:lnTo>
                    <a:pt x="926948" y="215913"/>
                  </a:lnTo>
                  <a:lnTo>
                    <a:pt x="938772" y="231345"/>
                  </a:lnTo>
                  <a:lnTo>
                    <a:pt x="956664" y="240399"/>
                  </a:lnTo>
                  <a:lnTo>
                    <a:pt x="979139" y="243356"/>
                  </a:lnTo>
                  <a:lnTo>
                    <a:pt x="993125" y="242303"/>
                  </a:lnTo>
                  <a:lnTo>
                    <a:pt x="1005347" y="239146"/>
                  </a:lnTo>
                  <a:lnTo>
                    <a:pt x="1015774" y="233883"/>
                  </a:lnTo>
                  <a:lnTo>
                    <a:pt x="1024376" y="226514"/>
                  </a:lnTo>
                  <a:lnTo>
                    <a:pt x="1025697" y="225193"/>
                  </a:lnTo>
                  <a:lnTo>
                    <a:pt x="1073246" y="225193"/>
                  </a:lnTo>
                  <a:lnTo>
                    <a:pt x="1073246" y="208683"/>
                  </a:lnTo>
                  <a:lnTo>
                    <a:pt x="992678" y="208683"/>
                  </a:lnTo>
                  <a:lnTo>
                    <a:pt x="983163" y="207363"/>
                  </a:lnTo>
                  <a:lnTo>
                    <a:pt x="975754" y="203565"/>
                  </a:lnTo>
                  <a:lnTo>
                    <a:pt x="970945" y="197539"/>
                  </a:lnTo>
                  <a:lnTo>
                    <a:pt x="969232" y="189532"/>
                  </a:lnTo>
                  <a:lnTo>
                    <a:pt x="971450" y="180328"/>
                  </a:lnTo>
                  <a:lnTo>
                    <a:pt x="977817" y="173600"/>
                  </a:lnTo>
                  <a:lnTo>
                    <a:pt x="987898" y="169472"/>
                  </a:lnTo>
                  <a:lnTo>
                    <a:pt x="1001260" y="168069"/>
                  </a:lnTo>
                  <a:lnTo>
                    <a:pt x="1073246" y="168069"/>
                  </a:lnTo>
                  <a:lnTo>
                    <a:pt x="1073246" y="124815"/>
                  </a:lnTo>
                  <a:lnTo>
                    <a:pt x="1069234" y="108305"/>
                  </a:lnTo>
                  <a:close/>
                </a:path>
                <a:path w="1073785" h="301625">
                  <a:moveTo>
                    <a:pt x="1073246" y="225193"/>
                  </a:moveTo>
                  <a:lnTo>
                    <a:pt x="1025697" y="225193"/>
                  </a:lnTo>
                  <a:lnTo>
                    <a:pt x="1026688" y="225525"/>
                  </a:lnTo>
                  <a:lnTo>
                    <a:pt x="1026688" y="238733"/>
                  </a:lnTo>
                  <a:lnTo>
                    <a:pt x="1028668" y="240713"/>
                  </a:lnTo>
                  <a:lnTo>
                    <a:pt x="1071262" y="240713"/>
                  </a:lnTo>
                  <a:lnTo>
                    <a:pt x="1073246" y="238733"/>
                  </a:lnTo>
                  <a:lnTo>
                    <a:pt x="1073246" y="225193"/>
                  </a:lnTo>
                  <a:close/>
                </a:path>
                <a:path w="1073785" h="301625">
                  <a:moveTo>
                    <a:pt x="1073246" y="168069"/>
                  </a:moveTo>
                  <a:lnTo>
                    <a:pt x="1026025" y="168069"/>
                  </a:lnTo>
                  <a:lnTo>
                    <a:pt x="1026688" y="169062"/>
                  </a:lnTo>
                  <a:lnTo>
                    <a:pt x="1026688" y="181608"/>
                  </a:lnTo>
                  <a:lnTo>
                    <a:pt x="1023974" y="192664"/>
                  </a:lnTo>
                  <a:lnTo>
                    <a:pt x="1016616" y="201213"/>
                  </a:lnTo>
                  <a:lnTo>
                    <a:pt x="1005792" y="206728"/>
                  </a:lnTo>
                  <a:lnTo>
                    <a:pt x="992678" y="208683"/>
                  </a:lnTo>
                  <a:lnTo>
                    <a:pt x="1073246" y="208683"/>
                  </a:lnTo>
                  <a:lnTo>
                    <a:pt x="1073246" y="168069"/>
                  </a:lnTo>
                  <a:close/>
                </a:path>
                <a:path w="1073785" h="301625">
                  <a:moveTo>
                    <a:pt x="999280" y="68352"/>
                  </a:moveTo>
                  <a:lnTo>
                    <a:pt x="949215" y="81849"/>
                  </a:lnTo>
                  <a:lnTo>
                    <a:pt x="926636" y="115897"/>
                  </a:lnTo>
                  <a:lnTo>
                    <a:pt x="926308" y="118540"/>
                  </a:lnTo>
                  <a:lnTo>
                    <a:pt x="928620" y="120192"/>
                  </a:lnTo>
                  <a:lnTo>
                    <a:pt x="931920" y="120524"/>
                  </a:lnTo>
                  <a:lnTo>
                    <a:pt x="968573" y="125147"/>
                  </a:lnTo>
                  <a:lnTo>
                    <a:pt x="971873" y="125473"/>
                  </a:lnTo>
                  <a:lnTo>
                    <a:pt x="973857" y="124152"/>
                  </a:lnTo>
                  <a:lnTo>
                    <a:pt x="975175" y="120851"/>
                  </a:lnTo>
                  <a:lnTo>
                    <a:pt x="978493" y="115548"/>
                  </a:lnTo>
                  <a:lnTo>
                    <a:pt x="983885" y="111607"/>
                  </a:lnTo>
                  <a:lnTo>
                    <a:pt x="991195" y="109151"/>
                  </a:lnTo>
                  <a:lnTo>
                    <a:pt x="1000271" y="108305"/>
                  </a:lnTo>
                  <a:lnTo>
                    <a:pt x="1069234" y="108305"/>
                  </a:lnTo>
                  <a:lnTo>
                    <a:pt x="1067818" y="102480"/>
                  </a:lnTo>
                  <a:lnTo>
                    <a:pt x="1052607" y="84573"/>
                  </a:lnTo>
                  <a:lnTo>
                    <a:pt x="1029225" y="72670"/>
                  </a:lnTo>
                  <a:lnTo>
                    <a:pt x="999280" y="68352"/>
                  </a:lnTo>
                  <a:close/>
                </a:path>
              </a:pathLst>
            </a:custGeom>
            <a:solidFill>
              <a:srgbClr val="110E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0909" y="374702"/>
              <a:ext cx="1528292" cy="563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2902" y="5302670"/>
            <a:ext cx="1790461" cy="2887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6033" y="2989977"/>
            <a:ext cx="2335413" cy="392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0040" y="1635012"/>
            <a:ext cx="928508" cy="4934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2961" y="5326165"/>
            <a:ext cx="1612502" cy="357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855" y="3825452"/>
            <a:ext cx="1466124" cy="936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8740" y="3992056"/>
            <a:ext cx="1603595" cy="6779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9895" y="3851857"/>
            <a:ext cx="1096926" cy="8034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0406" y="2661219"/>
            <a:ext cx="859912" cy="85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46239" y="2621326"/>
            <a:ext cx="982350" cy="10129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9565" y="3525037"/>
            <a:ext cx="1351037" cy="11248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89329" y="4109530"/>
            <a:ext cx="1800832" cy="4299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9922" y="1675263"/>
            <a:ext cx="1572231" cy="3415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36667" y="1709976"/>
            <a:ext cx="1564697" cy="53637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52101" y="1539747"/>
            <a:ext cx="1843695" cy="5587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0458" y="1729893"/>
            <a:ext cx="1589639" cy="65828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2113" y="2548671"/>
            <a:ext cx="1105192" cy="11051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11969" y="2763672"/>
            <a:ext cx="1631733" cy="6663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749"/>
            <a:ext cx="10691808" cy="117844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41531" y="397235"/>
            <a:ext cx="252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Referências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190" y="374702"/>
            <a:ext cx="10692130" cy="913765"/>
            <a:chOff x="-190" y="374702"/>
            <a:chExt cx="10692130" cy="913765"/>
          </a:xfrm>
        </p:grpSpPr>
        <p:sp>
          <p:nvSpPr>
            <p:cNvPr id="22" name="object 22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00909" y="374702"/>
              <a:ext cx="1528292" cy="563317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55346" y="5266180"/>
            <a:ext cx="1447045" cy="36176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34700" y="5138129"/>
            <a:ext cx="795733" cy="61786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75050" y="6216044"/>
            <a:ext cx="2278190" cy="60751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78249" y="6316736"/>
            <a:ext cx="2157282" cy="39169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52760" y="5251276"/>
            <a:ext cx="1534009" cy="41920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52472" y="7029886"/>
            <a:ext cx="1864755" cy="70395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41176" y="6113224"/>
            <a:ext cx="2539994" cy="7802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145142" y="7126268"/>
            <a:ext cx="1814626" cy="6174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"/>
            <a:ext cx="10691808" cy="80932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11310" y="5164559"/>
            <a:ext cx="4582160" cy="255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Dados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para</a:t>
            </a:r>
            <a:r>
              <a:rPr sz="1600" b="1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contato:</a:t>
            </a:r>
            <a:endParaRPr sz="1600">
              <a:latin typeface="Barlow"/>
              <a:cs typeface="Barlow"/>
            </a:endParaRPr>
          </a:p>
          <a:p>
            <a:pPr marL="12700" marR="777875">
              <a:lnSpc>
                <a:spcPct val="104299"/>
              </a:lnSpc>
            </a:pPr>
            <a:r>
              <a:rPr sz="1600" spc="-10" dirty="0">
                <a:solidFill>
                  <a:srgbClr val="FFFFFF"/>
                </a:solidFill>
                <a:latin typeface="Barlow"/>
                <a:cs typeface="Barlow"/>
                <a:hlinkClick r:id="rId3"/>
              </a:rPr>
              <a:t>www.dicap.com.br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  <a:hlinkClick r:id="rId4"/>
              </a:rPr>
              <a:t>dicapconsultoria@dicapconsultoria.com.br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(19)4113-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1470</a:t>
            </a:r>
            <a:endParaRPr sz="160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Rua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José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Rocha </a:t>
            </a:r>
            <a:r>
              <a:rPr sz="1600" spc="85" dirty="0">
                <a:solidFill>
                  <a:srgbClr val="FFFFFF"/>
                </a:solidFill>
                <a:latin typeface="Barlow"/>
                <a:cs typeface="Barlow"/>
              </a:rPr>
              <a:t>Bonim,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214 Ed.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São Paulo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Sala </a:t>
            </a:r>
            <a:r>
              <a:rPr sz="1600" spc="-25" dirty="0">
                <a:solidFill>
                  <a:srgbClr val="FFFFFF"/>
                </a:solidFill>
                <a:latin typeface="Barlow"/>
                <a:cs typeface="Barlow"/>
              </a:rPr>
              <a:t>231</a:t>
            </a:r>
            <a:endParaRPr sz="1600">
              <a:latin typeface="Barlow"/>
              <a:cs typeface="Barl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Consultor</a:t>
            </a:r>
            <a:r>
              <a:rPr sz="1600" b="1" spc="-1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Pedagógico</a:t>
            </a:r>
            <a:endParaRPr sz="160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Prof.</a:t>
            </a:r>
            <a:r>
              <a:rPr sz="1600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Jurandir</a:t>
            </a:r>
            <a:r>
              <a:rPr sz="1600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Ferreira</a:t>
            </a:r>
            <a:endParaRPr sz="160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(19)</a:t>
            </a:r>
            <a:r>
              <a:rPr sz="1600" b="1" spc="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99177-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6911</a:t>
            </a:r>
            <a:endParaRPr sz="160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rgbClr val="FFFFFF"/>
                </a:solidFill>
                <a:latin typeface="Barlow"/>
                <a:cs typeface="Barlow"/>
                <a:hlinkClick r:id="rId5"/>
              </a:rPr>
              <a:t>professorjurandir@dicap.com.br</a:t>
            </a:r>
            <a:endParaRPr sz="1600">
              <a:latin typeface="Barlow"/>
              <a:cs typeface="Barl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851" y="5208501"/>
            <a:ext cx="0" cy="1188085"/>
          </a:xfrm>
          <a:custGeom>
            <a:avLst/>
            <a:gdLst/>
            <a:ahLst/>
            <a:cxnLst/>
            <a:rect l="l" t="t" r="r" b="b"/>
            <a:pathLst>
              <a:path h="1188085">
                <a:moveTo>
                  <a:pt x="0" y="0"/>
                </a:moveTo>
                <a:lnTo>
                  <a:pt x="0" y="1187757"/>
                </a:lnTo>
              </a:path>
            </a:pathLst>
          </a:custGeom>
          <a:ln w="75717">
            <a:solidFill>
              <a:srgbClr val="EB1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2032" y="1778457"/>
            <a:ext cx="8747760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585" marR="5080" indent="-858519">
              <a:lnSpc>
                <a:spcPts val="6010"/>
              </a:lnSpc>
            </a:pP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“Success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is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a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science;</a:t>
            </a:r>
            <a:r>
              <a:rPr sz="4800" b="1" i="1" spc="-4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if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you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have</a:t>
            </a:r>
            <a:r>
              <a:rPr sz="4800" b="1" i="1" spc="-4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spc="-2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the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conditions,</a:t>
            </a:r>
            <a:r>
              <a:rPr sz="4800" b="1" i="1" spc="-4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you</a:t>
            </a:r>
            <a:r>
              <a:rPr sz="4800" b="1" i="1" spc="-3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get</a:t>
            </a:r>
            <a:r>
              <a:rPr sz="4800" b="1" i="1" spc="-4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the</a:t>
            </a:r>
            <a:r>
              <a:rPr sz="4800" b="1" i="1" spc="-3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spc="-1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result”</a:t>
            </a:r>
            <a:endParaRPr sz="4800">
              <a:latin typeface="Barlow Semi Condensed SemiBold"/>
              <a:cs typeface="Barlow Semi Condensed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194" y="3470348"/>
            <a:ext cx="464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GoodVibrations"/>
                <a:cs typeface="GoodVibrations"/>
              </a:rPr>
              <a:t>Oscar Wilde (1854 – 1900) Irish </a:t>
            </a:r>
            <a:r>
              <a:rPr sz="2400" i="1" spc="-10" dirty="0">
                <a:solidFill>
                  <a:srgbClr val="FFFFFF"/>
                </a:solidFill>
                <a:latin typeface="GoodVibrations"/>
                <a:cs typeface="GoodVibrations"/>
              </a:rPr>
              <a:t>Writer</a:t>
            </a:r>
            <a:endParaRPr sz="2400">
              <a:latin typeface="GoodVibrations"/>
              <a:cs typeface="GoodVibratio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8662" y="0"/>
            <a:ext cx="2841625" cy="2743200"/>
          </a:xfrm>
          <a:custGeom>
            <a:avLst/>
            <a:gdLst/>
            <a:ahLst/>
            <a:cxnLst/>
            <a:rect l="l" t="t" r="r" b="b"/>
            <a:pathLst>
              <a:path w="2841625" h="2743200">
                <a:moveTo>
                  <a:pt x="2841602" y="0"/>
                </a:moveTo>
                <a:lnTo>
                  <a:pt x="2722432" y="0"/>
                </a:lnTo>
                <a:lnTo>
                  <a:pt x="0" y="2742746"/>
                </a:lnTo>
                <a:lnTo>
                  <a:pt x="996191" y="2739063"/>
                </a:lnTo>
                <a:lnTo>
                  <a:pt x="2841602" y="0"/>
                </a:lnTo>
                <a:close/>
              </a:path>
            </a:pathLst>
          </a:custGeom>
          <a:solidFill>
            <a:srgbClr val="EB1A2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5563870" cy="7670165"/>
            <a:chOff x="0" y="0"/>
            <a:chExt cx="5563870" cy="767016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294099" cy="58456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25851" y="6806256"/>
              <a:ext cx="0" cy="864235"/>
            </a:xfrm>
            <a:custGeom>
              <a:avLst/>
              <a:gdLst/>
              <a:ahLst/>
              <a:cxnLst/>
              <a:rect l="l" t="t" r="r" b="b"/>
              <a:pathLst>
                <a:path h="864234">
                  <a:moveTo>
                    <a:pt x="0" y="0"/>
                  </a:moveTo>
                  <a:lnTo>
                    <a:pt x="0" y="863763"/>
                  </a:lnTo>
                </a:path>
              </a:pathLst>
            </a:custGeom>
            <a:ln w="75717">
              <a:solidFill>
                <a:srgbClr val="EB1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2795" y="5629514"/>
            <a:ext cx="3866241" cy="14250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748"/>
            <a:ext cx="10692130" cy="8094345"/>
            <a:chOff x="-190" y="748"/>
            <a:chExt cx="10692130" cy="8094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9"/>
              <a:ext cx="10692000" cy="80939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83160" y="3784954"/>
              <a:ext cx="4266565" cy="4253230"/>
            </a:xfrm>
            <a:custGeom>
              <a:avLst/>
              <a:gdLst/>
              <a:ahLst/>
              <a:cxnLst/>
              <a:rect l="l" t="t" r="r" b="b"/>
              <a:pathLst>
                <a:path w="4266565" h="4253230">
                  <a:moveTo>
                    <a:pt x="2132939" y="2119515"/>
                  </a:moveTo>
                  <a:lnTo>
                    <a:pt x="1452689" y="2122093"/>
                  </a:lnTo>
                  <a:lnTo>
                    <a:pt x="932573" y="2892450"/>
                  </a:lnTo>
                  <a:lnTo>
                    <a:pt x="912126" y="2862516"/>
                  </a:lnTo>
                  <a:lnTo>
                    <a:pt x="887526" y="2811716"/>
                  </a:lnTo>
                  <a:lnTo>
                    <a:pt x="864387" y="2773616"/>
                  </a:lnTo>
                  <a:lnTo>
                    <a:pt x="842759" y="2722816"/>
                  </a:lnTo>
                  <a:lnTo>
                    <a:pt x="822667" y="2684716"/>
                  </a:lnTo>
                  <a:lnTo>
                    <a:pt x="804138" y="2633916"/>
                  </a:lnTo>
                  <a:lnTo>
                    <a:pt x="787222" y="2583116"/>
                  </a:lnTo>
                  <a:lnTo>
                    <a:pt x="771944" y="2545016"/>
                  </a:lnTo>
                  <a:lnTo>
                    <a:pt x="758329" y="2494216"/>
                  </a:lnTo>
                  <a:lnTo>
                    <a:pt x="746429" y="2443416"/>
                  </a:lnTo>
                  <a:lnTo>
                    <a:pt x="736269" y="2392616"/>
                  </a:lnTo>
                  <a:lnTo>
                    <a:pt x="727875" y="2341816"/>
                  </a:lnTo>
                  <a:lnTo>
                    <a:pt x="721283" y="2291016"/>
                  </a:lnTo>
                  <a:lnTo>
                    <a:pt x="716546" y="2240216"/>
                  </a:lnTo>
                  <a:lnTo>
                    <a:pt x="713663" y="2189416"/>
                  </a:lnTo>
                  <a:lnTo>
                    <a:pt x="712698" y="2138616"/>
                  </a:lnTo>
                  <a:lnTo>
                    <a:pt x="713676" y="2087816"/>
                  </a:lnTo>
                  <a:lnTo>
                    <a:pt x="716572" y="2024316"/>
                  </a:lnTo>
                  <a:lnTo>
                    <a:pt x="721347" y="1973516"/>
                  </a:lnTo>
                  <a:lnTo>
                    <a:pt x="727989" y="1922716"/>
                  </a:lnTo>
                  <a:lnTo>
                    <a:pt x="736434" y="1871916"/>
                  </a:lnTo>
                  <a:lnTo>
                    <a:pt x="746671" y="1821116"/>
                  </a:lnTo>
                  <a:lnTo>
                    <a:pt x="758659" y="1770316"/>
                  </a:lnTo>
                  <a:lnTo>
                    <a:pt x="772375" y="1732216"/>
                  </a:lnTo>
                  <a:lnTo>
                    <a:pt x="787755" y="1681416"/>
                  </a:lnTo>
                  <a:lnTo>
                    <a:pt x="804799" y="1630616"/>
                  </a:lnTo>
                  <a:lnTo>
                    <a:pt x="823455" y="1579816"/>
                  </a:lnTo>
                  <a:lnTo>
                    <a:pt x="843686" y="1541716"/>
                  </a:lnTo>
                  <a:lnTo>
                    <a:pt x="865466" y="1490916"/>
                  </a:lnTo>
                  <a:lnTo>
                    <a:pt x="888758" y="1452816"/>
                  </a:lnTo>
                  <a:lnTo>
                    <a:pt x="913523" y="1402016"/>
                  </a:lnTo>
                  <a:lnTo>
                    <a:pt x="939736" y="1363916"/>
                  </a:lnTo>
                  <a:lnTo>
                    <a:pt x="642099" y="919416"/>
                  </a:lnTo>
                  <a:lnTo>
                    <a:pt x="611479" y="957516"/>
                  </a:lnTo>
                  <a:lnTo>
                    <a:pt x="581837" y="995616"/>
                  </a:lnTo>
                  <a:lnTo>
                    <a:pt x="553186" y="1046416"/>
                  </a:lnTo>
                  <a:lnTo>
                    <a:pt x="525538" y="1084516"/>
                  </a:lnTo>
                  <a:lnTo>
                    <a:pt x="498932" y="1122616"/>
                  </a:lnTo>
                  <a:lnTo>
                    <a:pt x="473367" y="1160716"/>
                  </a:lnTo>
                  <a:lnTo>
                    <a:pt x="448881" y="1211516"/>
                  </a:lnTo>
                  <a:lnTo>
                    <a:pt x="425475" y="1249616"/>
                  </a:lnTo>
                  <a:lnTo>
                    <a:pt x="403174" y="1300416"/>
                  </a:lnTo>
                  <a:lnTo>
                    <a:pt x="381990" y="1338516"/>
                  </a:lnTo>
                  <a:lnTo>
                    <a:pt x="361950" y="1389316"/>
                  </a:lnTo>
                  <a:lnTo>
                    <a:pt x="343077" y="1427416"/>
                  </a:lnTo>
                  <a:lnTo>
                    <a:pt x="325374" y="1478216"/>
                  </a:lnTo>
                  <a:lnTo>
                    <a:pt x="308864" y="1529016"/>
                  </a:lnTo>
                  <a:lnTo>
                    <a:pt x="293585" y="1579816"/>
                  </a:lnTo>
                  <a:lnTo>
                    <a:pt x="279527" y="1630616"/>
                  </a:lnTo>
                  <a:lnTo>
                    <a:pt x="266712" y="1668716"/>
                  </a:lnTo>
                  <a:lnTo>
                    <a:pt x="255181" y="1719516"/>
                  </a:lnTo>
                  <a:lnTo>
                    <a:pt x="244932" y="1770316"/>
                  </a:lnTo>
                  <a:lnTo>
                    <a:pt x="235991" y="1821116"/>
                  </a:lnTo>
                  <a:lnTo>
                    <a:pt x="228384" y="1871916"/>
                  </a:lnTo>
                  <a:lnTo>
                    <a:pt x="222110" y="1922716"/>
                  </a:lnTo>
                  <a:lnTo>
                    <a:pt x="217195" y="1973516"/>
                  </a:lnTo>
                  <a:lnTo>
                    <a:pt x="213664" y="2024316"/>
                  </a:lnTo>
                  <a:lnTo>
                    <a:pt x="211531" y="2087816"/>
                  </a:lnTo>
                  <a:lnTo>
                    <a:pt x="210820" y="2138616"/>
                  </a:lnTo>
                  <a:lnTo>
                    <a:pt x="211531" y="2189416"/>
                  </a:lnTo>
                  <a:lnTo>
                    <a:pt x="213626" y="2240216"/>
                  </a:lnTo>
                  <a:lnTo>
                    <a:pt x="217106" y="2291016"/>
                  </a:lnTo>
                  <a:lnTo>
                    <a:pt x="221945" y="2341816"/>
                  </a:lnTo>
                  <a:lnTo>
                    <a:pt x="228130" y="2392616"/>
                  </a:lnTo>
                  <a:lnTo>
                    <a:pt x="235648" y="2443416"/>
                  </a:lnTo>
                  <a:lnTo>
                    <a:pt x="244462" y="2494216"/>
                  </a:lnTo>
                  <a:lnTo>
                    <a:pt x="254571" y="2545016"/>
                  </a:lnTo>
                  <a:lnTo>
                    <a:pt x="265950" y="2595816"/>
                  </a:lnTo>
                  <a:lnTo>
                    <a:pt x="278574" y="2646616"/>
                  </a:lnTo>
                  <a:lnTo>
                    <a:pt x="292442" y="2684716"/>
                  </a:lnTo>
                  <a:lnTo>
                    <a:pt x="307530" y="2735516"/>
                  </a:lnTo>
                  <a:lnTo>
                    <a:pt x="323811" y="2786316"/>
                  </a:lnTo>
                  <a:lnTo>
                    <a:pt x="341274" y="2824416"/>
                  </a:lnTo>
                  <a:lnTo>
                    <a:pt x="359905" y="2875216"/>
                  </a:lnTo>
                  <a:lnTo>
                    <a:pt x="379666" y="2926016"/>
                  </a:lnTo>
                  <a:lnTo>
                    <a:pt x="400570" y="2964116"/>
                  </a:lnTo>
                  <a:lnTo>
                    <a:pt x="422579" y="3014916"/>
                  </a:lnTo>
                  <a:lnTo>
                    <a:pt x="445668" y="3053016"/>
                  </a:lnTo>
                  <a:lnTo>
                    <a:pt x="469849" y="3091116"/>
                  </a:lnTo>
                  <a:lnTo>
                    <a:pt x="495071" y="3141916"/>
                  </a:lnTo>
                  <a:lnTo>
                    <a:pt x="521335" y="3180016"/>
                  </a:lnTo>
                  <a:lnTo>
                    <a:pt x="548614" y="3218116"/>
                  </a:lnTo>
                  <a:lnTo>
                    <a:pt x="576897" y="3256216"/>
                  </a:lnTo>
                  <a:lnTo>
                    <a:pt x="606171" y="3294316"/>
                  </a:lnTo>
                  <a:lnTo>
                    <a:pt x="635927" y="3331832"/>
                  </a:lnTo>
                  <a:lnTo>
                    <a:pt x="13957" y="4253052"/>
                  </a:lnTo>
                  <a:lnTo>
                    <a:pt x="2132939" y="2119515"/>
                  </a:lnTo>
                  <a:close/>
                </a:path>
                <a:path w="4266565" h="4253230">
                  <a:moveTo>
                    <a:pt x="3325114" y="640016"/>
                  </a:moveTo>
                  <a:lnTo>
                    <a:pt x="3286849" y="614616"/>
                  </a:lnTo>
                  <a:lnTo>
                    <a:pt x="3247821" y="576516"/>
                  </a:lnTo>
                  <a:lnTo>
                    <a:pt x="3208045" y="551116"/>
                  </a:lnTo>
                  <a:lnTo>
                    <a:pt x="3167532" y="525716"/>
                  </a:lnTo>
                  <a:lnTo>
                    <a:pt x="3126295" y="500316"/>
                  </a:lnTo>
                  <a:lnTo>
                    <a:pt x="3041764" y="449516"/>
                  </a:lnTo>
                  <a:lnTo>
                    <a:pt x="2998495" y="424116"/>
                  </a:lnTo>
                  <a:lnTo>
                    <a:pt x="2954578" y="411416"/>
                  </a:lnTo>
                  <a:lnTo>
                    <a:pt x="2864878" y="360616"/>
                  </a:lnTo>
                  <a:lnTo>
                    <a:pt x="2772803" y="335216"/>
                  </a:lnTo>
                  <a:lnTo>
                    <a:pt x="2725928" y="309816"/>
                  </a:lnTo>
                  <a:lnTo>
                    <a:pt x="2483789" y="246316"/>
                  </a:lnTo>
                  <a:lnTo>
                    <a:pt x="2433942" y="246316"/>
                  </a:lnTo>
                  <a:lnTo>
                    <a:pt x="2383663" y="233616"/>
                  </a:lnTo>
                  <a:lnTo>
                    <a:pt x="2332952" y="233616"/>
                  </a:lnTo>
                  <a:lnTo>
                    <a:pt x="2281859" y="220916"/>
                  </a:lnTo>
                  <a:lnTo>
                    <a:pt x="1971154" y="220916"/>
                  </a:lnTo>
                  <a:lnTo>
                    <a:pt x="1920163" y="233616"/>
                  </a:lnTo>
                  <a:lnTo>
                    <a:pt x="1869567" y="233616"/>
                  </a:lnTo>
                  <a:lnTo>
                    <a:pt x="1819389" y="246316"/>
                  </a:lnTo>
                  <a:lnTo>
                    <a:pt x="1769630" y="246316"/>
                  </a:lnTo>
                  <a:lnTo>
                    <a:pt x="1527975" y="309816"/>
                  </a:lnTo>
                  <a:lnTo>
                    <a:pt x="1481175" y="335216"/>
                  </a:lnTo>
                  <a:lnTo>
                    <a:pt x="1389278" y="360616"/>
                  </a:lnTo>
                  <a:lnTo>
                    <a:pt x="1299730" y="411416"/>
                  </a:lnTo>
                  <a:lnTo>
                    <a:pt x="1255890" y="424116"/>
                  </a:lnTo>
                  <a:lnTo>
                    <a:pt x="1212684" y="449516"/>
                  </a:lnTo>
                  <a:lnTo>
                    <a:pt x="1128280" y="500316"/>
                  </a:lnTo>
                  <a:lnTo>
                    <a:pt x="1087107" y="525716"/>
                  </a:lnTo>
                  <a:lnTo>
                    <a:pt x="1046645" y="551116"/>
                  </a:lnTo>
                  <a:lnTo>
                    <a:pt x="1006919" y="576516"/>
                  </a:lnTo>
                  <a:lnTo>
                    <a:pt x="967930" y="614616"/>
                  </a:lnTo>
                  <a:lnTo>
                    <a:pt x="938758" y="634009"/>
                  </a:lnTo>
                  <a:lnTo>
                    <a:pt x="0" y="0"/>
                  </a:lnTo>
                  <a:lnTo>
                    <a:pt x="2132939" y="2119515"/>
                  </a:lnTo>
                  <a:lnTo>
                    <a:pt x="2132977" y="2119236"/>
                  </a:lnTo>
                  <a:lnTo>
                    <a:pt x="2130336" y="1438757"/>
                  </a:lnTo>
                  <a:lnTo>
                    <a:pt x="1383626" y="934466"/>
                  </a:lnTo>
                  <a:lnTo>
                    <a:pt x="1408277" y="919416"/>
                  </a:lnTo>
                  <a:lnTo>
                    <a:pt x="1450835" y="894016"/>
                  </a:lnTo>
                  <a:lnTo>
                    <a:pt x="1494282" y="868616"/>
                  </a:lnTo>
                  <a:lnTo>
                    <a:pt x="1538605" y="843216"/>
                  </a:lnTo>
                  <a:lnTo>
                    <a:pt x="1583753" y="830516"/>
                  </a:lnTo>
                  <a:lnTo>
                    <a:pt x="1629714" y="805116"/>
                  </a:lnTo>
                  <a:lnTo>
                    <a:pt x="1870430" y="741616"/>
                  </a:lnTo>
                  <a:lnTo>
                    <a:pt x="1920519" y="741616"/>
                  </a:lnTo>
                  <a:lnTo>
                    <a:pt x="1971192" y="728916"/>
                  </a:lnTo>
                  <a:lnTo>
                    <a:pt x="2022411" y="728916"/>
                  </a:lnTo>
                  <a:lnTo>
                    <a:pt x="2074138" y="716216"/>
                  </a:lnTo>
                  <a:lnTo>
                    <a:pt x="2178189" y="716216"/>
                  </a:lnTo>
                  <a:lnTo>
                    <a:pt x="2229561" y="728916"/>
                  </a:lnTo>
                  <a:lnTo>
                    <a:pt x="2280437" y="728916"/>
                  </a:lnTo>
                  <a:lnTo>
                    <a:pt x="2330780" y="741616"/>
                  </a:lnTo>
                  <a:lnTo>
                    <a:pt x="2380551" y="741616"/>
                  </a:lnTo>
                  <a:lnTo>
                    <a:pt x="2619806" y="805116"/>
                  </a:lnTo>
                  <a:lnTo>
                    <a:pt x="2665514" y="830516"/>
                  </a:lnTo>
                  <a:lnTo>
                    <a:pt x="2710421" y="843216"/>
                  </a:lnTo>
                  <a:lnTo>
                    <a:pt x="2754515" y="868616"/>
                  </a:lnTo>
                  <a:lnTo>
                    <a:pt x="2797759" y="894016"/>
                  </a:lnTo>
                  <a:lnTo>
                    <a:pt x="2840101" y="919416"/>
                  </a:lnTo>
                  <a:lnTo>
                    <a:pt x="2881541" y="944816"/>
                  </a:lnTo>
                  <a:lnTo>
                    <a:pt x="3214217" y="716216"/>
                  </a:lnTo>
                  <a:lnTo>
                    <a:pt x="3325114" y="640016"/>
                  </a:lnTo>
                  <a:close/>
                </a:path>
                <a:path w="4266565" h="4253230">
                  <a:moveTo>
                    <a:pt x="4041864" y="2138616"/>
                  </a:moveTo>
                  <a:lnTo>
                    <a:pt x="4041152" y="2087816"/>
                  </a:lnTo>
                  <a:lnTo>
                    <a:pt x="4039044" y="2024316"/>
                  </a:lnTo>
                  <a:lnTo>
                    <a:pt x="4035552" y="1973516"/>
                  </a:lnTo>
                  <a:lnTo>
                    <a:pt x="4030700" y="1922716"/>
                  </a:lnTo>
                  <a:lnTo>
                    <a:pt x="4024490" y="1871916"/>
                  </a:lnTo>
                  <a:lnTo>
                    <a:pt x="4016959" y="1821116"/>
                  </a:lnTo>
                  <a:lnTo>
                    <a:pt x="4008107" y="1770316"/>
                  </a:lnTo>
                  <a:lnTo>
                    <a:pt x="3997972" y="1719516"/>
                  </a:lnTo>
                  <a:lnTo>
                    <a:pt x="3986555" y="1681416"/>
                  </a:lnTo>
                  <a:lnTo>
                    <a:pt x="3973880" y="1630616"/>
                  </a:lnTo>
                  <a:lnTo>
                    <a:pt x="3959974" y="1579816"/>
                  </a:lnTo>
                  <a:lnTo>
                    <a:pt x="3944836" y="1529016"/>
                  </a:lnTo>
                  <a:lnTo>
                    <a:pt x="3928503" y="1478216"/>
                  </a:lnTo>
                  <a:lnTo>
                    <a:pt x="3910977" y="1440116"/>
                  </a:lnTo>
                  <a:lnTo>
                    <a:pt x="3892296" y="1389316"/>
                  </a:lnTo>
                  <a:lnTo>
                    <a:pt x="3872458" y="1351216"/>
                  </a:lnTo>
                  <a:lnTo>
                    <a:pt x="3851491" y="1300416"/>
                  </a:lnTo>
                  <a:lnTo>
                    <a:pt x="3829418" y="1262316"/>
                  </a:lnTo>
                  <a:lnTo>
                    <a:pt x="3806240" y="1211516"/>
                  </a:lnTo>
                  <a:lnTo>
                    <a:pt x="3781983" y="1173416"/>
                  </a:lnTo>
                  <a:lnTo>
                    <a:pt x="3756685" y="1122616"/>
                  </a:lnTo>
                  <a:lnTo>
                    <a:pt x="3730333" y="1084516"/>
                  </a:lnTo>
                  <a:lnTo>
                    <a:pt x="3702964" y="1046416"/>
                  </a:lnTo>
                  <a:lnTo>
                    <a:pt x="3674592" y="1008316"/>
                  </a:lnTo>
                  <a:lnTo>
                    <a:pt x="3645230" y="970216"/>
                  </a:lnTo>
                  <a:lnTo>
                    <a:pt x="3614902" y="932116"/>
                  </a:lnTo>
                  <a:lnTo>
                    <a:pt x="3583635" y="894016"/>
                  </a:lnTo>
                  <a:lnTo>
                    <a:pt x="3551428" y="855916"/>
                  </a:lnTo>
                  <a:lnTo>
                    <a:pt x="3518306" y="817816"/>
                  </a:lnTo>
                  <a:lnTo>
                    <a:pt x="3484283" y="779716"/>
                  </a:lnTo>
                  <a:lnTo>
                    <a:pt x="3128302" y="1135316"/>
                  </a:lnTo>
                  <a:lnTo>
                    <a:pt x="3162389" y="1173416"/>
                  </a:lnTo>
                  <a:lnTo>
                    <a:pt x="3195231" y="1211516"/>
                  </a:lnTo>
                  <a:lnTo>
                    <a:pt x="3226803" y="1249616"/>
                  </a:lnTo>
                  <a:lnTo>
                    <a:pt x="3257080" y="1287716"/>
                  </a:lnTo>
                  <a:lnTo>
                    <a:pt x="3286010" y="1325816"/>
                  </a:lnTo>
                  <a:lnTo>
                    <a:pt x="3313557" y="1363916"/>
                  </a:lnTo>
                  <a:lnTo>
                    <a:pt x="3339706" y="1414716"/>
                  </a:lnTo>
                  <a:lnTo>
                    <a:pt x="3364420" y="1452816"/>
                  </a:lnTo>
                  <a:lnTo>
                    <a:pt x="3387648" y="1490916"/>
                  </a:lnTo>
                  <a:lnTo>
                    <a:pt x="3409365" y="1541716"/>
                  </a:lnTo>
                  <a:lnTo>
                    <a:pt x="3429546" y="1579816"/>
                  </a:lnTo>
                  <a:lnTo>
                    <a:pt x="3448151" y="1630616"/>
                  </a:lnTo>
                  <a:lnTo>
                    <a:pt x="3465144" y="1681416"/>
                  </a:lnTo>
                  <a:lnTo>
                    <a:pt x="3480485" y="1732216"/>
                  </a:lnTo>
                  <a:lnTo>
                    <a:pt x="3494151" y="1770316"/>
                  </a:lnTo>
                  <a:lnTo>
                    <a:pt x="3506114" y="1821116"/>
                  </a:lnTo>
                  <a:lnTo>
                    <a:pt x="3516312" y="1871916"/>
                  </a:lnTo>
                  <a:lnTo>
                    <a:pt x="3524745" y="1922716"/>
                  </a:lnTo>
                  <a:lnTo>
                    <a:pt x="3531362" y="1973516"/>
                  </a:lnTo>
                  <a:lnTo>
                    <a:pt x="3536124" y="2024316"/>
                  </a:lnTo>
                  <a:lnTo>
                    <a:pt x="3539007" y="2087816"/>
                  </a:lnTo>
                  <a:lnTo>
                    <a:pt x="3539985" y="2138616"/>
                  </a:lnTo>
                  <a:lnTo>
                    <a:pt x="3539071" y="2189416"/>
                  </a:lnTo>
                  <a:lnTo>
                    <a:pt x="3536340" y="2240216"/>
                  </a:lnTo>
                  <a:lnTo>
                    <a:pt x="3531832" y="2291016"/>
                  </a:lnTo>
                  <a:lnTo>
                    <a:pt x="3525583" y="2341816"/>
                  </a:lnTo>
                  <a:lnTo>
                    <a:pt x="3517620" y="2379916"/>
                  </a:lnTo>
                  <a:lnTo>
                    <a:pt x="3507968" y="2430716"/>
                  </a:lnTo>
                  <a:lnTo>
                    <a:pt x="3496665" y="2481516"/>
                  </a:lnTo>
                  <a:lnTo>
                    <a:pt x="3483737" y="2532316"/>
                  </a:lnTo>
                  <a:lnTo>
                    <a:pt x="3469208" y="2583116"/>
                  </a:lnTo>
                  <a:lnTo>
                    <a:pt x="3453130" y="2621216"/>
                  </a:lnTo>
                  <a:lnTo>
                    <a:pt x="3435527" y="2672016"/>
                  </a:lnTo>
                  <a:lnTo>
                    <a:pt x="3416427" y="2710116"/>
                  </a:lnTo>
                  <a:lnTo>
                    <a:pt x="3395853" y="2760916"/>
                  </a:lnTo>
                  <a:lnTo>
                    <a:pt x="3373844" y="2799016"/>
                  </a:lnTo>
                  <a:lnTo>
                    <a:pt x="3350437" y="2837116"/>
                  </a:lnTo>
                  <a:lnTo>
                    <a:pt x="3325647" y="2887916"/>
                  </a:lnTo>
                  <a:lnTo>
                    <a:pt x="3624948" y="3332416"/>
                  </a:lnTo>
                  <a:lnTo>
                    <a:pt x="3654590" y="3294316"/>
                  </a:lnTo>
                  <a:lnTo>
                    <a:pt x="3683279" y="3256216"/>
                  </a:lnTo>
                  <a:lnTo>
                    <a:pt x="3710990" y="3205416"/>
                  </a:lnTo>
                  <a:lnTo>
                    <a:pt x="3737737" y="3167316"/>
                  </a:lnTo>
                  <a:lnTo>
                    <a:pt x="3763480" y="3129216"/>
                  </a:lnTo>
                  <a:lnTo>
                    <a:pt x="3788194" y="3091116"/>
                  </a:lnTo>
                  <a:lnTo>
                    <a:pt x="3811879" y="3040316"/>
                  </a:lnTo>
                  <a:lnTo>
                    <a:pt x="3834511" y="3002216"/>
                  </a:lnTo>
                  <a:lnTo>
                    <a:pt x="3856063" y="2964116"/>
                  </a:lnTo>
                  <a:lnTo>
                    <a:pt x="3876535" y="2913316"/>
                  </a:lnTo>
                  <a:lnTo>
                    <a:pt x="3895902" y="2875216"/>
                  </a:lnTo>
                  <a:lnTo>
                    <a:pt x="3914152" y="2824416"/>
                  </a:lnTo>
                  <a:lnTo>
                    <a:pt x="3931247" y="2773616"/>
                  </a:lnTo>
                  <a:lnTo>
                    <a:pt x="3947198" y="2735516"/>
                  </a:lnTo>
                  <a:lnTo>
                    <a:pt x="3961968" y="2684716"/>
                  </a:lnTo>
                  <a:lnTo>
                    <a:pt x="3975544" y="2633916"/>
                  </a:lnTo>
                  <a:lnTo>
                    <a:pt x="3987914" y="2583116"/>
                  </a:lnTo>
                  <a:lnTo>
                    <a:pt x="3999052" y="2545016"/>
                  </a:lnTo>
                  <a:lnTo>
                    <a:pt x="4008945" y="2494216"/>
                  </a:lnTo>
                  <a:lnTo>
                    <a:pt x="4017568" y="2443416"/>
                  </a:lnTo>
                  <a:lnTo>
                    <a:pt x="4024922" y="2392616"/>
                  </a:lnTo>
                  <a:lnTo>
                    <a:pt x="4030980" y="2341816"/>
                  </a:lnTo>
                  <a:lnTo>
                    <a:pt x="4035717" y="2291016"/>
                  </a:lnTo>
                  <a:lnTo>
                    <a:pt x="4039120" y="2240216"/>
                  </a:lnTo>
                  <a:lnTo>
                    <a:pt x="4041178" y="2189416"/>
                  </a:lnTo>
                  <a:lnTo>
                    <a:pt x="4041864" y="2138616"/>
                  </a:lnTo>
                  <a:close/>
                </a:path>
                <a:path w="4266565" h="4253230">
                  <a:moveTo>
                    <a:pt x="4266387" y="4238688"/>
                  </a:moveTo>
                  <a:lnTo>
                    <a:pt x="2132977" y="2119592"/>
                  </a:lnTo>
                  <a:lnTo>
                    <a:pt x="2135340" y="2799308"/>
                  </a:lnTo>
                  <a:lnTo>
                    <a:pt x="2898483" y="3314776"/>
                  </a:lnTo>
                  <a:lnTo>
                    <a:pt x="2870644" y="3332416"/>
                  </a:lnTo>
                  <a:lnTo>
                    <a:pt x="2829661" y="3357816"/>
                  </a:lnTo>
                  <a:lnTo>
                    <a:pt x="2787802" y="3383216"/>
                  </a:lnTo>
                  <a:lnTo>
                    <a:pt x="2745092" y="3408616"/>
                  </a:lnTo>
                  <a:lnTo>
                    <a:pt x="2701556" y="3421316"/>
                  </a:lnTo>
                  <a:lnTo>
                    <a:pt x="2657233" y="3446716"/>
                  </a:lnTo>
                  <a:lnTo>
                    <a:pt x="2566352" y="3472116"/>
                  </a:lnTo>
                  <a:lnTo>
                    <a:pt x="2519845" y="3497516"/>
                  </a:lnTo>
                  <a:lnTo>
                    <a:pt x="2472677" y="3510216"/>
                  </a:lnTo>
                  <a:lnTo>
                    <a:pt x="2424861" y="3510216"/>
                  </a:lnTo>
                  <a:lnTo>
                    <a:pt x="2327465" y="3535616"/>
                  </a:lnTo>
                  <a:lnTo>
                    <a:pt x="2277922" y="3535616"/>
                  </a:lnTo>
                  <a:lnTo>
                    <a:pt x="2227872" y="3548316"/>
                  </a:lnTo>
                  <a:lnTo>
                    <a:pt x="2022170" y="3548316"/>
                  </a:lnTo>
                  <a:lnTo>
                    <a:pt x="1970836" y="3535616"/>
                  </a:lnTo>
                  <a:lnTo>
                    <a:pt x="1920049" y="3535616"/>
                  </a:lnTo>
                  <a:lnTo>
                    <a:pt x="1675434" y="3472116"/>
                  </a:lnTo>
                  <a:lnTo>
                    <a:pt x="1628609" y="3459416"/>
                  </a:lnTo>
                  <a:lnTo>
                    <a:pt x="1582559" y="3434016"/>
                  </a:lnTo>
                  <a:lnTo>
                    <a:pt x="1537309" y="3421316"/>
                  </a:lnTo>
                  <a:lnTo>
                    <a:pt x="1492910" y="3395916"/>
                  </a:lnTo>
                  <a:lnTo>
                    <a:pt x="1449387" y="3370516"/>
                  </a:lnTo>
                  <a:lnTo>
                    <a:pt x="1406766" y="3357816"/>
                  </a:lnTo>
                  <a:lnTo>
                    <a:pt x="1365084" y="3319716"/>
                  </a:lnTo>
                  <a:lnTo>
                    <a:pt x="922147" y="3624516"/>
                  </a:lnTo>
                  <a:lnTo>
                    <a:pt x="960513" y="3649916"/>
                  </a:lnTo>
                  <a:lnTo>
                    <a:pt x="999642" y="3688016"/>
                  </a:lnTo>
                  <a:lnTo>
                    <a:pt x="1039545" y="3713416"/>
                  </a:lnTo>
                  <a:lnTo>
                    <a:pt x="1080198" y="3738816"/>
                  </a:lnTo>
                  <a:lnTo>
                    <a:pt x="1121562" y="3764216"/>
                  </a:lnTo>
                  <a:lnTo>
                    <a:pt x="1206411" y="3815016"/>
                  </a:lnTo>
                  <a:lnTo>
                    <a:pt x="1293952" y="3865816"/>
                  </a:lnTo>
                  <a:lnTo>
                    <a:pt x="1338681" y="3878516"/>
                  </a:lnTo>
                  <a:lnTo>
                    <a:pt x="1384033" y="3903916"/>
                  </a:lnTo>
                  <a:lnTo>
                    <a:pt x="1429994" y="3916616"/>
                  </a:lnTo>
                  <a:lnTo>
                    <a:pt x="1476527" y="3942016"/>
                  </a:lnTo>
                  <a:lnTo>
                    <a:pt x="1817077" y="4030916"/>
                  </a:lnTo>
                  <a:lnTo>
                    <a:pt x="1867623" y="4030916"/>
                  </a:lnTo>
                  <a:lnTo>
                    <a:pt x="1918601" y="4043616"/>
                  </a:lnTo>
                  <a:lnTo>
                    <a:pt x="2335695" y="4043616"/>
                  </a:lnTo>
                  <a:lnTo>
                    <a:pt x="2387054" y="4030916"/>
                  </a:lnTo>
                  <a:lnTo>
                    <a:pt x="2437981" y="4030916"/>
                  </a:lnTo>
                  <a:lnTo>
                    <a:pt x="2733535" y="3954716"/>
                  </a:lnTo>
                  <a:lnTo>
                    <a:pt x="2780957" y="3929316"/>
                  </a:lnTo>
                  <a:lnTo>
                    <a:pt x="2874048" y="3903916"/>
                  </a:lnTo>
                  <a:lnTo>
                    <a:pt x="2964688" y="3853116"/>
                  </a:lnTo>
                  <a:lnTo>
                    <a:pt x="3009049" y="3840416"/>
                  </a:lnTo>
                  <a:lnTo>
                    <a:pt x="3095739" y="3789616"/>
                  </a:lnTo>
                  <a:lnTo>
                    <a:pt x="3138030" y="3764216"/>
                  </a:lnTo>
                  <a:lnTo>
                    <a:pt x="3179610" y="3738816"/>
                  </a:lnTo>
                  <a:lnTo>
                    <a:pt x="3220440" y="3700716"/>
                  </a:lnTo>
                  <a:lnTo>
                    <a:pt x="3260509" y="3675316"/>
                  </a:lnTo>
                  <a:lnTo>
                    <a:pt x="3299815" y="3649916"/>
                  </a:lnTo>
                  <a:lnTo>
                    <a:pt x="3338296" y="3611829"/>
                  </a:lnTo>
                  <a:lnTo>
                    <a:pt x="4266387" y="4238688"/>
                  </a:lnTo>
                  <a:close/>
                </a:path>
              </a:pathLst>
            </a:custGeom>
            <a:solidFill>
              <a:srgbClr val="D3D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6217" y="3770355"/>
              <a:ext cx="2118360" cy="2134235"/>
            </a:xfrm>
            <a:custGeom>
              <a:avLst/>
              <a:gdLst/>
              <a:ahLst/>
              <a:cxnLst/>
              <a:rect l="l" t="t" r="r" b="b"/>
              <a:pathLst>
                <a:path w="2118359" h="2134235">
                  <a:moveTo>
                    <a:pt x="2118246" y="0"/>
                  </a:moveTo>
                  <a:lnTo>
                    <a:pt x="0" y="2134156"/>
                  </a:lnTo>
                  <a:lnTo>
                    <a:pt x="682106" y="2131603"/>
                  </a:lnTo>
                  <a:lnTo>
                    <a:pt x="2118246" y="0"/>
                  </a:lnTo>
                  <a:close/>
                </a:path>
              </a:pathLst>
            </a:custGeom>
            <a:solidFill>
              <a:srgbClr val="FEE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90906" y="4579272"/>
              <a:ext cx="2650490" cy="2650490"/>
            </a:xfrm>
            <a:custGeom>
              <a:avLst/>
              <a:gdLst/>
              <a:ahLst/>
              <a:cxnLst/>
              <a:rect l="l" t="t" r="r" b="b"/>
              <a:pathLst>
                <a:path w="2650490" h="2650490">
                  <a:moveTo>
                    <a:pt x="1322652" y="657567"/>
                  </a:moveTo>
                  <a:lnTo>
                    <a:pt x="1324946" y="1218652"/>
                  </a:lnTo>
                  <a:lnTo>
                    <a:pt x="1325468" y="1324387"/>
                  </a:lnTo>
                  <a:lnTo>
                    <a:pt x="1322652" y="657567"/>
                  </a:lnTo>
                  <a:close/>
                </a:path>
                <a:path w="2650490" h="2650490">
                  <a:moveTo>
                    <a:pt x="1320105" y="0"/>
                  </a:moveTo>
                  <a:lnTo>
                    <a:pt x="1322601" y="644425"/>
                  </a:lnTo>
                  <a:lnTo>
                    <a:pt x="1528387" y="506069"/>
                  </a:lnTo>
                  <a:lnTo>
                    <a:pt x="1320105" y="0"/>
                  </a:lnTo>
                  <a:close/>
                </a:path>
                <a:path w="2650490" h="2650490">
                  <a:moveTo>
                    <a:pt x="2650460" y="1320297"/>
                  </a:moveTo>
                  <a:lnTo>
                    <a:pt x="2007417" y="1322687"/>
                  </a:lnTo>
                  <a:lnTo>
                    <a:pt x="2144890" y="1528286"/>
                  </a:lnTo>
                  <a:lnTo>
                    <a:pt x="2650460" y="1320297"/>
                  </a:lnTo>
                  <a:close/>
                </a:path>
                <a:path w="2650490" h="2650490">
                  <a:moveTo>
                    <a:pt x="1327597" y="2004984"/>
                  </a:moveTo>
                  <a:lnTo>
                    <a:pt x="1122011" y="2144876"/>
                  </a:lnTo>
                  <a:lnTo>
                    <a:pt x="1329869" y="2650445"/>
                  </a:lnTo>
                  <a:lnTo>
                    <a:pt x="1327597" y="2004984"/>
                  </a:lnTo>
                  <a:close/>
                </a:path>
                <a:path w="2650490" h="2650490">
                  <a:moveTo>
                    <a:pt x="506498" y="1121821"/>
                  </a:moveTo>
                  <a:lnTo>
                    <a:pt x="0" y="1330222"/>
                  </a:lnTo>
                  <a:lnTo>
                    <a:pt x="644946" y="1327773"/>
                  </a:lnTo>
                  <a:lnTo>
                    <a:pt x="506498" y="1121821"/>
                  </a:lnTo>
                  <a:close/>
                </a:path>
              </a:pathLst>
            </a:custGeom>
            <a:solidFill>
              <a:srgbClr val="D3D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" y="748"/>
              <a:ext cx="10692000" cy="11784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Proprietário</a:t>
            </a:r>
            <a:r>
              <a:rPr sz="3600" b="1" spc="-3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/</a:t>
            </a:r>
            <a:r>
              <a:rPr sz="3600" b="1" spc="-3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idealizador</a:t>
            </a:r>
            <a:r>
              <a:rPr sz="3600" b="1" spc="-3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do</a:t>
            </a:r>
            <a:r>
              <a:rPr sz="3600" b="1" spc="-3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programa</a:t>
            </a:r>
            <a:endParaRPr sz="3600">
              <a:latin typeface="Barlow Black"/>
              <a:cs typeface="Barlow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513" y="1442831"/>
            <a:ext cx="9099550" cy="6311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105"/>
              </a:lnSpc>
              <a:spcBef>
                <a:spcPts val="120"/>
              </a:spcBef>
            </a:pP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Professor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10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Jurandir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Ferreira</a:t>
            </a:r>
            <a:endParaRPr sz="2600" dirty="0">
              <a:latin typeface="Barlow"/>
              <a:cs typeface="Barlow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B1A21"/>
              </a:buClr>
              <a:buFont typeface="Barlow"/>
              <a:buChar char="•"/>
            </a:pPr>
            <a:endParaRPr sz="2400" dirty="0">
              <a:latin typeface="Barlow"/>
              <a:cs typeface="Barlow"/>
            </a:endParaRPr>
          </a:p>
          <a:p>
            <a:pPr marL="12700">
              <a:lnSpc>
                <a:spcPts val="3105"/>
              </a:lnSpc>
            </a:pP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Formação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Faculdade</a:t>
            </a:r>
            <a:r>
              <a:rPr sz="2600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Letras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PUC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Campinas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Mestrado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em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Letras–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Universidade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Exeter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Inglaterra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Faculdade</a:t>
            </a:r>
            <a:r>
              <a:rPr sz="2600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Linguística</a:t>
            </a:r>
            <a:r>
              <a:rPr sz="26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UNICAMP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Doutorado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em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Linguística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Victoria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University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Nova</a:t>
            </a:r>
            <a:r>
              <a:rPr sz="2600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Zelândia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Instrutor</a:t>
            </a:r>
            <a:r>
              <a:rPr sz="2600" spc="-1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linguagem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LONGMAN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-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25" dirty="0">
                <a:solidFill>
                  <a:srgbClr val="202276"/>
                </a:solidFill>
                <a:latin typeface="Barlow"/>
                <a:cs typeface="Barlow"/>
              </a:rPr>
              <a:t>EUA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Language</a:t>
            </a:r>
            <a:r>
              <a:rPr sz="2600" spc="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Coaching</a:t>
            </a:r>
            <a:r>
              <a:rPr sz="2600" spc="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75" dirty="0">
                <a:solidFill>
                  <a:srgbClr val="202276"/>
                </a:solidFill>
                <a:latin typeface="Barlow"/>
                <a:cs typeface="Barlow"/>
              </a:rPr>
              <a:t>Certiication</a:t>
            </a:r>
            <a:r>
              <a:rPr sz="2600" spc="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-</a:t>
            </a:r>
            <a:r>
              <a:rPr sz="2600" spc="1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Alemanha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10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Didática</a:t>
            </a:r>
            <a:r>
              <a:rPr sz="26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Universidade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do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Arizona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600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25" dirty="0">
                <a:solidFill>
                  <a:srgbClr val="202276"/>
                </a:solidFill>
                <a:latin typeface="Barlow"/>
                <a:cs typeface="Barlow"/>
              </a:rPr>
              <a:t>EUA</a:t>
            </a:r>
            <a:endParaRPr sz="2600" dirty="0">
              <a:latin typeface="Barlow"/>
              <a:cs typeface="Barlow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B1A21"/>
              </a:buClr>
              <a:buFont typeface="Barlow"/>
              <a:buChar char="•"/>
            </a:pPr>
            <a:endParaRPr sz="2400" dirty="0">
              <a:latin typeface="Barlow"/>
              <a:cs typeface="Barlow"/>
            </a:endParaRPr>
          </a:p>
          <a:p>
            <a:pPr marL="12700">
              <a:lnSpc>
                <a:spcPts val="3105"/>
              </a:lnSpc>
            </a:pP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Experiência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Instituto</a:t>
            </a:r>
            <a:r>
              <a:rPr sz="2600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Idiomas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Universidades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10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Empresas</a:t>
            </a:r>
            <a:endParaRPr sz="2600" dirty="0">
              <a:latin typeface="Barlow"/>
              <a:cs typeface="Barl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90" y="374702"/>
            <a:ext cx="10692130" cy="913765"/>
            <a:chOff x="-190" y="374702"/>
            <a:chExt cx="10692130" cy="913765"/>
          </a:xfrm>
        </p:grpSpPr>
        <p:sp>
          <p:nvSpPr>
            <p:cNvPr id="11" name="object 11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0909" y="374702"/>
              <a:ext cx="1528292" cy="563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330" y="3461339"/>
            <a:ext cx="3529965" cy="1146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"/>
              </a:spcBef>
            </a:pPr>
            <a:r>
              <a:rPr sz="3600" b="1" spc="-10" dirty="0">
                <a:solidFill>
                  <a:srgbClr val="FFFFFF"/>
                </a:solidFill>
                <a:latin typeface="Barlow"/>
                <a:cs typeface="Barlow"/>
              </a:rPr>
              <a:t>Necessidades</a:t>
            </a:r>
            <a:r>
              <a:rPr sz="3600" b="1" spc="90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"/>
                <a:cs typeface="Barlow"/>
              </a:rPr>
              <a:t>do</a:t>
            </a:r>
            <a:r>
              <a:rPr sz="3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"/>
                <a:cs typeface="Barlow"/>
              </a:rPr>
              <a:t>Mercado</a:t>
            </a:r>
            <a:r>
              <a:rPr sz="3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Barlow"/>
                <a:cs typeface="Barlow"/>
              </a:rPr>
              <a:t>Atual</a:t>
            </a:r>
            <a:endParaRPr sz="3600">
              <a:latin typeface="Barlow"/>
              <a:cs typeface="Barl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9857" y="1996174"/>
            <a:ext cx="5266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Sentimento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frustração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do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aluno</a:t>
            </a:r>
            <a:endParaRPr sz="2600">
              <a:latin typeface="Barlow"/>
              <a:cs typeface="Barl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215" y="3430828"/>
            <a:ext cx="4598670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23520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407034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Falta</a:t>
            </a:r>
            <a:r>
              <a:rPr sz="2600" b="1" spc="-6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6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comprometimento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com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o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ensino de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línguas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no 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país</a:t>
            </a:r>
            <a:endParaRPr sz="2600">
              <a:latin typeface="Barlow"/>
              <a:cs typeface="Barl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1897" y="5282682"/>
            <a:ext cx="5380990" cy="1249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01675">
              <a:lnSpc>
                <a:spcPts val="3260"/>
              </a:lnSpc>
              <a:spcBef>
                <a:spcPts val="90"/>
              </a:spcBef>
              <a:buClr>
                <a:srgbClr val="EB1A21"/>
              </a:buClr>
              <a:buChar char="•"/>
              <a:tabLst>
                <a:tab pos="88582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Escassez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profissionais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conscientes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da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realidade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enfrentada</a:t>
            </a:r>
            <a:endParaRPr sz="2600">
              <a:latin typeface="Barlow"/>
              <a:cs typeface="Barlow"/>
            </a:endParaRPr>
          </a:p>
          <a:p>
            <a:pPr marL="1920875">
              <a:lnSpc>
                <a:spcPts val="3120"/>
              </a:lnSpc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no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cenário</a:t>
            </a:r>
            <a:endParaRPr sz="2600">
              <a:latin typeface="Barlow"/>
              <a:cs typeface="Barl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489" y="378569"/>
            <a:ext cx="9801225" cy="4126865"/>
            <a:chOff x="531489" y="378569"/>
            <a:chExt cx="9801225" cy="4126865"/>
          </a:xfrm>
        </p:grpSpPr>
        <p:sp>
          <p:nvSpPr>
            <p:cNvPr id="7" name="object 7"/>
            <p:cNvSpPr/>
            <p:nvPr/>
          </p:nvSpPr>
          <p:spPr>
            <a:xfrm>
              <a:off x="531489" y="3599070"/>
              <a:ext cx="102235" cy="906780"/>
            </a:xfrm>
            <a:custGeom>
              <a:avLst/>
              <a:gdLst/>
              <a:ahLst/>
              <a:cxnLst/>
              <a:rect l="l" t="t" r="r" b="b"/>
              <a:pathLst>
                <a:path w="102234" h="906779">
                  <a:moveTo>
                    <a:pt x="102232" y="0"/>
                  </a:moveTo>
                  <a:lnTo>
                    <a:pt x="0" y="0"/>
                  </a:lnTo>
                  <a:lnTo>
                    <a:pt x="0" y="906174"/>
                  </a:lnTo>
                  <a:lnTo>
                    <a:pt x="102232" y="906174"/>
                  </a:lnTo>
                  <a:lnTo>
                    <a:pt x="102232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4347" y="378569"/>
              <a:ext cx="1528321" cy="563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330" y="3461339"/>
            <a:ext cx="2440305" cy="1146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"/>
              </a:spcBef>
            </a:pP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Proposta </a:t>
            </a:r>
            <a:r>
              <a:rPr sz="3600" b="1" spc="-25" dirty="0">
                <a:solidFill>
                  <a:srgbClr val="FFFFFF"/>
                </a:solidFill>
                <a:latin typeface="Barlow Black"/>
                <a:cs typeface="Barlow Black"/>
              </a:rPr>
              <a:t>Pedagógica</a:t>
            </a:r>
            <a:endParaRPr sz="3600">
              <a:latin typeface="Barlow Black"/>
              <a:cs typeface="Barlow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0363" y="1816174"/>
            <a:ext cx="3532504" cy="1662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3515" marR="5080" indent="-183515" algn="ctr">
              <a:lnSpc>
                <a:spcPts val="3260"/>
              </a:lnSpc>
              <a:spcBef>
                <a:spcPts val="90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Sondagem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pedagógica individualizada</a:t>
            </a:r>
            <a:endParaRPr sz="2600" dirty="0">
              <a:latin typeface="Barlow"/>
              <a:cs typeface="Barlow"/>
            </a:endParaRPr>
          </a:p>
          <a:p>
            <a:pPr>
              <a:lnSpc>
                <a:spcPct val="100000"/>
              </a:lnSpc>
              <a:buClr>
                <a:srgbClr val="EB1A21"/>
              </a:buClr>
              <a:buFont typeface="Barlow"/>
              <a:buChar char="•"/>
            </a:pPr>
            <a:endParaRPr sz="2600" dirty="0">
              <a:latin typeface="Barlow"/>
              <a:cs typeface="Barlow"/>
            </a:endParaRPr>
          </a:p>
          <a:p>
            <a:pPr marL="189230" indent="-170815">
              <a:lnSpc>
                <a:spcPct val="100000"/>
              </a:lnSpc>
              <a:buClr>
                <a:srgbClr val="EB1A21"/>
              </a:buClr>
              <a:buChar char="•"/>
              <a:tabLst>
                <a:tab pos="18986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Definição do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programa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668" y="3883223"/>
            <a:ext cx="3315970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83515" algn="ctr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Acompanhamento</a:t>
            </a:r>
            <a:r>
              <a:rPr sz="2600" b="1" spc="-9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de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evolução</a:t>
            </a:r>
            <a:r>
              <a:rPr sz="2600" b="1" spc="-8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diária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8728" y="5123449"/>
            <a:ext cx="3155950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indent="-171450">
              <a:lnSpc>
                <a:spcPct val="100000"/>
              </a:lnSpc>
              <a:spcBef>
                <a:spcPts val="100"/>
              </a:spcBef>
              <a:buClr>
                <a:srgbClr val="EB1A21"/>
              </a:buClr>
              <a:buChar char="•"/>
              <a:tabLst>
                <a:tab pos="50482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Imersão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mensal</a:t>
            </a:r>
            <a:endParaRPr sz="2600" dirty="0">
              <a:latin typeface="Barlow"/>
              <a:cs typeface="Barlow"/>
            </a:endParaRPr>
          </a:p>
          <a:p>
            <a:pPr>
              <a:lnSpc>
                <a:spcPct val="100000"/>
              </a:lnSpc>
            </a:pPr>
            <a:endParaRPr sz="2600" dirty="0">
              <a:latin typeface="Barlow"/>
              <a:cs typeface="Barlow"/>
            </a:endParaRPr>
          </a:p>
          <a:p>
            <a:pPr marL="183515" marR="5080" indent="-183515" algn="ctr">
              <a:lnSpc>
                <a:spcPct val="104299"/>
              </a:lnSpc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Comprometimento</a:t>
            </a:r>
            <a:r>
              <a:rPr sz="2600" b="1" spc="-9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50" dirty="0">
                <a:solidFill>
                  <a:srgbClr val="202276"/>
                </a:solidFill>
                <a:latin typeface="Barlow"/>
                <a:cs typeface="Barlow"/>
              </a:rPr>
              <a:t>-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Dicap</a:t>
            </a:r>
            <a:r>
              <a:rPr sz="2600" b="1" spc="-5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vs</a:t>
            </a:r>
            <a:r>
              <a:rPr sz="2600" b="1" spc="-4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Aluno</a:t>
            </a:r>
            <a:endParaRPr sz="2600" dirty="0">
              <a:latin typeface="Barlow"/>
              <a:cs typeface="Barl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489" y="378569"/>
            <a:ext cx="9801225" cy="4126865"/>
            <a:chOff x="531489" y="378569"/>
            <a:chExt cx="9801225" cy="4126865"/>
          </a:xfrm>
        </p:grpSpPr>
        <p:sp>
          <p:nvSpPr>
            <p:cNvPr id="7" name="object 7"/>
            <p:cNvSpPr/>
            <p:nvPr/>
          </p:nvSpPr>
          <p:spPr>
            <a:xfrm>
              <a:off x="531489" y="3599070"/>
              <a:ext cx="102235" cy="906780"/>
            </a:xfrm>
            <a:custGeom>
              <a:avLst/>
              <a:gdLst/>
              <a:ahLst/>
              <a:cxnLst/>
              <a:rect l="l" t="t" r="r" b="b"/>
              <a:pathLst>
                <a:path w="102234" h="906779">
                  <a:moveTo>
                    <a:pt x="102232" y="0"/>
                  </a:moveTo>
                  <a:lnTo>
                    <a:pt x="0" y="0"/>
                  </a:lnTo>
                  <a:lnTo>
                    <a:pt x="0" y="906174"/>
                  </a:lnTo>
                  <a:lnTo>
                    <a:pt x="102232" y="906174"/>
                  </a:lnTo>
                  <a:lnTo>
                    <a:pt x="102232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4347" y="378569"/>
              <a:ext cx="1528321" cy="563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0"/>
            <a:ext cx="10692130" cy="8094980"/>
            <a:chOff x="-190" y="0"/>
            <a:chExt cx="10692130" cy="809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8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571" y="0"/>
              <a:ext cx="4752237" cy="80939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62147" y="3697711"/>
            <a:ext cx="2948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Plano</a:t>
            </a: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de </a:t>
            </a:r>
            <a:r>
              <a:rPr sz="3600" b="1" spc="-20" dirty="0">
                <a:solidFill>
                  <a:srgbClr val="FFFFFF"/>
                </a:solidFill>
                <a:latin typeface="Barlow Black"/>
                <a:cs typeface="Barlow Black"/>
              </a:rPr>
              <a:t>Ação</a:t>
            </a:r>
            <a:endParaRPr sz="3600">
              <a:latin typeface="Barlow Black"/>
              <a:cs typeface="Barlow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0306" y="3759918"/>
            <a:ext cx="102235" cy="575945"/>
          </a:xfrm>
          <a:custGeom>
            <a:avLst/>
            <a:gdLst/>
            <a:ahLst/>
            <a:cxnLst/>
            <a:rect l="l" t="t" r="r" b="b"/>
            <a:pathLst>
              <a:path w="102234" h="575945">
                <a:moveTo>
                  <a:pt x="102232" y="0"/>
                </a:moveTo>
                <a:lnTo>
                  <a:pt x="0" y="0"/>
                </a:lnTo>
                <a:lnTo>
                  <a:pt x="0" y="575355"/>
                </a:lnTo>
                <a:lnTo>
                  <a:pt x="102232" y="575355"/>
                </a:lnTo>
                <a:lnTo>
                  <a:pt x="102232" y="0"/>
                </a:lnTo>
                <a:close/>
              </a:path>
            </a:pathLst>
          </a:custGeom>
          <a:solidFill>
            <a:srgbClr val="EB1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69" y="1857410"/>
            <a:ext cx="206883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Plano de </a:t>
            </a:r>
            <a:r>
              <a:rPr spc="-20" dirty="0"/>
              <a:t>ação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7335" y="2249796"/>
            <a:ext cx="5105400" cy="1602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2245" indent="-170180">
              <a:lnSpc>
                <a:spcPts val="3105"/>
              </a:lnSpc>
              <a:spcBef>
                <a:spcPts val="120"/>
              </a:spcBef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Criação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um</a:t>
            </a:r>
            <a:r>
              <a:rPr sz="2600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programa</a:t>
            </a:r>
            <a:r>
              <a:rPr sz="2600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exclusivo</a:t>
            </a:r>
            <a:endParaRPr sz="2600">
              <a:latin typeface="Barlow"/>
              <a:cs typeface="Barlow"/>
            </a:endParaRPr>
          </a:p>
          <a:p>
            <a:pPr marL="12700" marR="520700">
              <a:lnSpc>
                <a:spcPts val="3090"/>
              </a:lnSpc>
              <a:spcBef>
                <a:spcPts val="114"/>
              </a:spcBef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Expectativa</a:t>
            </a:r>
            <a:r>
              <a:rPr sz="26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da</a:t>
            </a:r>
            <a:r>
              <a:rPr sz="2600" spc="-1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empresa</a:t>
            </a:r>
            <a:r>
              <a:rPr sz="26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com</a:t>
            </a:r>
            <a:r>
              <a:rPr sz="2600" spc="-1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50" dirty="0">
                <a:solidFill>
                  <a:srgbClr val="202276"/>
                </a:solidFill>
                <a:latin typeface="Barlow"/>
                <a:cs typeface="Barlow"/>
              </a:rPr>
              <a:t>a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necessidades</a:t>
            </a:r>
            <a:r>
              <a:rPr sz="2600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do</a:t>
            </a:r>
            <a:r>
              <a:rPr sz="2600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aluno</a:t>
            </a:r>
            <a:endParaRPr sz="2600">
              <a:latin typeface="Barlow"/>
              <a:cs typeface="Barlow"/>
            </a:endParaRPr>
          </a:p>
          <a:p>
            <a:pPr marL="182245" indent="-170180">
              <a:lnSpc>
                <a:spcPts val="29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Metodologia</a:t>
            </a:r>
            <a:r>
              <a:rPr sz="2600" spc="-6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diferenciada</a:t>
            </a:r>
            <a:endParaRPr sz="2600">
              <a:latin typeface="Barlow"/>
              <a:cs typeface="Barl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316" y="4604098"/>
            <a:ext cx="4083050" cy="16027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090"/>
              </a:lnSpc>
              <a:spcBef>
                <a:spcPts val="250"/>
              </a:spcBef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Monitoramento</a:t>
            </a:r>
            <a:r>
              <a:rPr sz="2600" b="1" spc="-6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pedagógico supervisionado</a:t>
            </a:r>
            <a:endParaRPr sz="2600">
              <a:latin typeface="Barlow"/>
              <a:cs typeface="Barlow"/>
            </a:endParaRPr>
          </a:p>
          <a:p>
            <a:pPr marL="182245" indent="-170180">
              <a:lnSpc>
                <a:spcPts val="297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Critério de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avaliação</a:t>
            </a:r>
            <a:endParaRPr sz="2600">
              <a:latin typeface="Barlow"/>
              <a:cs typeface="Barlow"/>
            </a:endParaRPr>
          </a:p>
          <a:p>
            <a:pPr marL="182245" indent="-170180">
              <a:lnSpc>
                <a:spcPts val="310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Formato</a:t>
            </a:r>
            <a:r>
              <a:rPr sz="2600" spc="-9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avaliativo</a:t>
            </a:r>
            <a:endParaRPr sz="2600">
              <a:latin typeface="Barlow"/>
              <a:cs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748"/>
            <a:ext cx="10692130" cy="8093709"/>
            <a:chOff x="-190" y="748"/>
            <a:chExt cx="10692130" cy="80937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9"/>
              <a:ext cx="10691808" cy="80932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0457" y="3213054"/>
              <a:ext cx="4741283" cy="40549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86" y="3213054"/>
              <a:ext cx="4741272" cy="40549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" y="748"/>
              <a:ext cx="10692000" cy="11784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E2071"/>
                </a:solidFill>
                <a:latin typeface="Barlow Black"/>
                <a:cs typeface="Barlow Black"/>
              </a:rPr>
              <a:t>Sistema</a:t>
            </a:r>
            <a:r>
              <a:rPr sz="3600" b="1" spc="-20" dirty="0">
                <a:solidFill>
                  <a:srgbClr val="1E2071"/>
                </a:solidFill>
                <a:latin typeface="Barlow Black"/>
                <a:cs typeface="Barlow Black"/>
              </a:rPr>
              <a:t> </a:t>
            </a:r>
            <a:r>
              <a:rPr sz="3600" b="1" dirty="0">
                <a:solidFill>
                  <a:srgbClr val="1E2071"/>
                </a:solidFill>
                <a:latin typeface="Barlow Black"/>
                <a:cs typeface="Barlow Black"/>
              </a:rPr>
              <a:t>de</a:t>
            </a:r>
            <a:r>
              <a:rPr sz="3600" b="1" spc="-10" dirty="0">
                <a:solidFill>
                  <a:srgbClr val="1E2071"/>
                </a:solidFill>
                <a:latin typeface="Barlow Black"/>
                <a:cs typeface="Barlow Black"/>
              </a:rPr>
              <a:t> </a:t>
            </a:r>
            <a:r>
              <a:rPr sz="3600" b="1" spc="-45" dirty="0">
                <a:solidFill>
                  <a:srgbClr val="1E2071"/>
                </a:solidFill>
                <a:latin typeface="Barlow Black"/>
                <a:cs typeface="Barlow Black"/>
              </a:rPr>
              <a:t>Avaliação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90" y="1179197"/>
            <a:ext cx="10692130" cy="5346065"/>
            <a:chOff x="-190" y="1179197"/>
            <a:chExt cx="10692130" cy="5346065"/>
          </a:xfrm>
        </p:grpSpPr>
        <p:sp>
          <p:nvSpPr>
            <p:cNvPr id="9" name="object 9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4088" y="5957157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4088" y="5146431"/>
              <a:ext cx="3479165" cy="539750"/>
            </a:xfrm>
            <a:custGeom>
              <a:avLst/>
              <a:gdLst/>
              <a:ahLst/>
              <a:cxnLst/>
              <a:rect l="l" t="t" r="r" b="b"/>
              <a:pathLst>
                <a:path w="3479165" h="539750">
                  <a:moveTo>
                    <a:pt x="0" y="539466"/>
                  </a:moveTo>
                  <a:lnTo>
                    <a:pt x="3479123" y="539466"/>
                  </a:lnTo>
                </a:path>
                <a:path w="3479165" h="539750">
                  <a:moveTo>
                    <a:pt x="0" y="269736"/>
                  </a:moveTo>
                  <a:lnTo>
                    <a:pt x="3479123" y="269736"/>
                  </a:lnTo>
                </a:path>
                <a:path w="3479165" h="539750">
                  <a:moveTo>
                    <a:pt x="0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4088" y="4876697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664430" y="0"/>
                  </a:lnTo>
                </a:path>
                <a:path w="3479165">
                  <a:moveTo>
                    <a:pt x="780249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4088" y="4605436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4088" y="4335703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4088" y="4065965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4088" y="4065965"/>
              <a:ext cx="3479165" cy="2430780"/>
            </a:xfrm>
            <a:custGeom>
              <a:avLst/>
              <a:gdLst/>
              <a:ahLst/>
              <a:cxnLst/>
              <a:rect l="l" t="t" r="r" b="b"/>
              <a:pathLst>
                <a:path w="3479165" h="2430779">
                  <a:moveTo>
                    <a:pt x="0" y="0"/>
                  </a:moveTo>
                  <a:lnTo>
                    <a:pt x="3479123" y="0"/>
                  </a:lnTo>
                  <a:lnTo>
                    <a:pt x="3479123" y="2430663"/>
                  </a:lnTo>
                  <a:lnTo>
                    <a:pt x="0" y="2430663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64088" y="6226891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664430" y="0"/>
                  </a:lnTo>
                </a:path>
                <a:path w="3479165">
                  <a:moveTo>
                    <a:pt x="780249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9427" y="4550576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5" h="119379">
                  <a:moveTo>
                    <a:pt x="115818" y="0"/>
                  </a:moveTo>
                  <a:lnTo>
                    <a:pt x="0" y="0"/>
                  </a:lnTo>
                  <a:lnTo>
                    <a:pt x="0" y="118864"/>
                  </a:lnTo>
                  <a:lnTo>
                    <a:pt x="115818" y="11886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9427" y="4669440"/>
              <a:ext cx="116205" cy="106680"/>
            </a:xfrm>
            <a:custGeom>
              <a:avLst/>
              <a:gdLst/>
              <a:ahLst/>
              <a:cxnLst/>
              <a:rect l="l" t="t" r="r" b="b"/>
              <a:pathLst>
                <a:path w="116205" h="106679">
                  <a:moveTo>
                    <a:pt x="115818" y="0"/>
                  </a:moveTo>
                  <a:lnTo>
                    <a:pt x="0" y="0"/>
                  </a:lnTo>
                  <a:lnTo>
                    <a:pt x="0" y="106676"/>
                  </a:lnTo>
                  <a:lnTo>
                    <a:pt x="115818" y="10667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9427" y="4776116"/>
              <a:ext cx="116205" cy="82550"/>
            </a:xfrm>
            <a:custGeom>
              <a:avLst/>
              <a:gdLst/>
              <a:ahLst/>
              <a:cxnLst/>
              <a:rect l="l" t="t" r="r" b="b"/>
              <a:pathLst>
                <a:path w="116205" h="82550">
                  <a:moveTo>
                    <a:pt x="115818" y="0"/>
                  </a:moveTo>
                  <a:lnTo>
                    <a:pt x="0" y="0"/>
                  </a:lnTo>
                  <a:lnTo>
                    <a:pt x="0" y="82292"/>
                  </a:lnTo>
                  <a:lnTo>
                    <a:pt x="115818" y="8229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427" y="4858408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8"/>
                  </a:lnTo>
                  <a:lnTo>
                    <a:pt x="115818" y="6095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9427" y="4919367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4"/>
                  </a:lnTo>
                  <a:lnTo>
                    <a:pt x="115818" y="60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9427" y="4980322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5818" y="4571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9427" y="5026042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49427" y="5079380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9427" y="5125096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9427" y="516319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5818" y="3810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9427" y="520129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4"/>
                  </a:lnTo>
                  <a:lnTo>
                    <a:pt x="115818" y="3809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9427" y="5239389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9427" y="5277488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115818" y="3657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9427" y="5314064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9427" y="5344542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9427" y="5382640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49427" y="5413118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9427" y="5451216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49427" y="5489315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49427" y="551979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4"/>
                  </a:lnTo>
                  <a:lnTo>
                    <a:pt x="115818" y="3809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9427" y="5557888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8"/>
                  </a:lnTo>
                  <a:lnTo>
                    <a:pt x="115818" y="3047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9427" y="5588367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49427" y="562646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9427" y="5664564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9427" y="5702663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49427" y="5748379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15818" y="3657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49427" y="5784955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49427" y="5838292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49427" y="5884009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49427" y="5937346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6"/>
                  </a:lnTo>
                  <a:lnTo>
                    <a:pt x="115818" y="6095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49427" y="5998302"/>
              <a:ext cx="116205" cy="68580"/>
            </a:xfrm>
            <a:custGeom>
              <a:avLst/>
              <a:gdLst/>
              <a:ahLst/>
              <a:cxnLst/>
              <a:rect l="l" t="t" r="r" b="b"/>
              <a:pathLst>
                <a:path w="116205" h="68579">
                  <a:moveTo>
                    <a:pt x="115818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15818" y="6857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49427" y="6066882"/>
              <a:ext cx="116205" cy="83820"/>
            </a:xfrm>
            <a:custGeom>
              <a:avLst/>
              <a:gdLst/>
              <a:ahLst/>
              <a:cxnLst/>
              <a:rect l="l" t="t" r="r" b="b"/>
              <a:pathLst>
                <a:path w="116205" h="83820">
                  <a:moveTo>
                    <a:pt x="115818" y="0"/>
                  </a:moveTo>
                  <a:lnTo>
                    <a:pt x="0" y="0"/>
                  </a:lnTo>
                  <a:lnTo>
                    <a:pt x="0" y="83814"/>
                  </a:lnTo>
                  <a:lnTo>
                    <a:pt x="115818" y="8381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49427" y="6150697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5" h="114300">
                  <a:moveTo>
                    <a:pt x="115818" y="0"/>
                  </a:moveTo>
                  <a:lnTo>
                    <a:pt x="0" y="0"/>
                  </a:lnTo>
                  <a:lnTo>
                    <a:pt x="0" y="114292"/>
                  </a:lnTo>
                  <a:lnTo>
                    <a:pt x="115818" y="11429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49427" y="6264989"/>
              <a:ext cx="116205" cy="158750"/>
            </a:xfrm>
            <a:custGeom>
              <a:avLst/>
              <a:gdLst/>
              <a:ahLst/>
              <a:cxnLst/>
              <a:rect l="l" t="t" r="r" b="b"/>
              <a:pathLst>
                <a:path w="116205" h="158750">
                  <a:moveTo>
                    <a:pt x="115818" y="0"/>
                  </a:moveTo>
                  <a:lnTo>
                    <a:pt x="0" y="0"/>
                  </a:lnTo>
                  <a:lnTo>
                    <a:pt x="0" y="158489"/>
                  </a:lnTo>
                  <a:lnTo>
                    <a:pt x="115818" y="15848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9427" y="6423479"/>
              <a:ext cx="116205" cy="71755"/>
            </a:xfrm>
            <a:custGeom>
              <a:avLst/>
              <a:gdLst/>
              <a:ahLst/>
              <a:cxnLst/>
              <a:rect l="l" t="t" r="r" b="b"/>
              <a:pathLst>
                <a:path w="116205" h="71754">
                  <a:moveTo>
                    <a:pt x="115818" y="0"/>
                  </a:moveTo>
                  <a:lnTo>
                    <a:pt x="0" y="0"/>
                  </a:lnTo>
                  <a:lnTo>
                    <a:pt x="0" y="71625"/>
                  </a:lnTo>
                  <a:lnTo>
                    <a:pt x="115818" y="7162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50953" y="4552098"/>
              <a:ext cx="116205" cy="1945005"/>
            </a:xfrm>
            <a:custGeom>
              <a:avLst/>
              <a:gdLst/>
              <a:ahLst/>
              <a:cxnLst/>
              <a:rect l="l" t="t" r="r" b="b"/>
              <a:pathLst>
                <a:path w="116205" h="1945004">
                  <a:moveTo>
                    <a:pt x="0" y="0"/>
                  </a:moveTo>
                  <a:lnTo>
                    <a:pt x="115815" y="0"/>
                  </a:lnTo>
                  <a:lnTo>
                    <a:pt x="115815" y="1944530"/>
                  </a:lnTo>
                  <a:lnTo>
                    <a:pt x="0" y="1944530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38974" y="4532288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5" h="119379">
                  <a:moveTo>
                    <a:pt x="115818" y="0"/>
                  </a:moveTo>
                  <a:lnTo>
                    <a:pt x="0" y="0"/>
                  </a:lnTo>
                  <a:lnTo>
                    <a:pt x="0" y="118864"/>
                  </a:lnTo>
                  <a:lnTo>
                    <a:pt x="115818" y="11886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38974" y="4651152"/>
              <a:ext cx="116205" cy="108585"/>
            </a:xfrm>
            <a:custGeom>
              <a:avLst/>
              <a:gdLst/>
              <a:ahLst/>
              <a:cxnLst/>
              <a:rect l="l" t="t" r="r" b="b"/>
              <a:pathLst>
                <a:path w="116205" h="108585">
                  <a:moveTo>
                    <a:pt x="115818" y="0"/>
                  </a:moveTo>
                  <a:lnTo>
                    <a:pt x="0" y="0"/>
                  </a:lnTo>
                  <a:lnTo>
                    <a:pt x="0" y="108202"/>
                  </a:lnTo>
                  <a:lnTo>
                    <a:pt x="115818" y="10820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38974" y="4759355"/>
              <a:ext cx="116205" cy="83820"/>
            </a:xfrm>
            <a:custGeom>
              <a:avLst/>
              <a:gdLst/>
              <a:ahLst/>
              <a:cxnLst/>
              <a:rect l="l" t="t" r="r" b="b"/>
              <a:pathLst>
                <a:path w="116205" h="83820">
                  <a:moveTo>
                    <a:pt x="115818" y="0"/>
                  </a:moveTo>
                  <a:lnTo>
                    <a:pt x="0" y="0"/>
                  </a:lnTo>
                  <a:lnTo>
                    <a:pt x="0" y="83814"/>
                  </a:lnTo>
                  <a:lnTo>
                    <a:pt x="115818" y="8381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8974" y="4843170"/>
              <a:ext cx="116205" cy="62865"/>
            </a:xfrm>
            <a:custGeom>
              <a:avLst/>
              <a:gdLst/>
              <a:ahLst/>
              <a:cxnLst/>
              <a:rect l="l" t="t" r="r" b="b"/>
              <a:pathLst>
                <a:path w="116205" h="62864">
                  <a:moveTo>
                    <a:pt x="115818" y="0"/>
                  </a:moveTo>
                  <a:lnTo>
                    <a:pt x="0" y="0"/>
                  </a:lnTo>
                  <a:lnTo>
                    <a:pt x="0" y="62481"/>
                  </a:lnTo>
                  <a:lnTo>
                    <a:pt x="115818" y="62481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38974" y="4905651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4"/>
                  </a:lnTo>
                  <a:lnTo>
                    <a:pt x="115818" y="60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38974" y="4966606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5818" y="4571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38974" y="5012326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38974" y="5065664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38974" y="5111380"/>
              <a:ext cx="116205" cy="40005"/>
            </a:xfrm>
            <a:custGeom>
              <a:avLst/>
              <a:gdLst/>
              <a:ahLst/>
              <a:cxnLst/>
              <a:rect l="l" t="t" r="r" b="b"/>
              <a:pathLst>
                <a:path w="116205" h="40004">
                  <a:moveTo>
                    <a:pt x="115818" y="0"/>
                  </a:moveTo>
                  <a:lnTo>
                    <a:pt x="0" y="0"/>
                  </a:lnTo>
                  <a:lnTo>
                    <a:pt x="0" y="39622"/>
                  </a:lnTo>
                  <a:lnTo>
                    <a:pt x="115818" y="3962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38974" y="515100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38974" y="5189101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38974" y="5227200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38974" y="5265299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38974" y="5303398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38974" y="533387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38974" y="5371974"/>
              <a:ext cx="116205" cy="32384"/>
            </a:xfrm>
            <a:custGeom>
              <a:avLst/>
              <a:gdLst/>
              <a:ahLst/>
              <a:cxnLst/>
              <a:rect l="l" t="t" r="r" b="b"/>
              <a:pathLst>
                <a:path w="116205" h="32385">
                  <a:moveTo>
                    <a:pt x="115818" y="0"/>
                  </a:moveTo>
                  <a:lnTo>
                    <a:pt x="0" y="0"/>
                  </a:lnTo>
                  <a:lnTo>
                    <a:pt x="0" y="32000"/>
                  </a:lnTo>
                  <a:lnTo>
                    <a:pt x="115818" y="3200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38974" y="5403974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38974" y="5442072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38974" y="5480171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38974" y="5510649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4"/>
                  </a:lnTo>
                  <a:lnTo>
                    <a:pt x="115818" y="3809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38974" y="5548744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8"/>
                  </a:lnTo>
                  <a:lnTo>
                    <a:pt x="115818" y="3047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38974" y="557922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38974" y="5617321"/>
              <a:ext cx="116205" cy="40005"/>
            </a:xfrm>
            <a:custGeom>
              <a:avLst/>
              <a:gdLst/>
              <a:ahLst/>
              <a:cxnLst/>
              <a:rect l="l" t="t" r="r" b="b"/>
              <a:pathLst>
                <a:path w="116205" h="40004">
                  <a:moveTo>
                    <a:pt x="115818" y="0"/>
                  </a:moveTo>
                  <a:lnTo>
                    <a:pt x="0" y="0"/>
                  </a:lnTo>
                  <a:lnTo>
                    <a:pt x="0" y="39621"/>
                  </a:lnTo>
                  <a:lnTo>
                    <a:pt x="115818" y="39621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38974" y="565694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8974" y="5695042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8974" y="5740758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38974" y="5778856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38974" y="5832194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5818" y="4571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38974" y="5877914"/>
              <a:ext cx="116205" cy="55244"/>
            </a:xfrm>
            <a:custGeom>
              <a:avLst/>
              <a:gdLst/>
              <a:ahLst/>
              <a:cxnLst/>
              <a:rect l="l" t="t" r="r" b="b"/>
              <a:pathLst>
                <a:path w="116205" h="55245">
                  <a:moveTo>
                    <a:pt x="115818" y="0"/>
                  </a:moveTo>
                  <a:lnTo>
                    <a:pt x="0" y="0"/>
                  </a:lnTo>
                  <a:lnTo>
                    <a:pt x="0" y="54860"/>
                  </a:lnTo>
                  <a:lnTo>
                    <a:pt x="115818" y="5486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38974" y="5932774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8"/>
                  </a:lnTo>
                  <a:lnTo>
                    <a:pt x="115818" y="6095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38974" y="5993733"/>
              <a:ext cx="116205" cy="68580"/>
            </a:xfrm>
            <a:custGeom>
              <a:avLst/>
              <a:gdLst/>
              <a:ahLst/>
              <a:cxnLst/>
              <a:rect l="l" t="t" r="r" b="b"/>
              <a:pathLst>
                <a:path w="116205" h="68579">
                  <a:moveTo>
                    <a:pt x="115818" y="0"/>
                  </a:moveTo>
                  <a:lnTo>
                    <a:pt x="0" y="0"/>
                  </a:lnTo>
                  <a:lnTo>
                    <a:pt x="0" y="68577"/>
                  </a:lnTo>
                  <a:lnTo>
                    <a:pt x="115818" y="685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38974" y="6062310"/>
              <a:ext cx="116205" cy="85725"/>
            </a:xfrm>
            <a:custGeom>
              <a:avLst/>
              <a:gdLst/>
              <a:ahLst/>
              <a:cxnLst/>
              <a:rect l="l" t="t" r="r" b="b"/>
              <a:pathLst>
                <a:path w="116205" h="85725">
                  <a:moveTo>
                    <a:pt x="115818" y="0"/>
                  </a:moveTo>
                  <a:lnTo>
                    <a:pt x="0" y="0"/>
                  </a:lnTo>
                  <a:lnTo>
                    <a:pt x="0" y="85337"/>
                  </a:lnTo>
                  <a:lnTo>
                    <a:pt x="115818" y="85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38974" y="6147648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5" h="114300">
                  <a:moveTo>
                    <a:pt x="115818" y="0"/>
                  </a:moveTo>
                  <a:lnTo>
                    <a:pt x="0" y="0"/>
                  </a:lnTo>
                  <a:lnTo>
                    <a:pt x="0" y="114296"/>
                  </a:lnTo>
                  <a:lnTo>
                    <a:pt x="115818" y="11429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38974" y="6261944"/>
              <a:ext cx="116205" cy="161925"/>
            </a:xfrm>
            <a:custGeom>
              <a:avLst/>
              <a:gdLst/>
              <a:ahLst/>
              <a:cxnLst/>
              <a:rect l="l" t="t" r="r" b="b"/>
              <a:pathLst>
                <a:path w="116205" h="161925">
                  <a:moveTo>
                    <a:pt x="115818" y="0"/>
                  </a:moveTo>
                  <a:lnTo>
                    <a:pt x="0" y="0"/>
                  </a:lnTo>
                  <a:lnTo>
                    <a:pt x="0" y="161535"/>
                  </a:lnTo>
                  <a:lnTo>
                    <a:pt x="115818" y="16153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38974" y="6423479"/>
              <a:ext cx="116205" cy="71755"/>
            </a:xfrm>
            <a:custGeom>
              <a:avLst/>
              <a:gdLst/>
              <a:ahLst/>
              <a:cxnLst/>
              <a:rect l="l" t="t" r="r" b="b"/>
              <a:pathLst>
                <a:path w="116205" h="71754">
                  <a:moveTo>
                    <a:pt x="115818" y="0"/>
                  </a:moveTo>
                  <a:lnTo>
                    <a:pt x="0" y="0"/>
                  </a:lnTo>
                  <a:lnTo>
                    <a:pt x="0" y="71625"/>
                  </a:lnTo>
                  <a:lnTo>
                    <a:pt x="115818" y="7162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40497" y="4533810"/>
              <a:ext cx="116205" cy="1963420"/>
            </a:xfrm>
            <a:custGeom>
              <a:avLst/>
              <a:gdLst/>
              <a:ahLst/>
              <a:cxnLst/>
              <a:rect l="l" t="t" r="r" b="b"/>
              <a:pathLst>
                <a:path w="116205" h="1963420">
                  <a:moveTo>
                    <a:pt x="0" y="0"/>
                  </a:moveTo>
                  <a:lnTo>
                    <a:pt x="115818" y="0"/>
                  </a:lnTo>
                  <a:lnTo>
                    <a:pt x="115818" y="1962818"/>
                  </a:lnTo>
                  <a:lnTo>
                    <a:pt x="0" y="1962818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28519" y="4658773"/>
              <a:ext cx="116205" cy="111760"/>
            </a:xfrm>
            <a:custGeom>
              <a:avLst/>
              <a:gdLst/>
              <a:ahLst/>
              <a:cxnLst/>
              <a:rect l="l" t="t" r="r" b="b"/>
              <a:pathLst>
                <a:path w="116205" h="111760">
                  <a:moveTo>
                    <a:pt x="115818" y="0"/>
                  </a:moveTo>
                  <a:lnTo>
                    <a:pt x="0" y="0"/>
                  </a:lnTo>
                  <a:lnTo>
                    <a:pt x="0" y="111248"/>
                  </a:lnTo>
                  <a:lnTo>
                    <a:pt x="115818" y="11124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28519" y="4770022"/>
              <a:ext cx="116205" cy="100965"/>
            </a:xfrm>
            <a:custGeom>
              <a:avLst/>
              <a:gdLst/>
              <a:ahLst/>
              <a:cxnLst/>
              <a:rect l="l" t="t" r="r" b="b"/>
              <a:pathLst>
                <a:path w="116205" h="100964">
                  <a:moveTo>
                    <a:pt x="115818" y="0"/>
                  </a:moveTo>
                  <a:lnTo>
                    <a:pt x="0" y="0"/>
                  </a:lnTo>
                  <a:lnTo>
                    <a:pt x="0" y="100580"/>
                  </a:lnTo>
                  <a:lnTo>
                    <a:pt x="115818" y="10058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28519" y="4870602"/>
              <a:ext cx="116205" cy="79375"/>
            </a:xfrm>
            <a:custGeom>
              <a:avLst/>
              <a:gdLst/>
              <a:ahLst/>
              <a:cxnLst/>
              <a:rect l="l" t="t" r="r" b="b"/>
              <a:pathLst>
                <a:path w="116205" h="79375">
                  <a:moveTo>
                    <a:pt x="115818" y="0"/>
                  </a:moveTo>
                  <a:lnTo>
                    <a:pt x="0" y="0"/>
                  </a:lnTo>
                  <a:lnTo>
                    <a:pt x="0" y="79242"/>
                  </a:lnTo>
                  <a:lnTo>
                    <a:pt x="115818" y="7924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28519" y="4949845"/>
              <a:ext cx="116205" cy="58419"/>
            </a:xfrm>
            <a:custGeom>
              <a:avLst/>
              <a:gdLst/>
              <a:ahLst/>
              <a:cxnLst/>
              <a:rect l="l" t="t" r="r" b="b"/>
              <a:pathLst>
                <a:path w="116205" h="58420">
                  <a:moveTo>
                    <a:pt x="115818" y="0"/>
                  </a:moveTo>
                  <a:lnTo>
                    <a:pt x="0" y="0"/>
                  </a:lnTo>
                  <a:lnTo>
                    <a:pt x="0" y="57909"/>
                  </a:lnTo>
                  <a:lnTo>
                    <a:pt x="115818" y="5790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828519" y="5007754"/>
              <a:ext cx="116205" cy="56515"/>
            </a:xfrm>
            <a:custGeom>
              <a:avLst/>
              <a:gdLst/>
              <a:ahLst/>
              <a:cxnLst/>
              <a:rect l="l" t="t" r="r" b="b"/>
              <a:pathLst>
                <a:path w="116205" h="56514">
                  <a:moveTo>
                    <a:pt x="115818" y="0"/>
                  </a:moveTo>
                  <a:lnTo>
                    <a:pt x="0" y="0"/>
                  </a:lnTo>
                  <a:lnTo>
                    <a:pt x="0" y="56382"/>
                  </a:lnTo>
                  <a:lnTo>
                    <a:pt x="115818" y="5638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828519" y="5064137"/>
              <a:ext cx="116205" cy="44450"/>
            </a:xfrm>
            <a:custGeom>
              <a:avLst/>
              <a:gdLst/>
              <a:ahLst/>
              <a:cxnLst/>
              <a:rect l="l" t="t" r="r" b="b"/>
              <a:pathLst>
                <a:path w="116205" h="44450">
                  <a:moveTo>
                    <a:pt x="115818" y="0"/>
                  </a:moveTo>
                  <a:lnTo>
                    <a:pt x="0" y="0"/>
                  </a:lnTo>
                  <a:lnTo>
                    <a:pt x="0" y="44193"/>
                  </a:lnTo>
                  <a:lnTo>
                    <a:pt x="115818" y="4419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28519" y="5108331"/>
              <a:ext cx="116205" cy="50800"/>
            </a:xfrm>
            <a:custGeom>
              <a:avLst/>
              <a:gdLst/>
              <a:ahLst/>
              <a:cxnLst/>
              <a:rect l="l" t="t" r="r" b="b"/>
              <a:pathLst>
                <a:path w="116205" h="50800">
                  <a:moveTo>
                    <a:pt x="115818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115818" y="50291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828519" y="5158623"/>
              <a:ext cx="116205" cy="43180"/>
            </a:xfrm>
            <a:custGeom>
              <a:avLst/>
              <a:gdLst/>
              <a:ahLst/>
              <a:cxnLst/>
              <a:rect l="l" t="t" r="r" b="b"/>
              <a:pathLst>
                <a:path w="116205" h="43179">
                  <a:moveTo>
                    <a:pt x="115818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15818" y="426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828519" y="5201295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28519" y="5236344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2"/>
                  </a:lnTo>
                  <a:lnTo>
                    <a:pt x="115818" y="365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828519" y="5272916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53"/>
                  </a:lnTo>
                  <a:lnTo>
                    <a:pt x="115818" y="3505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828519" y="5307969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2"/>
                  </a:lnTo>
                  <a:lnTo>
                    <a:pt x="115818" y="365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28519" y="5344542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115818" y="3657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28519" y="5381118"/>
              <a:ext cx="116205" cy="27940"/>
            </a:xfrm>
            <a:custGeom>
              <a:avLst/>
              <a:gdLst/>
              <a:ahLst/>
              <a:cxnLst/>
              <a:rect l="l" t="t" r="r" b="b"/>
              <a:pathLst>
                <a:path w="116205" h="27939">
                  <a:moveTo>
                    <a:pt x="115818" y="0"/>
                  </a:moveTo>
                  <a:lnTo>
                    <a:pt x="0" y="0"/>
                  </a:lnTo>
                  <a:lnTo>
                    <a:pt x="0" y="27428"/>
                  </a:lnTo>
                  <a:lnTo>
                    <a:pt x="115818" y="2742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28519" y="5408546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15818" y="3657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828519" y="5445122"/>
              <a:ext cx="116205" cy="29209"/>
            </a:xfrm>
            <a:custGeom>
              <a:avLst/>
              <a:gdLst/>
              <a:ahLst/>
              <a:cxnLst/>
              <a:rect l="l" t="t" r="r" b="b"/>
              <a:pathLst>
                <a:path w="116205" h="29210">
                  <a:moveTo>
                    <a:pt x="115818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115818" y="28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828519" y="5474077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28519" y="5509126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69"/>
                  </a:lnTo>
                  <a:lnTo>
                    <a:pt x="115818" y="3656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828519" y="5545696"/>
              <a:ext cx="116205" cy="29209"/>
            </a:xfrm>
            <a:custGeom>
              <a:avLst/>
              <a:gdLst/>
              <a:ahLst/>
              <a:cxnLst/>
              <a:rect l="l" t="t" r="r" b="b"/>
              <a:pathLst>
                <a:path w="116205" h="29210">
                  <a:moveTo>
                    <a:pt x="115818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115818" y="28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28519" y="5574650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53"/>
                  </a:lnTo>
                  <a:lnTo>
                    <a:pt x="115818" y="3505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28519" y="5609704"/>
              <a:ext cx="116205" cy="29209"/>
            </a:xfrm>
            <a:custGeom>
              <a:avLst/>
              <a:gdLst/>
              <a:ahLst/>
              <a:cxnLst/>
              <a:rect l="l" t="t" r="r" b="b"/>
              <a:pathLst>
                <a:path w="116205" h="29210">
                  <a:moveTo>
                    <a:pt x="115818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115818" y="28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28519" y="5638659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2"/>
                  </a:lnTo>
                  <a:lnTo>
                    <a:pt x="115818" y="365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28519" y="5675231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28519" y="5710280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15818" y="3657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28519" y="5746856"/>
              <a:ext cx="116205" cy="43180"/>
            </a:xfrm>
            <a:custGeom>
              <a:avLst/>
              <a:gdLst/>
              <a:ahLst/>
              <a:cxnLst/>
              <a:rect l="l" t="t" r="r" b="b"/>
              <a:pathLst>
                <a:path w="116205" h="43179">
                  <a:moveTo>
                    <a:pt x="115818" y="0"/>
                  </a:moveTo>
                  <a:lnTo>
                    <a:pt x="0" y="0"/>
                  </a:lnTo>
                  <a:lnTo>
                    <a:pt x="0" y="42670"/>
                  </a:lnTo>
                  <a:lnTo>
                    <a:pt x="115818" y="4267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28519" y="5789527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28519" y="5824576"/>
              <a:ext cx="116205" cy="50800"/>
            </a:xfrm>
            <a:custGeom>
              <a:avLst/>
              <a:gdLst/>
              <a:ahLst/>
              <a:cxnLst/>
              <a:rect l="l" t="t" r="r" b="b"/>
              <a:pathLst>
                <a:path w="116205" h="50800">
                  <a:moveTo>
                    <a:pt x="115818" y="0"/>
                  </a:moveTo>
                  <a:lnTo>
                    <a:pt x="0" y="0"/>
                  </a:lnTo>
                  <a:lnTo>
                    <a:pt x="0" y="50288"/>
                  </a:lnTo>
                  <a:lnTo>
                    <a:pt x="115818" y="5028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28519" y="5874865"/>
              <a:ext cx="116205" cy="44450"/>
            </a:xfrm>
            <a:custGeom>
              <a:avLst/>
              <a:gdLst/>
              <a:ahLst/>
              <a:cxnLst/>
              <a:rect l="l" t="t" r="r" b="b"/>
              <a:pathLst>
                <a:path w="116205" h="44450">
                  <a:moveTo>
                    <a:pt x="115818" y="0"/>
                  </a:moveTo>
                  <a:lnTo>
                    <a:pt x="0" y="0"/>
                  </a:lnTo>
                  <a:lnTo>
                    <a:pt x="0" y="44193"/>
                  </a:lnTo>
                  <a:lnTo>
                    <a:pt x="115818" y="4419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28519" y="5919058"/>
              <a:ext cx="116205" cy="50800"/>
            </a:xfrm>
            <a:custGeom>
              <a:avLst/>
              <a:gdLst/>
              <a:ahLst/>
              <a:cxnLst/>
              <a:rect l="l" t="t" r="r" b="b"/>
              <a:pathLst>
                <a:path w="116205" h="50800">
                  <a:moveTo>
                    <a:pt x="115818" y="0"/>
                  </a:moveTo>
                  <a:lnTo>
                    <a:pt x="0" y="0"/>
                  </a:lnTo>
                  <a:lnTo>
                    <a:pt x="0" y="50292"/>
                  </a:lnTo>
                  <a:lnTo>
                    <a:pt x="115818" y="5029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828519" y="5969350"/>
              <a:ext cx="116205" cy="56515"/>
            </a:xfrm>
            <a:custGeom>
              <a:avLst/>
              <a:gdLst/>
              <a:ahLst/>
              <a:cxnLst/>
              <a:rect l="l" t="t" r="r" b="b"/>
              <a:pathLst>
                <a:path w="116205" h="56514">
                  <a:moveTo>
                    <a:pt x="115818" y="0"/>
                  </a:moveTo>
                  <a:lnTo>
                    <a:pt x="0" y="0"/>
                  </a:lnTo>
                  <a:lnTo>
                    <a:pt x="0" y="56384"/>
                  </a:lnTo>
                  <a:lnTo>
                    <a:pt x="115818" y="5638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828519" y="6025734"/>
              <a:ext cx="116205" cy="66040"/>
            </a:xfrm>
            <a:custGeom>
              <a:avLst/>
              <a:gdLst/>
              <a:ahLst/>
              <a:cxnLst/>
              <a:rect l="l" t="t" r="r" b="b"/>
              <a:pathLst>
                <a:path w="116205" h="66039">
                  <a:moveTo>
                    <a:pt x="115818" y="0"/>
                  </a:moveTo>
                  <a:lnTo>
                    <a:pt x="0" y="0"/>
                  </a:lnTo>
                  <a:lnTo>
                    <a:pt x="0" y="65530"/>
                  </a:lnTo>
                  <a:lnTo>
                    <a:pt x="115818" y="6553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28519" y="6091265"/>
              <a:ext cx="116205" cy="78105"/>
            </a:xfrm>
            <a:custGeom>
              <a:avLst/>
              <a:gdLst/>
              <a:ahLst/>
              <a:cxnLst/>
              <a:rect l="l" t="t" r="r" b="b"/>
              <a:pathLst>
                <a:path w="116205" h="78104">
                  <a:moveTo>
                    <a:pt x="115818" y="0"/>
                  </a:moveTo>
                  <a:lnTo>
                    <a:pt x="0" y="0"/>
                  </a:lnTo>
                  <a:lnTo>
                    <a:pt x="0" y="77720"/>
                  </a:lnTo>
                  <a:lnTo>
                    <a:pt x="115818" y="7772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828519" y="6168985"/>
              <a:ext cx="116205" cy="108585"/>
            </a:xfrm>
            <a:custGeom>
              <a:avLst/>
              <a:gdLst/>
              <a:ahLst/>
              <a:cxnLst/>
              <a:rect l="l" t="t" r="r" b="b"/>
              <a:pathLst>
                <a:path w="116205" h="108585">
                  <a:moveTo>
                    <a:pt x="115818" y="0"/>
                  </a:moveTo>
                  <a:lnTo>
                    <a:pt x="0" y="0"/>
                  </a:lnTo>
                  <a:lnTo>
                    <a:pt x="0" y="108197"/>
                  </a:lnTo>
                  <a:lnTo>
                    <a:pt x="115818" y="10819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828519" y="6277183"/>
              <a:ext cx="116205" cy="151130"/>
            </a:xfrm>
            <a:custGeom>
              <a:avLst/>
              <a:gdLst/>
              <a:ahLst/>
              <a:cxnLst/>
              <a:rect l="l" t="t" r="r" b="b"/>
              <a:pathLst>
                <a:path w="116205" h="151129">
                  <a:moveTo>
                    <a:pt x="115818" y="0"/>
                  </a:moveTo>
                  <a:lnTo>
                    <a:pt x="0" y="0"/>
                  </a:lnTo>
                  <a:lnTo>
                    <a:pt x="0" y="150868"/>
                  </a:lnTo>
                  <a:lnTo>
                    <a:pt x="115818" y="15086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828519" y="6428051"/>
              <a:ext cx="116205" cy="67310"/>
            </a:xfrm>
            <a:custGeom>
              <a:avLst/>
              <a:gdLst/>
              <a:ahLst/>
              <a:cxnLst/>
              <a:rect l="l" t="t" r="r" b="b"/>
              <a:pathLst>
                <a:path w="116205" h="67310">
                  <a:moveTo>
                    <a:pt x="115818" y="0"/>
                  </a:moveTo>
                  <a:lnTo>
                    <a:pt x="0" y="0"/>
                  </a:lnTo>
                  <a:lnTo>
                    <a:pt x="0" y="67053"/>
                  </a:lnTo>
                  <a:lnTo>
                    <a:pt x="115818" y="6705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30045" y="4660296"/>
              <a:ext cx="116205" cy="1836420"/>
            </a:xfrm>
            <a:custGeom>
              <a:avLst/>
              <a:gdLst/>
              <a:ahLst/>
              <a:cxnLst/>
              <a:rect l="l" t="t" r="r" b="b"/>
              <a:pathLst>
                <a:path w="116205" h="1836420">
                  <a:moveTo>
                    <a:pt x="0" y="0"/>
                  </a:moveTo>
                  <a:lnTo>
                    <a:pt x="115815" y="0"/>
                  </a:lnTo>
                  <a:lnTo>
                    <a:pt x="115815" y="1836332"/>
                  </a:lnTo>
                  <a:lnTo>
                    <a:pt x="0" y="1836332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119590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119590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21113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409138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409138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10660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698682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8682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00209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5" y="0"/>
                  </a:lnTo>
                  <a:lnTo>
                    <a:pt x="115815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989750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89750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991272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79297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5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5" y="16762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79297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5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5" y="6605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280820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68842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568842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570364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59912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20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20" y="16762"/>
                  </a:lnTo>
                  <a:lnTo>
                    <a:pt x="11582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59912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20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20" y="6605"/>
                  </a:lnTo>
                  <a:lnTo>
                    <a:pt x="115820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61435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20" y="0"/>
                  </a:lnTo>
                  <a:lnTo>
                    <a:pt x="115820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49460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5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5" y="16762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49460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5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5" y="6605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150983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39005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39005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40528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164088" y="4065965"/>
              <a:ext cx="0" cy="2430780"/>
            </a:xfrm>
            <a:custGeom>
              <a:avLst/>
              <a:gdLst/>
              <a:ahLst/>
              <a:cxnLst/>
              <a:rect l="l" t="t" r="r" b="b"/>
              <a:pathLst>
                <a:path h="2430779">
                  <a:moveTo>
                    <a:pt x="0" y="2430663"/>
                  </a:moveTo>
                  <a:lnTo>
                    <a:pt x="0" y="0"/>
                  </a:lnTo>
                </a:path>
              </a:pathLst>
            </a:custGeom>
            <a:ln w="719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139705" y="4065965"/>
              <a:ext cx="3503929" cy="2455545"/>
            </a:xfrm>
            <a:custGeom>
              <a:avLst/>
              <a:gdLst/>
              <a:ahLst/>
              <a:cxnLst/>
              <a:rect l="l" t="t" r="r" b="b"/>
              <a:pathLst>
                <a:path w="3503929" h="2455545">
                  <a:moveTo>
                    <a:pt x="0" y="2430663"/>
                  </a:moveTo>
                  <a:lnTo>
                    <a:pt x="24382" y="2430663"/>
                  </a:lnTo>
                </a:path>
                <a:path w="3503929" h="2455545">
                  <a:moveTo>
                    <a:pt x="0" y="2160925"/>
                  </a:moveTo>
                  <a:lnTo>
                    <a:pt x="24382" y="2160925"/>
                  </a:lnTo>
                </a:path>
                <a:path w="3503929" h="2455545">
                  <a:moveTo>
                    <a:pt x="0" y="1891191"/>
                  </a:moveTo>
                  <a:lnTo>
                    <a:pt x="24382" y="1891191"/>
                  </a:lnTo>
                </a:path>
                <a:path w="3503929" h="2455545">
                  <a:moveTo>
                    <a:pt x="0" y="1619931"/>
                  </a:moveTo>
                  <a:lnTo>
                    <a:pt x="24382" y="1619931"/>
                  </a:lnTo>
                </a:path>
                <a:path w="3503929" h="2455545">
                  <a:moveTo>
                    <a:pt x="0" y="1350201"/>
                  </a:moveTo>
                  <a:lnTo>
                    <a:pt x="24382" y="1350201"/>
                  </a:lnTo>
                </a:path>
                <a:path w="3503929" h="2455545">
                  <a:moveTo>
                    <a:pt x="0" y="1080465"/>
                  </a:moveTo>
                  <a:lnTo>
                    <a:pt x="24382" y="1080465"/>
                  </a:lnTo>
                </a:path>
                <a:path w="3503929" h="2455545">
                  <a:moveTo>
                    <a:pt x="0" y="810731"/>
                  </a:moveTo>
                  <a:lnTo>
                    <a:pt x="24382" y="810731"/>
                  </a:lnTo>
                </a:path>
                <a:path w="3503929" h="2455545">
                  <a:moveTo>
                    <a:pt x="0" y="539470"/>
                  </a:moveTo>
                  <a:lnTo>
                    <a:pt x="24382" y="539470"/>
                  </a:lnTo>
                </a:path>
                <a:path w="3503929" h="2455545">
                  <a:moveTo>
                    <a:pt x="0" y="269737"/>
                  </a:moveTo>
                  <a:lnTo>
                    <a:pt x="24382" y="269737"/>
                  </a:lnTo>
                </a:path>
                <a:path w="3503929" h="2455545">
                  <a:moveTo>
                    <a:pt x="0" y="0"/>
                  </a:moveTo>
                  <a:lnTo>
                    <a:pt x="24382" y="0"/>
                  </a:lnTo>
                </a:path>
                <a:path w="3503929" h="2455545">
                  <a:moveTo>
                    <a:pt x="24382" y="2430663"/>
                  </a:moveTo>
                  <a:lnTo>
                    <a:pt x="3503505" y="2430663"/>
                  </a:lnTo>
                </a:path>
                <a:path w="3503929" h="2455545">
                  <a:moveTo>
                    <a:pt x="24382" y="2430663"/>
                  </a:moveTo>
                  <a:lnTo>
                    <a:pt x="24382" y="2455045"/>
                  </a:lnTo>
                </a:path>
                <a:path w="3503929" h="2455545">
                  <a:moveTo>
                    <a:pt x="313927" y="2430663"/>
                  </a:moveTo>
                  <a:lnTo>
                    <a:pt x="313927" y="2455045"/>
                  </a:lnTo>
                </a:path>
                <a:path w="3503929" h="2455545">
                  <a:moveTo>
                    <a:pt x="603476" y="2430663"/>
                  </a:moveTo>
                  <a:lnTo>
                    <a:pt x="603476" y="2455045"/>
                  </a:lnTo>
                </a:path>
                <a:path w="3503929" h="2455545">
                  <a:moveTo>
                    <a:pt x="894546" y="2430663"/>
                  </a:moveTo>
                  <a:lnTo>
                    <a:pt x="894546" y="2455045"/>
                  </a:lnTo>
                </a:path>
                <a:path w="3503929" h="2455545">
                  <a:moveTo>
                    <a:pt x="1184090" y="2430663"/>
                  </a:moveTo>
                  <a:lnTo>
                    <a:pt x="1184090" y="2455045"/>
                  </a:lnTo>
                </a:path>
                <a:path w="3503929" h="2455545">
                  <a:moveTo>
                    <a:pt x="1473638" y="2430663"/>
                  </a:moveTo>
                  <a:lnTo>
                    <a:pt x="1473638" y="2455045"/>
                  </a:lnTo>
                </a:path>
                <a:path w="3503929" h="2455545">
                  <a:moveTo>
                    <a:pt x="1763179" y="2430663"/>
                  </a:moveTo>
                  <a:lnTo>
                    <a:pt x="1763179" y="2455045"/>
                  </a:lnTo>
                </a:path>
                <a:path w="3503929" h="2455545">
                  <a:moveTo>
                    <a:pt x="2054250" y="2430663"/>
                  </a:moveTo>
                  <a:lnTo>
                    <a:pt x="2054250" y="2455045"/>
                  </a:lnTo>
                </a:path>
                <a:path w="3503929" h="2455545">
                  <a:moveTo>
                    <a:pt x="2343798" y="2430663"/>
                  </a:moveTo>
                  <a:lnTo>
                    <a:pt x="2343798" y="2455045"/>
                  </a:lnTo>
                </a:path>
                <a:path w="3503929" h="2455545">
                  <a:moveTo>
                    <a:pt x="2633342" y="2430663"/>
                  </a:moveTo>
                  <a:lnTo>
                    <a:pt x="2633342" y="2455045"/>
                  </a:lnTo>
                </a:path>
                <a:path w="3503929" h="2455545">
                  <a:moveTo>
                    <a:pt x="2924413" y="2430663"/>
                  </a:moveTo>
                  <a:lnTo>
                    <a:pt x="2924413" y="2455045"/>
                  </a:lnTo>
                </a:path>
                <a:path w="3503929" h="2455545">
                  <a:moveTo>
                    <a:pt x="3213961" y="2430663"/>
                  </a:moveTo>
                  <a:lnTo>
                    <a:pt x="3213961" y="2455045"/>
                  </a:lnTo>
                </a:path>
                <a:path w="3503929" h="2455545">
                  <a:moveTo>
                    <a:pt x="3503505" y="2430663"/>
                  </a:moveTo>
                  <a:lnTo>
                    <a:pt x="3503505" y="2455045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390770" y="2034575"/>
            <a:ext cx="2813685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83515" algn="ctr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FFFFFF"/>
                </a:solidFill>
                <a:latin typeface="Barlow"/>
                <a:cs typeface="Barlow"/>
              </a:rPr>
              <a:t>Critério </a:t>
            </a:r>
            <a:r>
              <a:rPr sz="2600" b="1" spc="-45" dirty="0">
                <a:solidFill>
                  <a:srgbClr val="FFFFFF"/>
                </a:solidFill>
                <a:latin typeface="Barlow"/>
                <a:cs typeface="Barlow"/>
              </a:rPr>
              <a:t>Avaliativo </a:t>
            </a:r>
            <a:r>
              <a:rPr sz="2600" b="1" spc="-10" dirty="0">
                <a:solidFill>
                  <a:srgbClr val="FFFFFF"/>
                </a:solidFill>
                <a:latin typeface="Barlow"/>
                <a:cs typeface="Barlow"/>
              </a:rPr>
              <a:t>mensal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535331" y="2055369"/>
            <a:ext cx="4754880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83515" algn="ctr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FFFFFF"/>
                </a:solidFill>
                <a:latin typeface="Barlow"/>
                <a:cs typeface="Barlow"/>
              </a:rPr>
              <a:t>Monitoramento</a:t>
            </a:r>
            <a:r>
              <a:rPr sz="2600" b="1" spc="-6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Barlow"/>
                <a:cs typeface="Barlow"/>
              </a:rPr>
              <a:t>supervisionado </a:t>
            </a:r>
            <a:r>
              <a:rPr sz="2600" b="1" dirty="0">
                <a:solidFill>
                  <a:srgbClr val="FFFFFF"/>
                </a:solidFill>
                <a:latin typeface="Barlow"/>
                <a:cs typeface="Barlow"/>
              </a:rPr>
              <a:t>Aula</a:t>
            </a:r>
            <a:r>
              <a:rPr sz="260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FFFFFF"/>
                </a:solidFill>
                <a:latin typeface="Barlow"/>
                <a:cs typeface="Barlow"/>
              </a:rPr>
              <a:t>após </a:t>
            </a:r>
            <a:r>
              <a:rPr sz="2600" b="1" spc="-20" dirty="0">
                <a:solidFill>
                  <a:srgbClr val="FFFFFF"/>
                </a:solidFill>
                <a:latin typeface="Barlow"/>
                <a:cs typeface="Barlow"/>
              </a:rPr>
              <a:t>aula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971565" y="5889589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3,0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971565" y="5619855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4,0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971565" y="5350121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5,0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971565" y="5078862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6,0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71565" y="4809128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7,0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71565" y="4539391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8,0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71565" y="4268134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9,0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27371" y="3998397"/>
            <a:ext cx="179705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0" dirty="0">
                <a:solidFill>
                  <a:srgbClr val="0B053A"/>
                </a:solidFill>
                <a:latin typeface="Arial"/>
                <a:cs typeface="Arial"/>
              </a:rPr>
              <a:t>10,0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71565" y="6159325"/>
            <a:ext cx="364172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2,0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1,0</a:t>
            </a:r>
            <a:endParaRPr sz="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fev/10</a:t>
            </a:r>
            <a:r>
              <a:rPr sz="600" b="1" spc="27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mar/10</a:t>
            </a:r>
            <a:r>
              <a:rPr sz="600" b="1" spc="250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abr/10</a:t>
            </a:r>
            <a:r>
              <a:rPr sz="600" b="1" spc="27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mai/10</a:t>
            </a:r>
            <a:r>
              <a:rPr sz="600" b="1" spc="30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jun/10</a:t>
            </a:r>
            <a:r>
              <a:rPr sz="600" b="1" spc="165" dirty="0">
                <a:solidFill>
                  <a:srgbClr val="0B053A"/>
                </a:solidFill>
                <a:latin typeface="Arial"/>
                <a:cs typeface="Arial"/>
              </a:rPr>
              <a:t> 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jul/10</a:t>
            </a:r>
            <a:r>
              <a:rPr sz="600" b="1" spc="40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ago/10</a:t>
            </a:r>
            <a:r>
              <a:rPr sz="600" b="1" spc="29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set/10</a:t>
            </a:r>
            <a:r>
              <a:rPr sz="600" b="1" spc="37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out/10</a:t>
            </a:r>
            <a:r>
              <a:rPr sz="600" b="1" spc="290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nov/10</a:t>
            </a:r>
            <a:r>
              <a:rPr sz="600" b="1" spc="23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dez/10</a:t>
            </a:r>
            <a:r>
              <a:rPr sz="600" b="1" spc="30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0B053A"/>
                </a:solidFill>
                <a:latin typeface="Arial"/>
                <a:cs typeface="Arial"/>
              </a:rPr>
              <a:t>jan/11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643220" y="3896719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1981057"/>
                </a:moveTo>
                <a:lnTo>
                  <a:pt x="0" y="0"/>
                </a:lnTo>
              </a:path>
            </a:pathLst>
          </a:custGeom>
          <a:ln w="9140">
            <a:solidFill>
              <a:srgbClr val="0B05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7" name="object 167"/>
          <p:cNvGraphicFramePr>
            <a:graphicFrameLocks noGrp="1"/>
          </p:cNvGraphicFramePr>
          <p:nvPr/>
        </p:nvGraphicFramePr>
        <p:xfrm>
          <a:off x="6064143" y="5873207"/>
          <a:ext cx="3687444" cy="118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B053A"/>
                      </a:solidFill>
                      <a:prstDash val="solid"/>
                    </a:lnR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01.04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08.04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15.04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22.04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29.04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FPE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COR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PAT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FRQ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0,9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9,5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9,2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8" name="object 168"/>
          <p:cNvSpPr/>
          <p:nvPr/>
        </p:nvSpPr>
        <p:spPr>
          <a:xfrm>
            <a:off x="6106812" y="616731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988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106812" y="636542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6F8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06812" y="656352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4880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06812" y="676163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06812" y="695973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3" name="object 173"/>
          <p:cNvGrpSpPr/>
          <p:nvPr/>
        </p:nvGrpSpPr>
        <p:grpSpPr>
          <a:xfrm>
            <a:off x="6930475" y="378569"/>
            <a:ext cx="3402329" cy="5343525"/>
            <a:chOff x="6930475" y="378569"/>
            <a:chExt cx="3402329" cy="5343525"/>
          </a:xfrm>
        </p:grpSpPr>
        <p:sp>
          <p:nvSpPr>
            <p:cNvPr id="174" name="object 174"/>
            <p:cNvSpPr/>
            <p:nvPr/>
          </p:nvSpPr>
          <p:spPr>
            <a:xfrm>
              <a:off x="6954094" y="5103644"/>
              <a:ext cx="2488565" cy="59690"/>
            </a:xfrm>
            <a:custGeom>
              <a:avLst/>
              <a:gdLst/>
              <a:ahLst/>
              <a:cxnLst/>
              <a:rect l="l" t="t" r="r" b="b"/>
              <a:pathLst>
                <a:path w="2488565" h="59689">
                  <a:moveTo>
                    <a:pt x="0" y="0"/>
                  </a:moveTo>
                  <a:lnTo>
                    <a:pt x="621748" y="19806"/>
                  </a:lnTo>
                  <a:lnTo>
                    <a:pt x="1243493" y="0"/>
                  </a:lnTo>
                  <a:lnTo>
                    <a:pt x="1866765" y="59428"/>
                  </a:lnTo>
                  <a:lnTo>
                    <a:pt x="2488511" y="19806"/>
                  </a:lnTo>
                </a:path>
              </a:pathLst>
            </a:custGeom>
            <a:ln w="47238">
              <a:solidFill>
                <a:srgbClr val="988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954094" y="5301745"/>
              <a:ext cx="2488565" cy="59690"/>
            </a:xfrm>
            <a:custGeom>
              <a:avLst/>
              <a:gdLst/>
              <a:ahLst/>
              <a:cxnLst/>
              <a:rect l="l" t="t" r="r" b="b"/>
              <a:pathLst>
                <a:path w="2488565" h="59689">
                  <a:moveTo>
                    <a:pt x="0" y="19810"/>
                  </a:moveTo>
                  <a:lnTo>
                    <a:pt x="621748" y="39621"/>
                  </a:lnTo>
                  <a:lnTo>
                    <a:pt x="1243493" y="0"/>
                  </a:lnTo>
                  <a:lnTo>
                    <a:pt x="1866765" y="59432"/>
                  </a:lnTo>
                  <a:lnTo>
                    <a:pt x="2488511" y="19810"/>
                  </a:lnTo>
                </a:path>
              </a:pathLst>
            </a:custGeom>
            <a:ln w="47238">
              <a:solidFill>
                <a:srgbClr val="6F80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54094" y="5480038"/>
              <a:ext cx="2488565" cy="99060"/>
            </a:xfrm>
            <a:custGeom>
              <a:avLst/>
              <a:gdLst/>
              <a:ahLst/>
              <a:cxnLst/>
              <a:rect l="l" t="t" r="r" b="b"/>
              <a:pathLst>
                <a:path w="2488565" h="99060">
                  <a:moveTo>
                    <a:pt x="0" y="39621"/>
                  </a:moveTo>
                  <a:lnTo>
                    <a:pt x="621748" y="59432"/>
                  </a:lnTo>
                  <a:lnTo>
                    <a:pt x="1243493" y="0"/>
                  </a:lnTo>
                  <a:lnTo>
                    <a:pt x="1866765" y="39621"/>
                  </a:lnTo>
                  <a:lnTo>
                    <a:pt x="2488511" y="99054"/>
                  </a:lnTo>
                </a:path>
              </a:pathLst>
            </a:custGeom>
            <a:ln w="47238">
              <a:solidFill>
                <a:srgbClr val="4880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954094" y="5678147"/>
              <a:ext cx="2488565" cy="20320"/>
            </a:xfrm>
            <a:custGeom>
              <a:avLst/>
              <a:gdLst/>
              <a:ahLst/>
              <a:cxnLst/>
              <a:rect l="l" t="t" r="r" b="b"/>
              <a:pathLst>
                <a:path w="2488565" h="20320">
                  <a:moveTo>
                    <a:pt x="0" y="0"/>
                  </a:moveTo>
                  <a:lnTo>
                    <a:pt x="621748" y="0"/>
                  </a:lnTo>
                  <a:lnTo>
                    <a:pt x="1243493" y="0"/>
                  </a:lnTo>
                  <a:lnTo>
                    <a:pt x="1866765" y="0"/>
                  </a:lnTo>
                  <a:lnTo>
                    <a:pt x="2488511" y="19810"/>
                  </a:lnTo>
                </a:path>
              </a:pathLst>
            </a:custGeom>
            <a:ln w="4723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954094" y="3934818"/>
              <a:ext cx="2488565" cy="158750"/>
            </a:xfrm>
            <a:custGeom>
              <a:avLst/>
              <a:gdLst/>
              <a:ahLst/>
              <a:cxnLst/>
              <a:rect l="l" t="t" r="r" b="b"/>
              <a:pathLst>
                <a:path w="2488565" h="158750">
                  <a:moveTo>
                    <a:pt x="0" y="59432"/>
                  </a:moveTo>
                  <a:lnTo>
                    <a:pt x="621748" y="118864"/>
                  </a:lnTo>
                  <a:lnTo>
                    <a:pt x="1243493" y="0"/>
                  </a:lnTo>
                  <a:lnTo>
                    <a:pt x="1866765" y="158485"/>
                  </a:lnTo>
                  <a:lnTo>
                    <a:pt x="2488511" y="158485"/>
                  </a:lnTo>
                </a:path>
              </a:pathLst>
            </a:custGeom>
            <a:ln w="4723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4347" y="378569"/>
              <a:ext cx="1528321" cy="563327"/>
            </a:xfrm>
            <a:prstGeom prst="rect">
              <a:avLst/>
            </a:prstGeom>
          </p:spPr>
        </p:pic>
      </p:grpSp>
      <p:sp>
        <p:nvSpPr>
          <p:cNvPr id="180" name="object 180"/>
          <p:cNvSpPr txBox="1"/>
          <p:nvPr/>
        </p:nvSpPr>
        <p:spPr>
          <a:xfrm>
            <a:off x="6385183" y="3746252"/>
            <a:ext cx="153670" cy="2204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000" spc="-25" dirty="0">
                <a:solidFill>
                  <a:srgbClr val="0A0439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711823" y="3351851"/>
            <a:ext cx="457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A0439"/>
                </a:solidFill>
                <a:latin typeface="Barlow"/>
                <a:cs typeface="Barlow"/>
              </a:rPr>
              <a:t>April</a:t>
            </a:r>
            <a:endParaRPr sz="1600">
              <a:latin typeface="Barlow"/>
              <a:cs typeface="Barlow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304526" y="1358609"/>
            <a:ext cx="60833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u="heavy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Alcance</a:t>
            </a:r>
            <a:r>
              <a:rPr sz="2950" b="1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u="heavy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de</a:t>
            </a:r>
            <a:r>
              <a:rPr sz="295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u="heavy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metas</a:t>
            </a:r>
            <a:r>
              <a:rPr sz="295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u="heavy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pré</a:t>
            </a:r>
            <a:r>
              <a:rPr sz="295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u="heavy" spc="-10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estabelecidas</a:t>
            </a:r>
            <a:endParaRPr sz="2950">
              <a:latin typeface="Barlow"/>
              <a:cs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"/>
            <a:ext cx="10691808" cy="1178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Barlow Black"/>
                <a:cs typeface="Barlow Black"/>
              </a:rPr>
              <a:t>Exemplo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" y="374702"/>
            <a:ext cx="10692130" cy="913765"/>
            <a:chOff x="-190" y="374702"/>
            <a:chExt cx="10692130" cy="913765"/>
          </a:xfrm>
        </p:grpSpPr>
        <p:sp>
          <p:nvSpPr>
            <p:cNvPr id="5" name="object 5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0909" y="374702"/>
              <a:ext cx="1528292" cy="56331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1714" y="2112854"/>
            <a:ext cx="10003155" cy="4550410"/>
            <a:chOff x="381714" y="2112854"/>
            <a:chExt cx="10003155" cy="45504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714" y="2112854"/>
              <a:ext cx="10002556" cy="4550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16441" y="4112017"/>
              <a:ext cx="4133215" cy="0"/>
            </a:xfrm>
            <a:custGeom>
              <a:avLst/>
              <a:gdLst/>
              <a:ahLst/>
              <a:cxnLst/>
              <a:rect l="l" t="t" r="r" b="b"/>
              <a:pathLst>
                <a:path w="4133215">
                  <a:moveTo>
                    <a:pt x="0" y="0"/>
                  </a:moveTo>
                  <a:lnTo>
                    <a:pt x="102371" y="0"/>
                  </a:lnTo>
                </a:path>
                <a:path w="4133215">
                  <a:moveTo>
                    <a:pt x="240539" y="0"/>
                  </a:moveTo>
                  <a:lnTo>
                    <a:pt x="446937" y="0"/>
                  </a:lnTo>
                </a:path>
                <a:path w="4133215">
                  <a:moveTo>
                    <a:pt x="585102" y="0"/>
                  </a:moveTo>
                  <a:lnTo>
                    <a:pt x="791497" y="0"/>
                  </a:lnTo>
                </a:path>
                <a:path w="4133215">
                  <a:moveTo>
                    <a:pt x="927955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6441" y="3240380"/>
              <a:ext cx="4133215" cy="653415"/>
            </a:xfrm>
            <a:custGeom>
              <a:avLst/>
              <a:gdLst/>
              <a:ahLst/>
              <a:cxnLst/>
              <a:rect l="l" t="t" r="r" b="b"/>
              <a:pathLst>
                <a:path w="4133215" h="653414">
                  <a:moveTo>
                    <a:pt x="0" y="653301"/>
                  </a:moveTo>
                  <a:lnTo>
                    <a:pt x="4133031" y="653301"/>
                  </a:lnTo>
                </a:path>
                <a:path w="4133215" h="653414">
                  <a:moveTo>
                    <a:pt x="0" y="434966"/>
                  </a:moveTo>
                  <a:lnTo>
                    <a:pt x="4133031" y="434966"/>
                  </a:lnTo>
                </a:path>
                <a:path w="4133215" h="653414">
                  <a:moveTo>
                    <a:pt x="0" y="218335"/>
                  </a:moveTo>
                  <a:lnTo>
                    <a:pt x="4133031" y="218335"/>
                  </a:lnTo>
                </a:path>
                <a:path w="4133215" h="653414">
                  <a:moveTo>
                    <a:pt x="0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6441" y="2805414"/>
              <a:ext cx="4133215" cy="218440"/>
            </a:xfrm>
            <a:custGeom>
              <a:avLst/>
              <a:gdLst/>
              <a:ahLst/>
              <a:cxnLst/>
              <a:rect l="l" t="t" r="r" b="b"/>
              <a:pathLst>
                <a:path w="4133215" h="218439">
                  <a:moveTo>
                    <a:pt x="0" y="218338"/>
                  </a:moveTo>
                  <a:lnTo>
                    <a:pt x="791497" y="218338"/>
                  </a:lnTo>
                </a:path>
                <a:path w="4133215" h="218439">
                  <a:moveTo>
                    <a:pt x="927955" y="218338"/>
                  </a:moveTo>
                  <a:lnTo>
                    <a:pt x="4133031" y="218338"/>
                  </a:lnTo>
                </a:path>
                <a:path w="4133215" h="218439">
                  <a:moveTo>
                    <a:pt x="0" y="0"/>
                  </a:moveTo>
                  <a:lnTo>
                    <a:pt x="102371" y="0"/>
                  </a:lnTo>
                </a:path>
                <a:path w="4133215" h="218439">
                  <a:moveTo>
                    <a:pt x="240539" y="0"/>
                  </a:moveTo>
                  <a:lnTo>
                    <a:pt x="446937" y="0"/>
                  </a:lnTo>
                </a:path>
                <a:path w="4133215" h="218439">
                  <a:moveTo>
                    <a:pt x="585102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6441" y="2370450"/>
              <a:ext cx="4133215" cy="217170"/>
            </a:xfrm>
            <a:custGeom>
              <a:avLst/>
              <a:gdLst/>
              <a:ahLst/>
              <a:cxnLst/>
              <a:rect l="l" t="t" r="r" b="b"/>
              <a:pathLst>
                <a:path w="4133215" h="217169">
                  <a:moveTo>
                    <a:pt x="0" y="216626"/>
                  </a:moveTo>
                  <a:lnTo>
                    <a:pt x="4133031" y="216626"/>
                  </a:lnTo>
                </a:path>
                <a:path w="4133215" h="217169">
                  <a:moveTo>
                    <a:pt x="0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16441" y="2370450"/>
              <a:ext cx="4133215" cy="1958339"/>
            </a:xfrm>
            <a:custGeom>
              <a:avLst/>
              <a:gdLst/>
              <a:ahLst/>
              <a:cxnLst/>
              <a:rect l="l" t="t" r="r" b="b"/>
              <a:pathLst>
                <a:path w="4133215" h="1958339">
                  <a:moveTo>
                    <a:pt x="0" y="0"/>
                  </a:moveTo>
                  <a:lnTo>
                    <a:pt x="4133031" y="0"/>
                  </a:lnTo>
                  <a:lnTo>
                    <a:pt x="4133031" y="1958198"/>
                  </a:lnTo>
                  <a:lnTo>
                    <a:pt x="0" y="1958198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8812" y="2759339"/>
              <a:ext cx="138430" cy="95885"/>
            </a:xfrm>
            <a:custGeom>
              <a:avLst/>
              <a:gdLst/>
              <a:ahLst/>
              <a:cxnLst/>
              <a:rect l="l" t="t" r="r" b="b"/>
              <a:pathLst>
                <a:path w="138429" h="95885">
                  <a:moveTo>
                    <a:pt x="138168" y="0"/>
                  </a:moveTo>
                  <a:lnTo>
                    <a:pt x="0" y="0"/>
                  </a:lnTo>
                  <a:lnTo>
                    <a:pt x="0" y="95517"/>
                  </a:lnTo>
                  <a:lnTo>
                    <a:pt x="138168" y="9551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8812" y="2854857"/>
              <a:ext cx="138430" cy="85725"/>
            </a:xfrm>
            <a:custGeom>
              <a:avLst/>
              <a:gdLst/>
              <a:ahLst/>
              <a:cxnLst/>
              <a:rect l="l" t="t" r="r" b="b"/>
              <a:pathLst>
                <a:path w="138429" h="85725">
                  <a:moveTo>
                    <a:pt x="138168" y="0"/>
                  </a:moveTo>
                  <a:lnTo>
                    <a:pt x="0" y="0"/>
                  </a:lnTo>
                  <a:lnTo>
                    <a:pt x="0" y="85288"/>
                  </a:lnTo>
                  <a:lnTo>
                    <a:pt x="138168" y="8528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8812" y="2940145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80">
                  <a:moveTo>
                    <a:pt x="138168" y="0"/>
                  </a:moveTo>
                  <a:lnTo>
                    <a:pt x="0" y="0"/>
                  </a:lnTo>
                  <a:lnTo>
                    <a:pt x="0" y="68234"/>
                  </a:lnTo>
                  <a:lnTo>
                    <a:pt x="138168" y="6823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8812" y="3008379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30">
                  <a:moveTo>
                    <a:pt x="138168" y="0"/>
                  </a:moveTo>
                  <a:lnTo>
                    <a:pt x="0" y="0"/>
                  </a:lnTo>
                  <a:lnTo>
                    <a:pt x="0" y="49463"/>
                  </a:lnTo>
                  <a:lnTo>
                    <a:pt x="138168" y="4946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18812" y="3057843"/>
              <a:ext cx="138430" cy="48260"/>
            </a:xfrm>
            <a:custGeom>
              <a:avLst/>
              <a:gdLst/>
              <a:ahLst/>
              <a:cxnLst/>
              <a:rect l="l" t="t" r="r" b="b"/>
              <a:pathLst>
                <a:path w="138429" h="48260">
                  <a:moveTo>
                    <a:pt x="138168" y="0"/>
                  </a:moveTo>
                  <a:lnTo>
                    <a:pt x="0" y="0"/>
                  </a:lnTo>
                  <a:lnTo>
                    <a:pt x="0" y="47760"/>
                  </a:lnTo>
                  <a:lnTo>
                    <a:pt x="138168" y="47760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8812" y="3105604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29"/>
                  </a:lnTo>
                  <a:lnTo>
                    <a:pt x="138168" y="37529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8812" y="3143134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80">
                  <a:moveTo>
                    <a:pt x="138168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8" y="4264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8812" y="3185777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8" y="3752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8812" y="3223303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8168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8168" y="2899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8812" y="325230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8812" y="3283005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0"/>
                  </a:lnTo>
                  <a:lnTo>
                    <a:pt x="138168" y="30700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8812" y="3313706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8" y="3070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8812" y="3344410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18812" y="3375115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8" y="0"/>
                  </a:moveTo>
                  <a:lnTo>
                    <a:pt x="0" y="0"/>
                  </a:lnTo>
                  <a:lnTo>
                    <a:pt x="0" y="25585"/>
                  </a:lnTo>
                  <a:lnTo>
                    <a:pt x="138168" y="2558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8812" y="3400700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8812" y="3431405"/>
              <a:ext cx="138430" cy="24130"/>
            </a:xfrm>
            <a:custGeom>
              <a:avLst/>
              <a:gdLst/>
              <a:ahLst/>
              <a:cxnLst/>
              <a:rect l="l" t="t" r="r" b="b"/>
              <a:pathLst>
                <a:path w="138429" h="24129">
                  <a:moveTo>
                    <a:pt x="138168" y="0"/>
                  </a:moveTo>
                  <a:lnTo>
                    <a:pt x="0" y="0"/>
                  </a:lnTo>
                  <a:lnTo>
                    <a:pt x="0" y="23882"/>
                  </a:lnTo>
                  <a:lnTo>
                    <a:pt x="138168" y="2388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8812" y="345528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8" y="3070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8812" y="348599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18812" y="3516696"/>
              <a:ext cx="138430" cy="24130"/>
            </a:xfrm>
            <a:custGeom>
              <a:avLst/>
              <a:gdLst/>
              <a:ahLst/>
              <a:cxnLst/>
              <a:rect l="l" t="t" r="r" b="b"/>
              <a:pathLst>
                <a:path w="138429" h="24129">
                  <a:moveTo>
                    <a:pt x="138168" y="0"/>
                  </a:moveTo>
                  <a:lnTo>
                    <a:pt x="0" y="0"/>
                  </a:lnTo>
                  <a:lnTo>
                    <a:pt x="0" y="23874"/>
                  </a:lnTo>
                  <a:lnTo>
                    <a:pt x="138168" y="2387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18812" y="3540570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8812" y="3571275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8" y="0"/>
                  </a:moveTo>
                  <a:lnTo>
                    <a:pt x="0" y="0"/>
                  </a:lnTo>
                  <a:lnTo>
                    <a:pt x="0" y="25589"/>
                  </a:lnTo>
                  <a:lnTo>
                    <a:pt x="138168" y="25589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8812" y="3596864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8168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8168" y="2899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18812" y="3625862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8812" y="365656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699"/>
                  </a:lnTo>
                  <a:lnTo>
                    <a:pt x="138168" y="30699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18812" y="3687267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31"/>
                  </a:lnTo>
                  <a:lnTo>
                    <a:pt x="138168" y="37531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8812" y="3724798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8" y="3070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18812" y="3755501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8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8" y="4264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8812" y="3798144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8" y="3752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8812" y="3835670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8" y="0"/>
                  </a:moveTo>
                  <a:lnTo>
                    <a:pt x="0" y="0"/>
                  </a:lnTo>
                  <a:lnTo>
                    <a:pt x="0" y="42641"/>
                  </a:lnTo>
                  <a:lnTo>
                    <a:pt x="138168" y="42641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18812" y="3878312"/>
              <a:ext cx="138430" cy="48260"/>
            </a:xfrm>
            <a:custGeom>
              <a:avLst/>
              <a:gdLst/>
              <a:ahLst/>
              <a:cxnLst/>
              <a:rect l="l" t="t" r="r" b="b"/>
              <a:pathLst>
                <a:path w="138429" h="48260">
                  <a:moveTo>
                    <a:pt x="138168" y="0"/>
                  </a:moveTo>
                  <a:lnTo>
                    <a:pt x="0" y="0"/>
                  </a:lnTo>
                  <a:lnTo>
                    <a:pt x="0" y="47764"/>
                  </a:lnTo>
                  <a:lnTo>
                    <a:pt x="138168" y="4776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18812" y="3926076"/>
              <a:ext cx="138430" cy="56515"/>
            </a:xfrm>
            <a:custGeom>
              <a:avLst/>
              <a:gdLst/>
              <a:ahLst/>
              <a:cxnLst/>
              <a:rect l="l" t="t" r="r" b="b"/>
              <a:pathLst>
                <a:path w="138429" h="56514">
                  <a:moveTo>
                    <a:pt x="138168" y="0"/>
                  </a:moveTo>
                  <a:lnTo>
                    <a:pt x="0" y="0"/>
                  </a:lnTo>
                  <a:lnTo>
                    <a:pt x="0" y="56286"/>
                  </a:lnTo>
                  <a:lnTo>
                    <a:pt x="138168" y="5628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8812" y="3982363"/>
              <a:ext cx="138430" cy="66675"/>
            </a:xfrm>
            <a:custGeom>
              <a:avLst/>
              <a:gdLst/>
              <a:ahLst/>
              <a:cxnLst/>
              <a:rect l="l" t="t" r="r" b="b"/>
              <a:pathLst>
                <a:path w="138429" h="66675">
                  <a:moveTo>
                    <a:pt x="138168" y="0"/>
                  </a:moveTo>
                  <a:lnTo>
                    <a:pt x="0" y="0"/>
                  </a:lnTo>
                  <a:lnTo>
                    <a:pt x="0" y="66525"/>
                  </a:lnTo>
                  <a:lnTo>
                    <a:pt x="138168" y="6652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8812" y="4048888"/>
              <a:ext cx="138430" cy="92710"/>
            </a:xfrm>
            <a:custGeom>
              <a:avLst/>
              <a:gdLst/>
              <a:ahLst/>
              <a:cxnLst/>
              <a:rect l="l" t="t" r="r" b="b"/>
              <a:pathLst>
                <a:path w="138429" h="92710">
                  <a:moveTo>
                    <a:pt x="138168" y="0"/>
                  </a:moveTo>
                  <a:lnTo>
                    <a:pt x="0" y="0"/>
                  </a:lnTo>
                  <a:lnTo>
                    <a:pt x="0" y="92113"/>
                  </a:lnTo>
                  <a:lnTo>
                    <a:pt x="138168" y="9211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18812" y="4141001"/>
              <a:ext cx="138430" cy="128270"/>
            </a:xfrm>
            <a:custGeom>
              <a:avLst/>
              <a:gdLst/>
              <a:ahLst/>
              <a:cxnLst/>
              <a:rect l="l" t="t" r="r" b="b"/>
              <a:pathLst>
                <a:path w="138429" h="128270">
                  <a:moveTo>
                    <a:pt x="138168" y="0"/>
                  </a:moveTo>
                  <a:lnTo>
                    <a:pt x="0" y="0"/>
                  </a:lnTo>
                  <a:lnTo>
                    <a:pt x="0" y="127932"/>
                  </a:lnTo>
                  <a:lnTo>
                    <a:pt x="138168" y="12793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18812" y="4268933"/>
              <a:ext cx="138430" cy="58419"/>
            </a:xfrm>
            <a:custGeom>
              <a:avLst/>
              <a:gdLst/>
              <a:ahLst/>
              <a:cxnLst/>
              <a:rect l="l" t="t" r="r" b="b"/>
              <a:pathLst>
                <a:path w="138429" h="58420">
                  <a:moveTo>
                    <a:pt x="138168" y="0"/>
                  </a:moveTo>
                  <a:lnTo>
                    <a:pt x="0" y="0"/>
                  </a:lnTo>
                  <a:lnTo>
                    <a:pt x="0" y="57997"/>
                  </a:lnTo>
                  <a:lnTo>
                    <a:pt x="138168" y="5799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20491" y="2761065"/>
              <a:ext cx="138430" cy="1567815"/>
            </a:xfrm>
            <a:custGeom>
              <a:avLst/>
              <a:gdLst/>
              <a:ahLst/>
              <a:cxnLst/>
              <a:rect l="l" t="t" r="r" b="b"/>
              <a:pathLst>
                <a:path w="138429" h="1567814">
                  <a:moveTo>
                    <a:pt x="0" y="0"/>
                  </a:moveTo>
                  <a:lnTo>
                    <a:pt x="138167" y="0"/>
                  </a:lnTo>
                  <a:lnTo>
                    <a:pt x="138167" y="1567583"/>
                  </a:lnTo>
                  <a:lnTo>
                    <a:pt x="0" y="1567583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63379" y="2745691"/>
              <a:ext cx="138430" cy="97790"/>
            </a:xfrm>
            <a:custGeom>
              <a:avLst/>
              <a:gdLst/>
              <a:ahLst/>
              <a:cxnLst/>
              <a:rect l="l" t="t" r="r" b="b"/>
              <a:pathLst>
                <a:path w="138429" h="97789">
                  <a:moveTo>
                    <a:pt x="138164" y="0"/>
                  </a:moveTo>
                  <a:lnTo>
                    <a:pt x="0" y="0"/>
                  </a:lnTo>
                  <a:lnTo>
                    <a:pt x="0" y="97228"/>
                  </a:lnTo>
                  <a:lnTo>
                    <a:pt x="138164" y="9722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63379" y="2842920"/>
              <a:ext cx="138430" cy="85725"/>
            </a:xfrm>
            <a:custGeom>
              <a:avLst/>
              <a:gdLst/>
              <a:ahLst/>
              <a:cxnLst/>
              <a:rect l="l" t="t" r="r" b="b"/>
              <a:pathLst>
                <a:path w="138429" h="85725">
                  <a:moveTo>
                    <a:pt x="138164" y="0"/>
                  </a:moveTo>
                  <a:lnTo>
                    <a:pt x="0" y="0"/>
                  </a:lnTo>
                  <a:lnTo>
                    <a:pt x="0" y="85286"/>
                  </a:lnTo>
                  <a:lnTo>
                    <a:pt x="138164" y="85286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63379" y="2928207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80">
                  <a:moveTo>
                    <a:pt x="138164" y="0"/>
                  </a:moveTo>
                  <a:lnTo>
                    <a:pt x="0" y="0"/>
                  </a:lnTo>
                  <a:lnTo>
                    <a:pt x="0" y="68228"/>
                  </a:lnTo>
                  <a:lnTo>
                    <a:pt x="138164" y="6822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63379" y="2996435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30">
                  <a:moveTo>
                    <a:pt x="138164" y="0"/>
                  </a:moveTo>
                  <a:lnTo>
                    <a:pt x="0" y="0"/>
                  </a:lnTo>
                  <a:lnTo>
                    <a:pt x="0" y="49470"/>
                  </a:lnTo>
                  <a:lnTo>
                    <a:pt x="138164" y="4947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63379" y="3045905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30">
                  <a:moveTo>
                    <a:pt x="138164" y="0"/>
                  </a:moveTo>
                  <a:lnTo>
                    <a:pt x="0" y="0"/>
                  </a:lnTo>
                  <a:lnTo>
                    <a:pt x="0" y="49463"/>
                  </a:lnTo>
                  <a:lnTo>
                    <a:pt x="138164" y="4946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63379" y="3095369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9"/>
                  </a:lnTo>
                  <a:lnTo>
                    <a:pt x="138164" y="3752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63379" y="3132899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80">
                  <a:moveTo>
                    <a:pt x="138164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4" y="4264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63379" y="3175542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4" y="3752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63379" y="3213068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63379" y="3243773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63379" y="327447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4" y="3070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63379" y="330518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0"/>
                  </a:lnTo>
                  <a:lnTo>
                    <a:pt x="138164" y="3070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63379" y="3335882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63379" y="3366587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4" y="0"/>
                  </a:moveTo>
                  <a:lnTo>
                    <a:pt x="0" y="0"/>
                  </a:lnTo>
                  <a:lnTo>
                    <a:pt x="0" y="25589"/>
                  </a:lnTo>
                  <a:lnTo>
                    <a:pt x="138164" y="2558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63379" y="3392176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4" y="3070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63379" y="3422879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4" y="0"/>
                  </a:moveTo>
                  <a:lnTo>
                    <a:pt x="0" y="0"/>
                  </a:lnTo>
                  <a:lnTo>
                    <a:pt x="0" y="25581"/>
                  </a:lnTo>
                  <a:lnTo>
                    <a:pt x="138164" y="25581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63379" y="344846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63379" y="3479166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63379" y="3509871"/>
              <a:ext cx="138430" cy="24130"/>
            </a:xfrm>
            <a:custGeom>
              <a:avLst/>
              <a:gdLst/>
              <a:ahLst/>
              <a:cxnLst/>
              <a:rect l="l" t="t" r="r" b="b"/>
              <a:pathLst>
                <a:path w="138429" h="24129">
                  <a:moveTo>
                    <a:pt x="138164" y="0"/>
                  </a:moveTo>
                  <a:lnTo>
                    <a:pt x="0" y="0"/>
                  </a:lnTo>
                  <a:lnTo>
                    <a:pt x="0" y="23882"/>
                  </a:lnTo>
                  <a:lnTo>
                    <a:pt x="138164" y="2388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63379" y="3533753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699"/>
                  </a:lnTo>
                  <a:lnTo>
                    <a:pt x="138164" y="3069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63379" y="3564453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4" y="0"/>
                  </a:moveTo>
                  <a:lnTo>
                    <a:pt x="0" y="0"/>
                  </a:lnTo>
                  <a:lnTo>
                    <a:pt x="0" y="25589"/>
                  </a:lnTo>
                  <a:lnTo>
                    <a:pt x="138164" y="2558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63379" y="3590042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63379" y="362074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63379" y="365145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697"/>
                  </a:lnTo>
                  <a:lnTo>
                    <a:pt x="138164" y="30697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63379" y="3682149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9"/>
                  </a:lnTo>
                  <a:lnTo>
                    <a:pt x="138164" y="3752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63379" y="3719678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4" y="3070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63379" y="3750382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4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4" y="4264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563379" y="3793025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4" y="3752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63379" y="3830551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4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4" y="4264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63379" y="3873194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29">
                  <a:moveTo>
                    <a:pt x="138164" y="0"/>
                  </a:moveTo>
                  <a:lnTo>
                    <a:pt x="0" y="0"/>
                  </a:lnTo>
                  <a:lnTo>
                    <a:pt x="0" y="49470"/>
                  </a:lnTo>
                  <a:lnTo>
                    <a:pt x="138164" y="4947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63379" y="3922664"/>
              <a:ext cx="138430" cy="56515"/>
            </a:xfrm>
            <a:custGeom>
              <a:avLst/>
              <a:gdLst/>
              <a:ahLst/>
              <a:cxnLst/>
              <a:rect l="l" t="t" r="r" b="b"/>
              <a:pathLst>
                <a:path w="138429" h="56514">
                  <a:moveTo>
                    <a:pt x="138164" y="0"/>
                  </a:moveTo>
                  <a:lnTo>
                    <a:pt x="0" y="0"/>
                  </a:lnTo>
                  <a:lnTo>
                    <a:pt x="0" y="56290"/>
                  </a:lnTo>
                  <a:lnTo>
                    <a:pt x="138164" y="5629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63379" y="3978954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79">
                  <a:moveTo>
                    <a:pt x="138164" y="0"/>
                  </a:moveTo>
                  <a:lnTo>
                    <a:pt x="0" y="0"/>
                  </a:lnTo>
                  <a:lnTo>
                    <a:pt x="0" y="68230"/>
                  </a:lnTo>
                  <a:lnTo>
                    <a:pt x="138164" y="6823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63379" y="4047185"/>
              <a:ext cx="138430" cy="92710"/>
            </a:xfrm>
            <a:custGeom>
              <a:avLst/>
              <a:gdLst/>
              <a:ahLst/>
              <a:cxnLst/>
              <a:rect l="l" t="t" r="r" b="b"/>
              <a:pathLst>
                <a:path w="138429" h="92710">
                  <a:moveTo>
                    <a:pt x="138164" y="0"/>
                  </a:moveTo>
                  <a:lnTo>
                    <a:pt x="0" y="0"/>
                  </a:lnTo>
                  <a:lnTo>
                    <a:pt x="0" y="92109"/>
                  </a:lnTo>
                  <a:lnTo>
                    <a:pt x="138164" y="9210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63379" y="4139294"/>
              <a:ext cx="138430" cy="130175"/>
            </a:xfrm>
            <a:custGeom>
              <a:avLst/>
              <a:gdLst/>
              <a:ahLst/>
              <a:cxnLst/>
              <a:rect l="l" t="t" r="r" b="b"/>
              <a:pathLst>
                <a:path w="138429" h="130175">
                  <a:moveTo>
                    <a:pt x="138164" y="0"/>
                  </a:moveTo>
                  <a:lnTo>
                    <a:pt x="0" y="0"/>
                  </a:lnTo>
                  <a:lnTo>
                    <a:pt x="0" y="129639"/>
                  </a:lnTo>
                  <a:lnTo>
                    <a:pt x="138164" y="12963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63379" y="4268933"/>
              <a:ext cx="138430" cy="58419"/>
            </a:xfrm>
            <a:custGeom>
              <a:avLst/>
              <a:gdLst/>
              <a:ahLst/>
              <a:cxnLst/>
              <a:rect l="l" t="t" r="r" b="b"/>
              <a:pathLst>
                <a:path w="138429" h="58420">
                  <a:moveTo>
                    <a:pt x="138164" y="0"/>
                  </a:moveTo>
                  <a:lnTo>
                    <a:pt x="0" y="0"/>
                  </a:lnTo>
                  <a:lnTo>
                    <a:pt x="0" y="57997"/>
                  </a:lnTo>
                  <a:lnTo>
                    <a:pt x="138164" y="57997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65055" y="2747417"/>
              <a:ext cx="138430" cy="1581785"/>
            </a:xfrm>
            <a:custGeom>
              <a:avLst/>
              <a:gdLst/>
              <a:ahLst/>
              <a:cxnLst/>
              <a:rect l="l" t="t" r="r" b="b"/>
              <a:pathLst>
                <a:path w="138429" h="1581785">
                  <a:moveTo>
                    <a:pt x="0" y="0"/>
                  </a:moveTo>
                  <a:lnTo>
                    <a:pt x="138167" y="0"/>
                  </a:lnTo>
                  <a:lnTo>
                    <a:pt x="138167" y="1581230"/>
                  </a:lnTo>
                  <a:lnTo>
                    <a:pt x="0" y="1581230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07939" y="2846329"/>
              <a:ext cx="136525" cy="90805"/>
            </a:xfrm>
            <a:custGeom>
              <a:avLst/>
              <a:gdLst/>
              <a:ahLst/>
              <a:cxnLst/>
              <a:rect l="l" t="t" r="r" b="b"/>
              <a:pathLst>
                <a:path w="136525" h="90805">
                  <a:moveTo>
                    <a:pt x="136457" y="0"/>
                  </a:moveTo>
                  <a:lnTo>
                    <a:pt x="0" y="0"/>
                  </a:lnTo>
                  <a:lnTo>
                    <a:pt x="0" y="90407"/>
                  </a:lnTo>
                  <a:lnTo>
                    <a:pt x="136457" y="9040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07939" y="2936736"/>
              <a:ext cx="136525" cy="81915"/>
            </a:xfrm>
            <a:custGeom>
              <a:avLst/>
              <a:gdLst/>
              <a:ahLst/>
              <a:cxnLst/>
              <a:rect l="l" t="t" r="r" b="b"/>
              <a:pathLst>
                <a:path w="136525" h="81914">
                  <a:moveTo>
                    <a:pt x="136457" y="0"/>
                  </a:moveTo>
                  <a:lnTo>
                    <a:pt x="0" y="0"/>
                  </a:lnTo>
                  <a:lnTo>
                    <a:pt x="0" y="81878"/>
                  </a:lnTo>
                  <a:lnTo>
                    <a:pt x="136457" y="81878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07939" y="3018614"/>
              <a:ext cx="136525" cy="63500"/>
            </a:xfrm>
            <a:custGeom>
              <a:avLst/>
              <a:gdLst/>
              <a:ahLst/>
              <a:cxnLst/>
              <a:rect l="l" t="t" r="r" b="b"/>
              <a:pathLst>
                <a:path w="136525" h="63500">
                  <a:moveTo>
                    <a:pt x="136457" y="0"/>
                  </a:moveTo>
                  <a:lnTo>
                    <a:pt x="0" y="0"/>
                  </a:lnTo>
                  <a:lnTo>
                    <a:pt x="0" y="63111"/>
                  </a:lnTo>
                  <a:lnTo>
                    <a:pt x="136457" y="6311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07939" y="3081726"/>
              <a:ext cx="136525" cy="46355"/>
            </a:xfrm>
            <a:custGeom>
              <a:avLst/>
              <a:gdLst/>
              <a:ahLst/>
              <a:cxnLst/>
              <a:rect l="l" t="t" r="r" b="b"/>
              <a:pathLst>
                <a:path w="136525" h="46355">
                  <a:moveTo>
                    <a:pt x="136457" y="0"/>
                  </a:moveTo>
                  <a:lnTo>
                    <a:pt x="0" y="0"/>
                  </a:lnTo>
                  <a:lnTo>
                    <a:pt x="0" y="46055"/>
                  </a:lnTo>
                  <a:lnTo>
                    <a:pt x="136457" y="4605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07939" y="3127781"/>
              <a:ext cx="136525" cy="46355"/>
            </a:xfrm>
            <a:custGeom>
              <a:avLst/>
              <a:gdLst/>
              <a:ahLst/>
              <a:cxnLst/>
              <a:rect l="l" t="t" r="r" b="b"/>
              <a:pathLst>
                <a:path w="136525" h="46355">
                  <a:moveTo>
                    <a:pt x="136457" y="0"/>
                  </a:moveTo>
                  <a:lnTo>
                    <a:pt x="0" y="0"/>
                  </a:lnTo>
                  <a:lnTo>
                    <a:pt x="0" y="46057"/>
                  </a:lnTo>
                  <a:lnTo>
                    <a:pt x="136457" y="4605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07939" y="3173839"/>
              <a:ext cx="136525" cy="34290"/>
            </a:xfrm>
            <a:custGeom>
              <a:avLst/>
              <a:gdLst/>
              <a:ahLst/>
              <a:cxnLst/>
              <a:rect l="l" t="t" r="r" b="b"/>
              <a:pathLst>
                <a:path w="136525" h="34289">
                  <a:moveTo>
                    <a:pt x="136457" y="0"/>
                  </a:moveTo>
                  <a:lnTo>
                    <a:pt x="0" y="0"/>
                  </a:lnTo>
                  <a:lnTo>
                    <a:pt x="0" y="34109"/>
                  </a:lnTo>
                  <a:lnTo>
                    <a:pt x="136457" y="34109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07939" y="3207948"/>
              <a:ext cx="136525" cy="41275"/>
            </a:xfrm>
            <a:custGeom>
              <a:avLst/>
              <a:gdLst/>
              <a:ahLst/>
              <a:cxnLst/>
              <a:rect l="l" t="t" r="r" b="b"/>
              <a:pathLst>
                <a:path w="136525" h="41275">
                  <a:moveTo>
                    <a:pt x="136457" y="0"/>
                  </a:moveTo>
                  <a:lnTo>
                    <a:pt x="0" y="0"/>
                  </a:lnTo>
                  <a:lnTo>
                    <a:pt x="0" y="40939"/>
                  </a:lnTo>
                  <a:lnTo>
                    <a:pt x="136457" y="40939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07939" y="3248888"/>
              <a:ext cx="136525" cy="34290"/>
            </a:xfrm>
            <a:custGeom>
              <a:avLst/>
              <a:gdLst/>
              <a:ahLst/>
              <a:cxnLst/>
              <a:rect l="l" t="t" r="r" b="b"/>
              <a:pathLst>
                <a:path w="136525" h="34289">
                  <a:moveTo>
                    <a:pt x="136457" y="0"/>
                  </a:moveTo>
                  <a:lnTo>
                    <a:pt x="0" y="0"/>
                  </a:lnTo>
                  <a:lnTo>
                    <a:pt x="0" y="34117"/>
                  </a:lnTo>
                  <a:lnTo>
                    <a:pt x="136457" y="3411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07939" y="3283005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07939" y="3311999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9001"/>
                  </a:lnTo>
                  <a:lnTo>
                    <a:pt x="136457" y="2900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07939" y="3341001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07939" y="3369995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9001"/>
                  </a:lnTo>
                  <a:lnTo>
                    <a:pt x="136457" y="2900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07939" y="3398997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6457" y="2899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07939" y="3427995"/>
              <a:ext cx="136525" cy="24130"/>
            </a:xfrm>
            <a:custGeom>
              <a:avLst/>
              <a:gdLst/>
              <a:ahLst/>
              <a:cxnLst/>
              <a:rect l="l" t="t" r="r" b="b"/>
              <a:pathLst>
                <a:path w="136525" h="24129">
                  <a:moveTo>
                    <a:pt x="136457" y="0"/>
                  </a:moveTo>
                  <a:lnTo>
                    <a:pt x="0" y="0"/>
                  </a:lnTo>
                  <a:lnTo>
                    <a:pt x="0" y="23878"/>
                  </a:lnTo>
                  <a:lnTo>
                    <a:pt x="136457" y="23878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07939" y="3451873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9"/>
                  </a:lnTo>
                  <a:lnTo>
                    <a:pt x="136457" y="28999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07939" y="3480873"/>
              <a:ext cx="136525" cy="22225"/>
            </a:xfrm>
            <a:custGeom>
              <a:avLst/>
              <a:gdLst/>
              <a:ahLst/>
              <a:cxnLst/>
              <a:rect l="l" t="t" r="r" b="b"/>
              <a:pathLst>
                <a:path w="136525" h="22225">
                  <a:moveTo>
                    <a:pt x="136457" y="0"/>
                  </a:moveTo>
                  <a:lnTo>
                    <a:pt x="0" y="0"/>
                  </a:lnTo>
                  <a:lnTo>
                    <a:pt x="0" y="22175"/>
                  </a:lnTo>
                  <a:lnTo>
                    <a:pt x="136457" y="2217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07939" y="3503048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6457" y="2899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07939" y="3532046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07939" y="3561040"/>
              <a:ext cx="136525" cy="24130"/>
            </a:xfrm>
            <a:custGeom>
              <a:avLst/>
              <a:gdLst/>
              <a:ahLst/>
              <a:cxnLst/>
              <a:rect l="l" t="t" r="r" b="b"/>
              <a:pathLst>
                <a:path w="136525" h="24129">
                  <a:moveTo>
                    <a:pt x="136457" y="0"/>
                  </a:moveTo>
                  <a:lnTo>
                    <a:pt x="0" y="0"/>
                  </a:lnTo>
                  <a:lnTo>
                    <a:pt x="0" y="23882"/>
                  </a:lnTo>
                  <a:lnTo>
                    <a:pt x="136457" y="23882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07939" y="3584922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6457" y="2899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07939" y="3613920"/>
              <a:ext cx="136525" cy="22225"/>
            </a:xfrm>
            <a:custGeom>
              <a:avLst/>
              <a:gdLst/>
              <a:ahLst/>
              <a:cxnLst/>
              <a:rect l="l" t="t" r="r" b="b"/>
              <a:pathLst>
                <a:path w="136525" h="22225">
                  <a:moveTo>
                    <a:pt x="136457" y="0"/>
                  </a:moveTo>
                  <a:lnTo>
                    <a:pt x="0" y="0"/>
                  </a:lnTo>
                  <a:lnTo>
                    <a:pt x="0" y="22176"/>
                  </a:lnTo>
                  <a:lnTo>
                    <a:pt x="136457" y="22176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07939" y="3636097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07939" y="3665091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9001"/>
                  </a:lnTo>
                  <a:lnTo>
                    <a:pt x="136457" y="2900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07939" y="3694093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7939" y="3723087"/>
              <a:ext cx="136525" cy="36195"/>
            </a:xfrm>
            <a:custGeom>
              <a:avLst/>
              <a:gdLst/>
              <a:ahLst/>
              <a:cxnLst/>
              <a:rect l="l" t="t" r="r" b="b"/>
              <a:pathLst>
                <a:path w="136525" h="36195">
                  <a:moveTo>
                    <a:pt x="136457" y="0"/>
                  </a:moveTo>
                  <a:lnTo>
                    <a:pt x="0" y="0"/>
                  </a:lnTo>
                  <a:lnTo>
                    <a:pt x="0" y="35820"/>
                  </a:lnTo>
                  <a:lnTo>
                    <a:pt x="136457" y="35820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07939" y="3758907"/>
              <a:ext cx="136525" cy="27305"/>
            </a:xfrm>
            <a:custGeom>
              <a:avLst/>
              <a:gdLst/>
              <a:ahLst/>
              <a:cxnLst/>
              <a:rect l="l" t="t" r="r" b="b"/>
              <a:pathLst>
                <a:path w="136525" h="27304">
                  <a:moveTo>
                    <a:pt x="136457" y="0"/>
                  </a:moveTo>
                  <a:lnTo>
                    <a:pt x="0" y="0"/>
                  </a:lnTo>
                  <a:lnTo>
                    <a:pt x="0" y="27294"/>
                  </a:lnTo>
                  <a:lnTo>
                    <a:pt x="136457" y="272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907939" y="3786202"/>
              <a:ext cx="136525" cy="41275"/>
            </a:xfrm>
            <a:custGeom>
              <a:avLst/>
              <a:gdLst/>
              <a:ahLst/>
              <a:cxnLst/>
              <a:rect l="l" t="t" r="r" b="b"/>
              <a:pathLst>
                <a:path w="136525" h="41275">
                  <a:moveTo>
                    <a:pt x="136457" y="0"/>
                  </a:moveTo>
                  <a:lnTo>
                    <a:pt x="0" y="0"/>
                  </a:lnTo>
                  <a:lnTo>
                    <a:pt x="0" y="40935"/>
                  </a:lnTo>
                  <a:lnTo>
                    <a:pt x="136457" y="4093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07939" y="3827138"/>
              <a:ext cx="136525" cy="36195"/>
            </a:xfrm>
            <a:custGeom>
              <a:avLst/>
              <a:gdLst/>
              <a:ahLst/>
              <a:cxnLst/>
              <a:rect l="l" t="t" r="r" b="b"/>
              <a:pathLst>
                <a:path w="136525" h="36195">
                  <a:moveTo>
                    <a:pt x="136457" y="0"/>
                  </a:moveTo>
                  <a:lnTo>
                    <a:pt x="0" y="0"/>
                  </a:lnTo>
                  <a:lnTo>
                    <a:pt x="0" y="35820"/>
                  </a:lnTo>
                  <a:lnTo>
                    <a:pt x="136457" y="35820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07939" y="3862958"/>
              <a:ext cx="136525" cy="39370"/>
            </a:xfrm>
            <a:custGeom>
              <a:avLst/>
              <a:gdLst/>
              <a:ahLst/>
              <a:cxnLst/>
              <a:rect l="l" t="t" r="r" b="b"/>
              <a:pathLst>
                <a:path w="136525" h="39370">
                  <a:moveTo>
                    <a:pt x="136457" y="0"/>
                  </a:moveTo>
                  <a:lnTo>
                    <a:pt x="0" y="0"/>
                  </a:lnTo>
                  <a:lnTo>
                    <a:pt x="0" y="39235"/>
                  </a:lnTo>
                  <a:lnTo>
                    <a:pt x="136457" y="3923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07939" y="3902194"/>
              <a:ext cx="136525" cy="46355"/>
            </a:xfrm>
            <a:custGeom>
              <a:avLst/>
              <a:gdLst/>
              <a:ahLst/>
              <a:cxnLst/>
              <a:rect l="l" t="t" r="r" b="b"/>
              <a:pathLst>
                <a:path w="136525" h="46354">
                  <a:moveTo>
                    <a:pt x="136457" y="0"/>
                  </a:moveTo>
                  <a:lnTo>
                    <a:pt x="0" y="0"/>
                  </a:lnTo>
                  <a:lnTo>
                    <a:pt x="0" y="46055"/>
                  </a:lnTo>
                  <a:lnTo>
                    <a:pt x="136457" y="4605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07939" y="3948249"/>
              <a:ext cx="136525" cy="53340"/>
            </a:xfrm>
            <a:custGeom>
              <a:avLst/>
              <a:gdLst/>
              <a:ahLst/>
              <a:cxnLst/>
              <a:rect l="l" t="t" r="r" b="b"/>
              <a:pathLst>
                <a:path w="136525" h="53339">
                  <a:moveTo>
                    <a:pt x="136457" y="0"/>
                  </a:moveTo>
                  <a:lnTo>
                    <a:pt x="0" y="0"/>
                  </a:lnTo>
                  <a:lnTo>
                    <a:pt x="0" y="52876"/>
                  </a:lnTo>
                  <a:lnTo>
                    <a:pt x="136457" y="52876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07939" y="4001126"/>
              <a:ext cx="136525" cy="63500"/>
            </a:xfrm>
            <a:custGeom>
              <a:avLst/>
              <a:gdLst/>
              <a:ahLst/>
              <a:cxnLst/>
              <a:rect l="l" t="t" r="r" b="b"/>
              <a:pathLst>
                <a:path w="136525" h="63500">
                  <a:moveTo>
                    <a:pt x="136457" y="0"/>
                  </a:moveTo>
                  <a:lnTo>
                    <a:pt x="0" y="0"/>
                  </a:lnTo>
                  <a:lnTo>
                    <a:pt x="0" y="63115"/>
                  </a:lnTo>
                  <a:lnTo>
                    <a:pt x="136457" y="6311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07939" y="4064241"/>
              <a:ext cx="136525" cy="86995"/>
            </a:xfrm>
            <a:custGeom>
              <a:avLst/>
              <a:gdLst/>
              <a:ahLst/>
              <a:cxnLst/>
              <a:rect l="l" t="t" r="r" b="b"/>
              <a:pathLst>
                <a:path w="136525" h="86995">
                  <a:moveTo>
                    <a:pt x="136457" y="0"/>
                  </a:moveTo>
                  <a:lnTo>
                    <a:pt x="0" y="0"/>
                  </a:lnTo>
                  <a:lnTo>
                    <a:pt x="0" y="86995"/>
                  </a:lnTo>
                  <a:lnTo>
                    <a:pt x="136457" y="8699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07939" y="4151236"/>
              <a:ext cx="136525" cy="121285"/>
            </a:xfrm>
            <a:custGeom>
              <a:avLst/>
              <a:gdLst/>
              <a:ahLst/>
              <a:cxnLst/>
              <a:rect l="l" t="t" r="r" b="b"/>
              <a:pathLst>
                <a:path w="136525" h="121285">
                  <a:moveTo>
                    <a:pt x="136457" y="0"/>
                  </a:moveTo>
                  <a:lnTo>
                    <a:pt x="0" y="0"/>
                  </a:lnTo>
                  <a:lnTo>
                    <a:pt x="0" y="121107"/>
                  </a:lnTo>
                  <a:lnTo>
                    <a:pt x="136457" y="12110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07939" y="4272343"/>
              <a:ext cx="136525" cy="54610"/>
            </a:xfrm>
            <a:custGeom>
              <a:avLst/>
              <a:gdLst/>
              <a:ahLst/>
              <a:cxnLst/>
              <a:rect l="l" t="t" r="r" b="b"/>
              <a:pathLst>
                <a:path w="136525" h="54610">
                  <a:moveTo>
                    <a:pt x="136457" y="0"/>
                  </a:moveTo>
                  <a:lnTo>
                    <a:pt x="0" y="0"/>
                  </a:lnTo>
                  <a:lnTo>
                    <a:pt x="0" y="54587"/>
                  </a:lnTo>
                  <a:lnTo>
                    <a:pt x="136457" y="5458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09614" y="2848059"/>
              <a:ext cx="136525" cy="1480820"/>
            </a:xfrm>
            <a:custGeom>
              <a:avLst/>
              <a:gdLst/>
              <a:ahLst/>
              <a:cxnLst/>
              <a:rect l="l" t="t" r="r" b="b"/>
              <a:pathLst>
                <a:path w="136525" h="1480820">
                  <a:moveTo>
                    <a:pt x="0" y="0"/>
                  </a:moveTo>
                  <a:lnTo>
                    <a:pt x="136462" y="0"/>
                  </a:lnTo>
                  <a:lnTo>
                    <a:pt x="136462" y="1480589"/>
                  </a:lnTo>
                  <a:lnTo>
                    <a:pt x="0" y="1480589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52502" y="4326930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61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6461" y="5115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52502" y="4332046"/>
              <a:ext cx="136525" cy="8890"/>
            </a:xfrm>
            <a:custGeom>
              <a:avLst/>
              <a:gdLst/>
              <a:ahLst/>
              <a:cxnLst/>
              <a:rect l="l" t="t" r="r" b="b"/>
              <a:pathLst>
                <a:path w="136525" h="8889">
                  <a:moveTo>
                    <a:pt x="136461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6461" y="8524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52502" y="4340570"/>
              <a:ext cx="136525" cy="6985"/>
            </a:xfrm>
            <a:custGeom>
              <a:avLst/>
              <a:gdLst/>
              <a:ahLst/>
              <a:cxnLst/>
              <a:rect l="l" t="t" r="r" b="b"/>
              <a:pathLst>
                <a:path w="136525" h="6985">
                  <a:moveTo>
                    <a:pt x="136461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6461" y="6826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52502" y="4347396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61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6461" y="5118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52502" y="4352514"/>
              <a:ext cx="136525" cy="635"/>
            </a:xfrm>
            <a:custGeom>
              <a:avLst/>
              <a:gdLst/>
              <a:ahLst/>
              <a:cxnLst/>
              <a:rect l="l" t="t" r="r" b="b"/>
              <a:pathLst>
                <a:path w="136525" h="635">
                  <a:moveTo>
                    <a:pt x="136461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6461" y="568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54178" y="4328648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4">
                  <a:moveTo>
                    <a:pt x="0" y="0"/>
                  </a:moveTo>
                  <a:lnTo>
                    <a:pt x="136455" y="0"/>
                  </a:lnTo>
                  <a:lnTo>
                    <a:pt x="136455" y="24450"/>
                  </a:lnTo>
                </a:path>
                <a:path w="136525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97065" y="4326930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5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6458" y="5115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97065" y="4332046"/>
              <a:ext cx="136525" cy="8890"/>
            </a:xfrm>
            <a:custGeom>
              <a:avLst/>
              <a:gdLst/>
              <a:ahLst/>
              <a:cxnLst/>
              <a:rect l="l" t="t" r="r" b="b"/>
              <a:pathLst>
                <a:path w="136525" h="8889">
                  <a:moveTo>
                    <a:pt x="13645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6458" y="8524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97065" y="4340570"/>
              <a:ext cx="136525" cy="6985"/>
            </a:xfrm>
            <a:custGeom>
              <a:avLst/>
              <a:gdLst/>
              <a:ahLst/>
              <a:cxnLst/>
              <a:rect l="l" t="t" r="r" b="b"/>
              <a:pathLst>
                <a:path w="136525" h="6985">
                  <a:moveTo>
                    <a:pt x="13645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6458" y="6826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597065" y="4347396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5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6458" y="5118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97065" y="4352514"/>
              <a:ext cx="136525" cy="635"/>
            </a:xfrm>
            <a:custGeom>
              <a:avLst/>
              <a:gdLst/>
              <a:ahLst/>
              <a:cxnLst/>
              <a:rect l="l" t="t" r="r" b="b"/>
              <a:pathLst>
                <a:path w="136525" h="635">
                  <a:moveTo>
                    <a:pt x="13645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6458" y="568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98738" y="4328648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4">
                  <a:moveTo>
                    <a:pt x="0" y="0"/>
                  </a:moveTo>
                  <a:lnTo>
                    <a:pt x="136458" y="0"/>
                  </a:lnTo>
                  <a:lnTo>
                    <a:pt x="136458" y="24450"/>
                  </a:lnTo>
                </a:path>
                <a:path w="136525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939921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8" y="511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939921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8" y="852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9921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8" y="682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39921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8" y="511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39921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8" y="56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41593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2" y="0"/>
                  </a:lnTo>
                  <a:lnTo>
                    <a:pt x="138162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84485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4" y="511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284485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4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4" y="852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84485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4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4" y="6826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84485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4" y="511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84485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4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4" y="56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286157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2" y="0"/>
                  </a:lnTo>
                  <a:lnTo>
                    <a:pt x="138162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629049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3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3" y="5115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629049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3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3" y="8524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629049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3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3" y="6826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629049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3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3" y="5118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629049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3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3" y="568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630716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2" y="0"/>
                  </a:lnTo>
                  <a:lnTo>
                    <a:pt x="138162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973607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8" y="511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973607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8" y="852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73607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8" y="682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973607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8" y="511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973607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8" y="56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975276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318175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4" y="511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318175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4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4" y="852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18175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4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4" y="6826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318175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4" y="511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318175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4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4" y="56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319836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662735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7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7" y="5115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662735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7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7" y="8524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62735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7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7" y="6826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62735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7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7" y="5118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662735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7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7" y="568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664400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007298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8" y="511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007298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8" y="852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007298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8" y="682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007298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8" y="511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007298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8" y="56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008959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090854" y="2370450"/>
              <a:ext cx="4158615" cy="1985645"/>
            </a:xfrm>
            <a:custGeom>
              <a:avLst/>
              <a:gdLst/>
              <a:ahLst/>
              <a:cxnLst/>
              <a:rect l="l" t="t" r="r" b="b"/>
              <a:pathLst>
                <a:path w="4158615" h="1985645">
                  <a:moveTo>
                    <a:pt x="25586" y="1958198"/>
                  </a:moveTo>
                  <a:lnTo>
                    <a:pt x="25586" y="0"/>
                  </a:lnTo>
                </a:path>
                <a:path w="4158615" h="1985645">
                  <a:moveTo>
                    <a:pt x="0" y="1958198"/>
                  </a:moveTo>
                  <a:lnTo>
                    <a:pt x="25586" y="1958198"/>
                  </a:lnTo>
                </a:path>
                <a:path w="4158615" h="1985645">
                  <a:moveTo>
                    <a:pt x="0" y="1741567"/>
                  </a:moveTo>
                  <a:lnTo>
                    <a:pt x="25586" y="1741567"/>
                  </a:lnTo>
                </a:path>
                <a:path w="4158615" h="1985645">
                  <a:moveTo>
                    <a:pt x="0" y="1523231"/>
                  </a:moveTo>
                  <a:lnTo>
                    <a:pt x="25586" y="1523231"/>
                  </a:lnTo>
                </a:path>
                <a:path w="4158615" h="1985645">
                  <a:moveTo>
                    <a:pt x="0" y="1304896"/>
                  </a:moveTo>
                  <a:lnTo>
                    <a:pt x="25586" y="1304896"/>
                  </a:lnTo>
                </a:path>
                <a:path w="4158615" h="1985645">
                  <a:moveTo>
                    <a:pt x="0" y="1088265"/>
                  </a:moveTo>
                  <a:lnTo>
                    <a:pt x="25586" y="1088265"/>
                  </a:lnTo>
                </a:path>
                <a:path w="4158615" h="1985645">
                  <a:moveTo>
                    <a:pt x="0" y="869930"/>
                  </a:moveTo>
                  <a:lnTo>
                    <a:pt x="25586" y="869930"/>
                  </a:lnTo>
                </a:path>
                <a:path w="4158615" h="1985645">
                  <a:moveTo>
                    <a:pt x="0" y="653301"/>
                  </a:moveTo>
                  <a:lnTo>
                    <a:pt x="25586" y="653301"/>
                  </a:lnTo>
                </a:path>
                <a:path w="4158615" h="1985645">
                  <a:moveTo>
                    <a:pt x="0" y="434963"/>
                  </a:moveTo>
                  <a:lnTo>
                    <a:pt x="25586" y="434963"/>
                  </a:lnTo>
                </a:path>
                <a:path w="4158615" h="1985645">
                  <a:moveTo>
                    <a:pt x="0" y="216626"/>
                  </a:moveTo>
                  <a:lnTo>
                    <a:pt x="25586" y="216626"/>
                  </a:lnTo>
                </a:path>
                <a:path w="4158615" h="1985645">
                  <a:moveTo>
                    <a:pt x="0" y="0"/>
                  </a:moveTo>
                  <a:lnTo>
                    <a:pt x="25586" y="0"/>
                  </a:lnTo>
                </a:path>
                <a:path w="4158615" h="1985645">
                  <a:moveTo>
                    <a:pt x="25586" y="1958198"/>
                  </a:moveTo>
                  <a:lnTo>
                    <a:pt x="4158618" y="1958198"/>
                  </a:lnTo>
                </a:path>
                <a:path w="4158615" h="1985645">
                  <a:moveTo>
                    <a:pt x="25586" y="1958198"/>
                  </a:moveTo>
                  <a:lnTo>
                    <a:pt x="25586" y="1985489"/>
                  </a:lnTo>
                </a:path>
                <a:path w="4158615" h="1985645">
                  <a:moveTo>
                    <a:pt x="370150" y="1958198"/>
                  </a:moveTo>
                  <a:lnTo>
                    <a:pt x="370150" y="1985489"/>
                  </a:lnTo>
                </a:path>
                <a:path w="4158615" h="1985645">
                  <a:moveTo>
                    <a:pt x="714709" y="1958198"/>
                  </a:moveTo>
                  <a:lnTo>
                    <a:pt x="714709" y="1985489"/>
                  </a:lnTo>
                </a:path>
                <a:path w="4158615" h="1985645">
                  <a:moveTo>
                    <a:pt x="1059273" y="1958198"/>
                  </a:moveTo>
                  <a:lnTo>
                    <a:pt x="1059273" y="1985489"/>
                  </a:lnTo>
                </a:path>
                <a:path w="4158615" h="1985645">
                  <a:moveTo>
                    <a:pt x="1403833" y="1958198"/>
                  </a:moveTo>
                  <a:lnTo>
                    <a:pt x="1403833" y="1985489"/>
                  </a:lnTo>
                </a:path>
                <a:path w="4158615" h="1985645">
                  <a:moveTo>
                    <a:pt x="1748393" y="1958198"/>
                  </a:moveTo>
                  <a:lnTo>
                    <a:pt x="1748393" y="1985489"/>
                  </a:lnTo>
                </a:path>
                <a:path w="4158615" h="1985645">
                  <a:moveTo>
                    <a:pt x="2092956" y="1958198"/>
                  </a:moveTo>
                  <a:lnTo>
                    <a:pt x="2092956" y="1985489"/>
                  </a:lnTo>
                </a:path>
                <a:path w="4158615" h="1985645">
                  <a:moveTo>
                    <a:pt x="2437516" y="1958198"/>
                  </a:moveTo>
                  <a:lnTo>
                    <a:pt x="2437516" y="1985489"/>
                  </a:lnTo>
                </a:path>
                <a:path w="4158615" h="1985645">
                  <a:moveTo>
                    <a:pt x="2782075" y="1958198"/>
                  </a:moveTo>
                  <a:lnTo>
                    <a:pt x="2782075" y="1985489"/>
                  </a:lnTo>
                </a:path>
                <a:path w="4158615" h="1985645">
                  <a:moveTo>
                    <a:pt x="3124931" y="1958198"/>
                  </a:moveTo>
                  <a:lnTo>
                    <a:pt x="3124931" y="1985489"/>
                  </a:lnTo>
                </a:path>
                <a:path w="4158615" h="1985645">
                  <a:moveTo>
                    <a:pt x="3469495" y="1958198"/>
                  </a:moveTo>
                  <a:lnTo>
                    <a:pt x="3469495" y="1985489"/>
                  </a:lnTo>
                </a:path>
                <a:path w="4158615" h="1985645">
                  <a:moveTo>
                    <a:pt x="3814054" y="1958198"/>
                  </a:moveTo>
                  <a:lnTo>
                    <a:pt x="3814054" y="1985489"/>
                  </a:lnTo>
                </a:path>
                <a:path w="4158615" h="1985645">
                  <a:moveTo>
                    <a:pt x="4158618" y="1958198"/>
                  </a:moveTo>
                  <a:lnTo>
                    <a:pt x="4158618" y="1985489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5498956" y="2191344"/>
            <a:ext cx="4796790" cy="3033395"/>
          </a:xfrm>
          <a:prstGeom prst="rect">
            <a:avLst/>
          </a:prstGeom>
          <a:ln w="2899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700" spc="-20" dirty="0">
                <a:latin typeface="Arial"/>
                <a:cs typeface="Arial"/>
              </a:rPr>
              <a:t>10,0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9,0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8,0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7,0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6,0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5,0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4,0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3,0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2,0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ts val="835"/>
              </a:lnSpc>
            </a:pPr>
            <a:r>
              <a:rPr sz="700" spc="-25" dirty="0">
                <a:latin typeface="Arial"/>
                <a:cs typeface="Arial"/>
              </a:rPr>
              <a:t>1,0</a:t>
            </a:r>
            <a:endParaRPr sz="700">
              <a:latin typeface="Arial"/>
              <a:cs typeface="Arial"/>
            </a:endParaRPr>
          </a:p>
          <a:p>
            <a:pPr marL="668655">
              <a:lnSpc>
                <a:spcPts val="835"/>
              </a:lnSpc>
            </a:pPr>
            <a:r>
              <a:rPr sz="700" dirty="0">
                <a:latin typeface="Arial"/>
                <a:cs typeface="Arial"/>
              </a:rPr>
              <a:t>fev/10</a:t>
            </a:r>
            <a:r>
              <a:rPr sz="700" spc="45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mar/10</a:t>
            </a:r>
            <a:r>
              <a:rPr sz="700" spc="4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abr/10</a:t>
            </a:r>
            <a:r>
              <a:rPr sz="700" spc="46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mai/10</a:t>
            </a:r>
            <a:r>
              <a:rPr sz="700" spc="4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jun/10</a:t>
            </a:r>
            <a:r>
              <a:rPr sz="700" spc="25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jul/10</a:t>
            </a:r>
            <a:r>
              <a:rPr sz="700" spc="190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ago/10</a:t>
            </a:r>
            <a:r>
              <a:rPr sz="700" spc="4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set/10</a:t>
            </a:r>
            <a:r>
              <a:rPr sz="700" spc="185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out/10</a:t>
            </a:r>
            <a:r>
              <a:rPr sz="700" spc="47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nov/10</a:t>
            </a:r>
            <a:r>
              <a:rPr sz="700" spc="40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dez/10</a:t>
            </a:r>
            <a:r>
              <a:rPr sz="700" spc="49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jan/11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841" y="1725951"/>
            <a:ext cx="10064318" cy="57600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9"/>
            <a:ext cx="10691808" cy="11784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Barlow Black"/>
                <a:cs typeface="Barlow Black"/>
              </a:rPr>
              <a:t>Exemplo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90" y="374702"/>
            <a:ext cx="10692130" cy="913765"/>
            <a:chOff x="-190" y="374702"/>
            <a:chExt cx="10692130" cy="913765"/>
          </a:xfrm>
        </p:grpSpPr>
        <p:sp>
          <p:nvSpPr>
            <p:cNvPr id="6" name="object 6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0909" y="374702"/>
              <a:ext cx="1528292" cy="563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0"/>
            <a:ext cx="10692130" cy="8094980"/>
            <a:chOff x="-190" y="0"/>
            <a:chExt cx="10692130" cy="809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8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3546" y="0"/>
              <a:ext cx="3798262" cy="80939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34146" y="3697711"/>
            <a:ext cx="185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Serviços</a:t>
            </a:r>
            <a:endParaRPr sz="3600">
              <a:latin typeface="Barlow Black"/>
              <a:cs typeface="Barlow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0306" y="3759918"/>
            <a:ext cx="102235" cy="575945"/>
          </a:xfrm>
          <a:custGeom>
            <a:avLst/>
            <a:gdLst/>
            <a:ahLst/>
            <a:cxnLst/>
            <a:rect l="l" t="t" r="r" b="b"/>
            <a:pathLst>
              <a:path w="102234" h="575945">
                <a:moveTo>
                  <a:pt x="102232" y="0"/>
                </a:moveTo>
                <a:lnTo>
                  <a:pt x="0" y="0"/>
                </a:lnTo>
                <a:lnTo>
                  <a:pt x="0" y="575355"/>
                </a:lnTo>
                <a:lnTo>
                  <a:pt x="102232" y="575355"/>
                </a:lnTo>
                <a:lnTo>
                  <a:pt x="102232" y="0"/>
                </a:lnTo>
                <a:close/>
              </a:path>
            </a:pathLst>
          </a:custGeom>
          <a:solidFill>
            <a:srgbClr val="EB1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107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dirty="0"/>
              <a:t>Programas</a:t>
            </a:r>
            <a:r>
              <a:rPr spc="-65" dirty="0"/>
              <a:t> </a:t>
            </a:r>
            <a:r>
              <a:rPr spc="-10" dirty="0"/>
              <a:t>Exclusivos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7341" y="1826260"/>
            <a:ext cx="5956300" cy="1602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105"/>
              </a:lnSpc>
              <a:spcBef>
                <a:spcPts val="120"/>
              </a:spcBef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Preparação</a:t>
            </a:r>
            <a:r>
              <a:rPr sz="2600" b="1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para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o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mercado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trabalho:</a:t>
            </a:r>
            <a:endParaRPr sz="260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Job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Interview</a:t>
            </a:r>
            <a:endParaRPr sz="260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Avaliação</a:t>
            </a:r>
            <a:r>
              <a:rPr sz="2600" spc="-5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spc="-4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competência</a:t>
            </a:r>
            <a:r>
              <a:rPr sz="2600" spc="-4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linguística</a:t>
            </a:r>
            <a:endParaRPr sz="2600">
              <a:latin typeface="Barlow"/>
              <a:cs typeface="Barlow"/>
            </a:endParaRPr>
          </a:p>
          <a:p>
            <a:pPr marL="182245" indent="-170180">
              <a:lnSpc>
                <a:spcPts val="310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Técnicas de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apresentação</a:t>
            </a:r>
            <a:endParaRPr sz="2600">
              <a:latin typeface="Barlow"/>
              <a:cs typeface="Barl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341" y="3788187"/>
            <a:ext cx="513778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Consultoria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pedagógica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às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escolas</a:t>
            </a:r>
            <a:endParaRPr sz="2600">
              <a:latin typeface="Barlow"/>
              <a:cs typeface="Barl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302" y="4572958"/>
            <a:ext cx="5391785" cy="19951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339090">
              <a:lnSpc>
                <a:spcPts val="3090"/>
              </a:lnSpc>
              <a:spcBef>
                <a:spcPts val="250"/>
              </a:spcBef>
            </a:pP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Formação</a:t>
            </a:r>
            <a:r>
              <a:rPr sz="2600" b="1" spc="-4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/</a:t>
            </a:r>
            <a:r>
              <a:rPr sz="2600" b="1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aperfeiçoamento</a:t>
            </a:r>
            <a:r>
              <a:rPr sz="2600" b="1" spc="65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para</a:t>
            </a:r>
            <a:r>
              <a:rPr sz="2600" b="1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professores</a:t>
            </a:r>
            <a:r>
              <a:rPr sz="2600" b="1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língua</a:t>
            </a:r>
            <a:r>
              <a:rPr sz="2600" b="1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inglesa</a:t>
            </a:r>
            <a:endParaRPr sz="2600">
              <a:latin typeface="Barlow"/>
              <a:cs typeface="Barl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Barlow"/>
              <a:cs typeface="Barlow"/>
            </a:endParaRPr>
          </a:p>
          <a:p>
            <a:pPr marL="12700">
              <a:lnSpc>
                <a:spcPts val="3105"/>
              </a:lnSpc>
            </a:pP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Traduções</a:t>
            </a:r>
            <a:endParaRPr sz="2600">
              <a:latin typeface="Barlow"/>
              <a:cs typeface="Barlow"/>
            </a:endParaRPr>
          </a:p>
          <a:p>
            <a:pPr marL="248920" indent="-236854">
              <a:lnSpc>
                <a:spcPts val="3105"/>
              </a:lnSpc>
              <a:buClr>
                <a:srgbClr val="EB1A21"/>
              </a:buClr>
              <a:buChar char="•"/>
              <a:tabLst>
                <a:tab pos="248285" algn="l"/>
                <a:tab pos="249554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Regulares,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técnicas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e</a:t>
            </a:r>
            <a:r>
              <a:rPr sz="2600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juramentadas</a:t>
            </a:r>
            <a:endParaRPr sz="2600">
              <a:latin typeface="Barlow"/>
              <a:cs typeface="Barl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0701" y="374702"/>
            <a:ext cx="9338945" cy="1433195"/>
            <a:chOff x="990701" y="374702"/>
            <a:chExt cx="9338945" cy="14331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960" y="1181221"/>
              <a:ext cx="1643514" cy="622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701" y="1185073"/>
              <a:ext cx="735883" cy="622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0909" y="374702"/>
              <a:ext cx="1528292" cy="563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441</Words>
  <Application>Microsoft Office PowerPoint</Application>
  <PresentationFormat>Personalizar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Barlow</vt:lpstr>
      <vt:lpstr>Barlow Black</vt:lpstr>
      <vt:lpstr>Barlow Condensed</vt:lpstr>
      <vt:lpstr>Barlow Semi Condensed SemiBold</vt:lpstr>
      <vt:lpstr>Calibri</vt:lpstr>
      <vt:lpstr>GoodVibrations</vt:lpstr>
      <vt:lpstr>Times New Roman</vt:lpstr>
      <vt:lpstr>Office Theme</vt:lpstr>
      <vt:lpstr>Apresentação do PowerPoint</vt:lpstr>
      <vt:lpstr>Proprietário / idealizador do programa</vt:lpstr>
      <vt:lpstr>Apresentação do PowerPoint</vt:lpstr>
      <vt:lpstr>Apresentação do PowerPoint</vt:lpstr>
      <vt:lpstr>Plano de ação</vt:lpstr>
      <vt:lpstr>Sistema de Avaliação</vt:lpstr>
      <vt:lpstr>Exemplo</vt:lpstr>
      <vt:lpstr>Exemplo</vt:lpstr>
      <vt:lpstr>Programas Exclusivos</vt:lpstr>
      <vt:lpstr>Conclusão</vt:lpstr>
      <vt:lpstr>Referências</vt:lpstr>
      <vt:lpstr>“Success is a science; if you have the conditions, you get the result”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Slide_Dicapv2.cdr</dc:title>
  <dc:creator>Gustavo C. Fernandes</dc:creator>
  <cp:lastModifiedBy>Gustavo C. Fernandes</cp:lastModifiedBy>
  <cp:revision>1</cp:revision>
  <dcterms:created xsi:type="dcterms:W3CDTF">2024-08-21T18:11:03Z</dcterms:created>
  <dcterms:modified xsi:type="dcterms:W3CDTF">2024-08-21T18:12:18Z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2024-08-21T00:00:00Z</vt:filetime>
  </property>
  <property fmtid="{D5CDD505-2E9C-101B-9397-08002B2CF9AE}" pid="3" name="Creator">
    <vt:lpwstr>CorelDRAW 2022</vt:lpwstr>
  </property>
  <property fmtid="{D5CDD505-2E9C-101B-9397-08002B2CF9AE}" pid="4" name="LastSaved">
    <vt:filetime>2024-08-21T00:00:00Z</vt:filetime>
  </property>
  <property fmtid="{D5CDD505-2E9C-101B-9397-08002B2CF9AE}" pid="5" name="Producer">
    <vt:lpwstr>Corel PDF Engine Version 24.0.0.301</vt:lpwstr>
  </property>
</Properties>
</file>