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70" r:id="rId10"/>
    <p:sldId id="262" r:id="rId11"/>
    <p:sldId id="263" r:id="rId12"/>
    <p:sldId id="264" r:id="rId13"/>
    <p:sldId id="265" r:id="rId14"/>
    <p:sldId id="266" r:id="rId15"/>
    <p:sldId id="271" r:id="rId16"/>
    <p:sldId id="272" r:id="rId17"/>
  </p:sldIdLst>
  <p:sldSz cx="10693400" cy="8096250"/>
  <p:notesSz cx="10693400" cy="8096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63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509837"/>
            <a:ext cx="9089390" cy="170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533900"/>
            <a:ext cx="7485380" cy="202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02276"/>
                </a:solidFill>
                <a:latin typeface="Barlow"/>
                <a:cs typeface="Barl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Barlow Medium"/>
                <a:cs typeface="Barlow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02276"/>
                </a:solidFill>
                <a:latin typeface="Barlow"/>
                <a:cs typeface="Barl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862137"/>
            <a:ext cx="4651629" cy="534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862137"/>
            <a:ext cx="4651629" cy="534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02276"/>
                </a:solidFill>
                <a:latin typeface="Barlow"/>
                <a:cs typeface="Barl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0" y="749"/>
            <a:ext cx="10692000" cy="80939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6671" y="4284737"/>
            <a:ext cx="4635136" cy="3810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752046" cy="80939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531" y="397235"/>
            <a:ext cx="7922259" cy="67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02276"/>
                </a:solidFill>
                <a:latin typeface="Barlow"/>
                <a:cs typeface="Barl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5126" y="2425828"/>
            <a:ext cx="8723147" cy="400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Barlow Medium"/>
                <a:cs typeface="Barlow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529512"/>
            <a:ext cx="3421888" cy="40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529512"/>
            <a:ext cx="2459482" cy="40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529512"/>
            <a:ext cx="2459482" cy="40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jpg"/><Relationship Id="rId26" Type="http://schemas.openxmlformats.org/officeDocument/2006/relationships/image" Target="../media/image53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5.jp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2.png"/><Relationship Id="rId2" Type="http://schemas.openxmlformats.org/officeDocument/2006/relationships/image" Target="../media/image30.png"/><Relationship Id="rId16" Type="http://schemas.openxmlformats.org/officeDocument/2006/relationships/image" Target="../media/image44.jp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24" Type="http://schemas.openxmlformats.org/officeDocument/2006/relationships/image" Target="../media/image51.jpg"/><Relationship Id="rId5" Type="http://schemas.openxmlformats.org/officeDocument/2006/relationships/image" Target="../media/image33.png"/><Relationship Id="rId15" Type="http://schemas.openxmlformats.org/officeDocument/2006/relationships/image" Target="../media/image43.jp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8.jpg"/><Relationship Id="rId19" Type="http://schemas.openxmlformats.org/officeDocument/2006/relationships/image" Target="../media/image1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jpg"/><Relationship Id="rId22" Type="http://schemas.openxmlformats.org/officeDocument/2006/relationships/image" Target="../media/image49.png"/><Relationship Id="rId27" Type="http://schemas.openxmlformats.org/officeDocument/2006/relationships/image" Target="../media/image5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ap.com.br/" TargetMode="External"/><Relationship Id="rId7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hyperlink" Target="mailto:professorjurandir@dicap.com.br" TargetMode="External"/><Relationship Id="rId4" Type="http://schemas.openxmlformats.org/officeDocument/2006/relationships/hyperlink" Target="mailto:dicapconsultoria@dicapconsultoria.com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749"/>
            <a:ext cx="10692130" cy="8094345"/>
            <a:chOff x="-190" y="749"/>
            <a:chExt cx="10692130" cy="8094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9"/>
              <a:ext cx="10692000" cy="8093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221923"/>
              <a:ext cx="10691808" cy="87206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13832" y="7531163"/>
            <a:ext cx="406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Diretriz</a:t>
            </a:r>
            <a:r>
              <a:rPr sz="1600" b="1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Consultoria</a:t>
            </a:r>
            <a:r>
              <a:rPr sz="1600" b="1" spc="-2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Assessoria</a:t>
            </a:r>
            <a:r>
              <a:rPr sz="1600" b="1" spc="-2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Barlow"/>
                <a:cs typeface="Barlow"/>
              </a:rPr>
              <a:t>Pedagógica</a:t>
            </a:r>
            <a:endParaRPr sz="1600">
              <a:latin typeface="Barlow"/>
              <a:cs typeface="Barl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2953" y="6656097"/>
            <a:ext cx="508127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2265" algn="l"/>
                <a:tab pos="1329055" algn="l"/>
                <a:tab pos="2484120" algn="l"/>
                <a:tab pos="3452495" algn="l"/>
              </a:tabLst>
            </a:pPr>
            <a:r>
              <a:rPr sz="2300" b="1" spc="-50" dirty="0">
                <a:solidFill>
                  <a:srgbClr val="242781"/>
                </a:solidFill>
                <a:latin typeface="Barlow Condensed"/>
                <a:cs typeface="Barlow Condensed"/>
              </a:rPr>
              <a:t>O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	R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U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M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spc="-50" dirty="0">
                <a:solidFill>
                  <a:srgbClr val="242781"/>
                </a:solidFill>
                <a:latin typeface="Barlow Condensed"/>
                <a:cs typeface="Barlow Condensed"/>
              </a:rPr>
              <a:t>O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	C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E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R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T</a:t>
            </a:r>
            <a:r>
              <a:rPr sz="2300" b="1" spc="60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spc="-50" dirty="0">
                <a:solidFill>
                  <a:srgbClr val="242781"/>
                </a:solidFill>
                <a:latin typeface="Barlow Condensed"/>
                <a:cs typeface="Barlow Condensed"/>
              </a:rPr>
              <a:t>O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	P</a:t>
            </a:r>
            <a:r>
              <a:rPr sz="2300" b="1" spc="20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A</a:t>
            </a:r>
            <a:r>
              <a:rPr sz="2300" b="1" spc="110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R</a:t>
            </a:r>
            <a:r>
              <a:rPr sz="2300" b="1" spc="114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spc="-50" dirty="0">
                <a:solidFill>
                  <a:srgbClr val="242781"/>
                </a:solidFill>
                <a:latin typeface="Barlow Condensed"/>
                <a:cs typeface="Barlow Condensed"/>
              </a:rPr>
              <a:t>A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	A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P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R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E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N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D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dirty="0">
                <a:solidFill>
                  <a:srgbClr val="242781"/>
                </a:solidFill>
                <a:latin typeface="Barlow Condensed"/>
                <a:cs typeface="Barlow Condensed"/>
              </a:rPr>
              <a:t>E</a:t>
            </a:r>
            <a:r>
              <a:rPr sz="2300" b="1" spc="105" dirty="0">
                <a:solidFill>
                  <a:srgbClr val="242781"/>
                </a:solidFill>
                <a:latin typeface="Barlow Condensed"/>
                <a:cs typeface="Barlow Condensed"/>
              </a:rPr>
              <a:t> </a:t>
            </a:r>
            <a:r>
              <a:rPr sz="2300" b="1" spc="-50" dirty="0">
                <a:solidFill>
                  <a:srgbClr val="242781"/>
                </a:solidFill>
                <a:latin typeface="Barlow Condensed"/>
                <a:cs typeface="Barlow Condensed"/>
              </a:rPr>
              <a:t>R</a:t>
            </a:r>
            <a:endParaRPr sz="2300">
              <a:latin typeface="Barlow Condensed"/>
              <a:cs typeface="Barlow Condense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01513" y="1901210"/>
            <a:ext cx="4919980" cy="3797935"/>
            <a:chOff x="2901513" y="1901210"/>
            <a:chExt cx="4919980" cy="37979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1513" y="1901210"/>
              <a:ext cx="4919458" cy="3797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5904" y="2086020"/>
              <a:ext cx="4559810" cy="3447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"/>
            <a:ext cx="10691808" cy="11784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Barlow Black"/>
                <a:cs typeface="Barlow Black"/>
              </a:rPr>
              <a:t>Exemplo</a:t>
            </a:r>
            <a:endParaRPr sz="3600">
              <a:latin typeface="Barlow Black"/>
              <a:cs typeface="Barlow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90" y="296618"/>
            <a:ext cx="10692130" cy="991869"/>
            <a:chOff x="-190" y="296618"/>
            <a:chExt cx="10692130" cy="991869"/>
          </a:xfrm>
        </p:grpSpPr>
        <p:sp>
          <p:nvSpPr>
            <p:cNvPr id="5" name="object 5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3294" y="296618"/>
              <a:ext cx="871825" cy="65911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81714" y="2112854"/>
            <a:ext cx="10003155" cy="4550410"/>
            <a:chOff x="381714" y="2112854"/>
            <a:chExt cx="10003155" cy="45504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714" y="2112854"/>
              <a:ext cx="10002556" cy="45503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16441" y="4112017"/>
              <a:ext cx="4133215" cy="0"/>
            </a:xfrm>
            <a:custGeom>
              <a:avLst/>
              <a:gdLst/>
              <a:ahLst/>
              <a:cxnLst/>
              <a:rect l="l" t="t" r="r" b="b"/>
              <a:pathLst>
                <a:path w="4133215">
                  <a:moveTo>
                    <a:pt x="0" y="0"/>
                  </a:moveTo>
                  <a:lnTo>
                    <a:pt x="102371" y="0"/>
                  </a:lnTo>
                </a:path>
                <a:path w="4133215">
                  <a:moveTo>
                    <a:pt x="240539" y="0"/>
                  </a:moveTo>
                  <a:lnTo>
                    <a:pt x="446937" y="0"/>
                  </a:lnTo>
                </a:path>
                <a:path w="4133215">
                  <a:moveTo>
                    <a:pt x="585102" y="0"/>
                  </a:moveTo>
                  <a:lnTo>
                    <a:pt x="791497" y="0"/>
                  </a:lnTo>
                </a:path>
                <a:path w="4133215">
                  <a:moveTo>
                    <a:pt x="927955" y="0"/>
                  </a:moveTo>
                  <a:lnTo>
                    <a:pt x="4133031" y="0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6441" y="3240380"/>
              <a:ext cx="4133215" cy="653415"/>
            </a:xfrm>
            <a:custGeom>
              <a:avLst/>
              <a:gdLst/>
              <a:ahLst/>
              <a:cxnLst/>
              <a:rect l="l" t="t" r="r" b="b"/>
              <a:pathLst>
                <a:path w="4133215" h="653414">
                  <a:moveTo>
                    <a:pt x="0" y="653301"/>
                  </a:moveTo>
                  <a:lnTo>
                    <a:pt x="4133031" y="653301"/>
                  </a:lnTo>
                </a:path>
                <a:path w="4133215" h="653414">
                  <a:moveTo>
                    <a:pt x="0" y="434966"/>
                  </a:moveTo>
                  <a:lnTo>
                    <a:pt x="4133031" y="434966"/>
                  </a:lnTo>
                </a:path>
                <a:path w="4133215" h="653414">
                  <a:moveTo>
                    <a:pt x="0" y="218335"/>
                  </a:moveTo>
                  <a:lnTo>
                    <a:pt x="4133031" y="218335"/>
                  </a:lnTo>
                </a:path>
                <a:path w="4133215" h="653414">
                  <a:moveTo>
                    <a:pt x="0" y="0"/>
                  </a:moveTo>
                  <a:lnTo>
                    <a:pt x="4133031" y="0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6441" y="2805414"/>
              <a:ext cx="4133215" cy="218440"/>
            </a:xfrm>
            <a:custGeom>
              <a:avLst/>
              <a:gdLst/>
              <a:ahLst/>
              <a:cxnLst/>
              <a:rect l="l" t="t" r="r" b="b"/>
              <a:pathLst>
                <a:path w="4133215" h="218439">
                  <a:moveTo>
                    <a:pt x="0" y="218338"/>
                  </a:moveTo>
                  <a:lnTo>
                    <a:pt x="791497" y="218338"/>
                  </a:lnTo>
                </a:path>
                <a:path w="4133215" h="218439">
                  <a:moveTo>
                    <a:pt x="927955" y="218338"/>
                  </a:moveTo>
                  <a:lnTo>
                    <a:pt x="4133031" y="218338"/>
                  </a:lnTo>
                </a:path>
                <a:path w="4133215" h="218439">
                  <a:moveTo>
                    <a:pt x="0" y="0"/>
                  </a:moveTo>
                  <a:lnTo>
                    <a:pt x="102371" y="0"/>
                  </a:lnTo>
                </a:path>
                <a:path w="4133215" h="218439">
                  <a:moveTo>
                    <a:pt x="240539" y="0"/>
                  </a:moveTo>
                  <a:lnTo>
                    <a:pt x="446937" y="0"/>
                  </a:lnTo>
                </a:path>
                <a:path w="4133215" h="218439">
                  <a:moveTo>
                    <a:pt x="585102" y="0"/>
                  </a:moveTo>
                  <a:lnTo>
                    <a:pt x="4133031" y="0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6441" y="2370450"/>
              <a:ext cx="4133215" cy="217170"/>
            </a:xfrm>
            <a:custGeom>
              <a:avLst/>
              <a:gdLst/>
              <a:ahLst/>
              <a:cxnLst/>
              <a:rect l="l" t="t" r="r" b="b"/>
              <a:pathLst>
                <a:path w="4133215" h="217169">
                  <a:moveTo>
                    <a:pt x="0" y="216626"/>
                  </a:moveTo>
                  <a:lnTo>
                    <a:pt x="4133031" y="216626"/>
                  </a:lnTo>
                </a:path>
                <a:path w="4133215" h="217169">
                  <a:moveTo>
                    <a:pt x="0" y="0"/>
                  </a:moveTo>
                  <a:lnTo>
                    <a:pt x="4133031" y="0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16441" y="2370450"/>
              <a:ext cx="4133215" cy="1958339"/>
            </a:xfrm>
            <a:custGeom>
              <a:avLst/>
              <a:gdLst/>
              <a:ahLst/>
              <a:cxnLst/>
              <a:rect l="l" t="t" r="r" b="b"/>
              <a:pathLst>
                <a:path w="4133215" h="1958339">
                  <a:moveTo>
                    <a:pt x="0" y="0"/>
                  </a:moveTo>
                  <a:lnTo>
                    <a:pt x="4133031" y="0"/>
                  </a:lnTo>
                  <a:lnTo>
                    <a:pt x="4133031" y="1958198"/>
                  </a:lnTo>
                  <a:lnTo>
                    <a:pt x="0" y="1958198"/>
                  </a:lnTo>
                  <a:lnTo>
                    <a:pt x="0" y="0"/>
                  </a:lnTo>
                  <a:close/>
                </a:path>
              </a:pathLst>
            </a:custGeom>
            <a:ln w="1364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8812" y="2759339"/>
              <a:ext cx="138430" cy="95885"/>
            </a:xfrm>
            <a:custGeom>
              <a:avLst/>
              <a:gdLst/>
              <a:ahLst/>
              <a:cxnLst/>
              <a:rect l="l" t="t" r="r" b="b"/>
              <a:pathLst>
                <a:path w="138429" h="95885">
                  <a:moveTo>
                    <a:pt x="138168" y="0"/>
                  </a:moveTo>
                  <a:lnTo>
                    <a:pt x="0" y="0"/>
                  </a:lnTo>
                  <a:lnTo>
                    <a:pt x="0" y="95517"/>
                  </a:lnTo>
                  <a:lnTo>
                    <a:pt x="138168" y="95517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8812" y="2854857"/>
              <a:ext cx="138430" cy="85725"/>
            </a:xfrm>
            <a:custGeom>
              <a:avLst/>
              <a:gdLst/>
              <a:ahLst/>
              <a:cxnLst/>
              <a:rect l="l" t="t" r="r" b="b"/>
              <a:pathLst>
                <a:path w="138429" h="85725">
                  <a:moveTo>
                    <a:pt x="138168" y="0"/>
                  </a:moveTo>
                  <a:lnTo>
                    <a:pt x="0" y="0"/>
                  </a:lnTo>
                  <a:lnTo>
                    <a:pt x="0" y="85288"/>
                  </a:lnTo>
                  <a:lnTo>
                    <a:pt x="138168" y="8528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8812" y="2940145"/>
              <a:ext cx="138430" cy="68580"/>
            </a:xfrm>
            <a:custGeom>
              <a:avLst/>
              <a:gdLst/>
              <a:ahLst/>
              <a:cxnLst/>
              <a:rect l="l" t="t" r="r" b="b"/>
              <a:pathLst>
                <a:path w="138429" h="68580">
                  <a:moveTo>
                    <a:pt x="138168" y="0"/>
                  </a:moveTo>
                  <a:lnTo>
                    <a:pt x="0" y="0"/>
                  </a:lnTo>
                  <a:lnTo>
                    <a:pt x="0" y="68234"/>
                  </a:lnTo>
                  <a:lnTo>
                    <a:pt x="138168" y="6823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8812" y="3008379"/>
              <a:ext cx="138430" cy="49530"/>
            </a:xfrm>
            <a:custGeom>
              <a:avLst/>
              <a:gdLst/>
              <a:ahLst/>
              <a:cxnLst/>
              <a:rect l="l" t="t" r="r" b="b"/>
              <a:pathLst>
                <a:path w="138429" h="49530">
                  <a:moveTo>
                    <a:pt x="138168" y="0"/>
                  </a:moveTo>
                  <a:lnTo>
                    <a:pt x="0" y="0"/>
                  </a:lnTo>
                  <a:lnTo>
                    <a:pt x="0" y="49463"/>
                  </a:lnTo>
                  <a:lnTo>
                    <a:pt x="138168" y="4946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18812" y="3057843"/>
              <a:ext cx="138430" cy="48260"/>
            </a:xfrm>
            <a:custGeom>
              <a:avLst/>
              <a:gdLst/>
              <a:ahLst/>
              <a:cxnLst/>
              <a:rect l="l" t="t" r="r" b="b"/>
              <a:pathLst>
                <a:path w="138429" h="48260">
                  <a:moveTo>
                    <a:pt x="138168" y="0"/>
                  </a:moveTo>
                  <a:lnTo>
                    <a:pt x="0" y="0"/>
                  </a:lnTo>
                  <a:lnTo>
                    <a:pt x="0" y="47760"/>
                  </a:lnTo>
                  <a:lnTo>
                    <a:pt x="138168" y="47760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8812" y="3105604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8" y="0"/>
                  </a:moveTo>
                  <a:lnTo>
                    <a:pt x="0" y="0"/>
                  </a:lnTo>
                  <a:lnTo>
                    <a:pt x="0" y="37529"/>
                  </a:lnTo>
                  <a:lnTo>
                    <a:pt x="138168" y="37529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8812" y="3143134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80">
                  <a:moveTo>
                    <a:pt x="138168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8" y="42642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8812" y="3185777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8" y="0"/>
                  </a:moveTo>
                  <a:lnTo>
                    <a:pt x="0" y="0"/>
                  </a:lnTo>
                  <a:lnTo>
                    <a:pt x="0" y="37525"/>
                  </a:lnTo>
                  <a:lnTo>
                    <a:pt x="138168" y="3752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8812" y="3223303"/>
              <a:ext cx="138430" cy="29209"/>
            </a:xfrm>
            <a:custGeom>
              <a:avLst/>
              <a:gdLst/>
              <a:ahLst/>
              <a:cxnLst/>
              <a:rect l="l" t="t" r="r" b="b"/>
              <a:pathLst>
                <a:path w="138429" h="29210">
                  <a:moveTo>
                    <a:pt x="138168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8168" y="28997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8812" y="325230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18812" y="3283005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0"/>
                  </a:lnTo>
                  <a:lnTo>
                    <a:pt x="138168" y="30700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8812" y="3313706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8" y="3070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18812" y="3344410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18812" y="3375115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8" y="0"/>
                  </a:moveTo>
                  <a:lnTo>
                    <a:pt x="0" y="0"/>
                  </a:lnTo>
                  <a:lnTo>
                    <a:pt x="0" y="25585"/>
                  </a:lnTo>
                  <a:lnTo>
                    <a:pt x="138168" y="2558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18812" y="3400700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18812" y="3431405"/>
              <a:ext cx="138430" cy="24130"/>
            </a:xfrm>
            <a:custGeom>
              <a:avLst/>
              <a:gdLst/>
              <a:ahLst/>
              <a:cxnLst/>
              <a:rect l="l" t="t" r="r" b="b"/>
              <a:pathLst>
                <a:path w="138429" h="24129">
                  <a:moveTo>
                    <a:pt x="138168" y="0"/>
                  </a:moveTo>
                  <a:lnTo>
                    <a:pt x="0" y="0"/>
                  </a:lnTo>
                  <a:lnTo>
                    <a:pt x="0" y="23882"/>
                  </a:lnTo>
                  <a:lnTo>
                    <a:pt x="138168" y="23882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8812" y="3455287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8" y="3070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18812" y="348599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18812" y="3516696"/>
              <a:ext cx="138430" cy="24130"/>
            </a:xfrm>
            <a:custGeom>
              <a:avLst/>
              <a:gdLst/>
              <a:ahLst/>
              <a:cxnLst/>
              <a:rect l="l" t="t" r="r" b="b"/>
              <a:pathLst>
                <a:path w="138429" h="24129">
                  <a:moveTo>
                    <a:pt x="138168" y="0"/>
                  </a:moveTo>
                  <a:lnTo>
                    <a:pt x="0" y="0"/>
                  </a:lnTo>
                  <a:lnTo>
                    <a:pt x="0" y="23874"/>
                  </a:lnTo>
                  <a:lnTo>
                    <a:pt x="138168" y="2387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18812" y="3540570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18812" y="3571275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8" y="0"/>
                  </a:moveTo>
                  <a:lnTo>
                    <a:pt x="0" y="0"/>
                  </a:lnTo>
                  <a:lnTo>
                    <a:pt x="0" y="25589"/>
                  </a:lnTo>
                  <a:lnTo>
                    <a:pt x="138168" y="25589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18812" y="3596864"/>
              <a:ext cx="138430" cy="29209"/>
            </a:xfrm>
            <a:custGeom>
              <a:avLst/>
              <a:gdLst/>
              <a:ahLst/>
              <a:cxnLst/>
              <a:rect l="l" t="t" r="r" b="b"/>
              <a:pathLst>
                <a:path w="138429" h="29210">
                  <a:moveTo>
                    <a:pt x="138168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8168" y="28997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18812" y="3625862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8" y="3070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18812" y="3656567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699"/>
                  </a:lnTo>
                  <a:lnTo>
                    <a:pt x="138168" y="30699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18812" y="3687267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8" y="0"/>
                  </a:moveTo>
                  <a:lnTo>
                    <a:pt x="0" y="0"/>
                  </a:lnTo>
                  <a:lnTo>
                    <a:pt x="0" y="37531"/>
                  </a:lnTo>
                  <a:lnTo>
                    <a:pt x="138168" y="37531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18812" y="3724798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8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8" y="3070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18812" y="3755501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79">
                  <a:moveTo>
                    <a:pt x="138168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8" y="42642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18812" y="3798144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8" y="0"/>
                  </a:moveTo>
                  <a:lnTo>
                    <a:pt x="0" y="0"/>
                  </a:lnTo>
                  <a:lnTo>
                    <a:pt x="0" y="37525"/>
                  </a:lnTo>
                  <a:lnTo>
                    <a:pt x="138168" y="3752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18812" y="3835670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79">
                  <a:moveTo>
                    <a:pt x="138168" y="0"/>
                  </a:moveTo>
                  <a:lnTo>
                    <a:pt x="0" y="0"/>
                  </a:lnTo>
                  <a:lnTo>
                    <a:pt x="0" y="42641"/>
                  </a:lnTo>
                  <a:lnTo>
                    <a:pt x="138168" y="42641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18812" y="3878312"/>
              <a:ext cx="138430" cy="48260"/>
            </a:xfrm>
            <a:custGeom>
              <a:avLst/>
              <a:gdLst/>
              <a:ahLst/>
              <a:cxnLst/>
              <a:rect l="l" t="t" r="r" b="b"/>
              <a:pathLst>
                <a:path w="138429" h="48260">
                  <a:moveTo>
                    <a:pt x="138168" y="0"/>
                  </a:moveTo>
                  <a:lnTo>
                    <a:pt x="0" y="0"/>
                  </a:lnTo>
                  <a:lnTo>
                    <a:pt x="0" y="47764"/>
                  </a:lnTo>
                  <a:lnTo>
                    <a:pt x="138168" y="4776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18812" y="3926076"/>
              <a:ext cx="138430" cy="56515"/>
            </a:xfrm>
            <a:custGeom>
              <a:avLst/>
              <a:gdLst/>
              <a:ahLst/>
              <a:cxnLst/>
              <a:rect l="l" t="t" r="r" b="b"/>
              <a:pathLst>
                <a:path w="138429" h="56514">
                  <a:moveTo>
                    <a:pt x="138168" y="0"/>
                  </a:moveTo>
                  <a:lnTo>
                    <a:pt x="0" y="0"/>
                  </a:lnTo>
                  <a:lnTo>
                    <a:pt x="0" y="56286"/>
                  </a:lnTo>
                  <a:lnTo>
                    <a:pt x="138168" y="56286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8812" y="3982363"/>
              <a:ext cx="138430" cy="66675"/>
            </a:xfrm>
            <a:custGeom>
              <a:avLst/>
              <a:gdLst/>
              <a:ahLst/>
              <a:cxnLst/>
              <a:rect l="l" t="t" r="r" b="b"/>
              <a:pathLst>
                <a:path w="138429" h="66675">
                  <a:moveTo>
                    <a:pt x="138168" y="0"/>
                  </a:moveTo>
                  <a:lnTo>
                    <a:pt x="0" y="0"/>
                  </a:lnTo>
                  <a:lnTo>
                    <a:pt x="0" y="66525"/>
                  </a:lnTo>
                  <a:lnTo>
                    <a:pt x="138168" y="6652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8812" y="4048888"/>
              <a:ext cx="138430" cy="92710"/>
            </a:xfrm>
            <a:custGeom>
              <a:avLst/>
              <a:gdLst/>
              <a:ahLst/>
              <a:cxnLst/>
              <a:rect l="l" t="t" r="r" b="b"/>
              <a:pathLst>
                <a:path w="138429" h="92710">
                  <a:moveTo>
                    <a:pt x="138168" y="0"/>
                  </a:moveTo>
                  <a:lnTo>
                    <a:pt x="0" y="0"/>
                  </a:lnTo>
                  <a:lnTo>
                    <a:pt x="0" y="92113"/>
                  </a:lnTo>
                  <a:lnTo>
                    <a:pt x="138168" y="92113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18812" y="4141001"/>
              <a:ext cx="138430" cy="128270"/>
            </a:xfrm>
            <a:custGeom>
              <a:avLst/>
              <a:gdLst/>
              <a:ahLst/>
              <a:cxnLst/>
              <a:rect l="l" t="t" r="r" b="b"/>
              <a:pathLst>
                <a:path w="138429" h="128270">
                  <a:moveTo>
                    <a:pt x="138168" y="0"/>
                  </a:moveTo>
                  <a:lnTo>
                    <a:pt x="0" y="0"/>
                  </a:lnTo>
                  <a:lnTo>
                    <a:pt x="0" y="127932"/>
                  </a:lnTo>
                  <a:lnTo>
                    <a:pt x="138168" y="127932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18812" y="4268933"/>
              <a:ext cx="138430" cy="58419"/>
            </a:xfrm>
            <a:custGeom>
              <a:avLst/>
              <a:gdLst/>
              <a:ahLst/>
              <a:cxnLst/>
              <a:rect l="l" t="t" r="r" b="b"/>
              <a:pathLst>
                <a:path w="138429" h="58420">
                  <a:moveTo>
                    <a:pt x="138168" y="0"/>
                  </a:moveTo>
                  <a:lnTo>
                    <a:pt x="0" y="0"/>
                  </a:lnTo>
                  <a:lnTo>
                    <a:pt x="0" y="57997"/>
                  </a:lnTo>
                  <a:lnTo>
                    <a:pt x="138168" y="57997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20491" y="2761065"/>
              <a:ext cx="138430" cy="1567815"/>
            </a:xfrm>
            <a:custGeom>
              <a:avLst/>
              <a:gdLst/>
              <a:ahLst/>
              <a:cxnLst/>
              <a:rect l="l" t="t" r="r" b="b"/>
              <a:pathLst>
                <a:path w="138429" h="1567814">
                  <a:moveTo>
                    <a:pt x="0" y="0"/>
                  </a:moveTo>
                  <a:lnTo>
                    <a:pt x="138167" y="0"/>
                  </a:lnTo>
                  <a:lnTo>
                    <a:pt x="138167" y="1567583"/>
                  </a:lnTo>
                  <a:lnTo>
                    <a:pt x="0" y="1567583"/>
                  </a:lnTo>
                  <a:lnTo>
                    <a:pt x="0" y="0"/>
                  </a:lnTo>
                  <a:close/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63379" y="2745691"/>
              <a:ext cx="138430" cy="97790"/>
            </a:xfrm>
            <a:custGeom>
              <a:avLst/>
              <a:gdLst/>
              <a:ahLst/>
              <a:cxnLst/>
              <a:rect l="l" t="t" r="r" b="b"/>
              <a:pathLst>
                <a:path w="138429" h="97789">
                  <a:moveTo>
                    <a:pt x="138164" y="0"/>
                  </a:moveTo>
                  <a:lnTo>
                    <a:pt x="0" y="0"/>
                  </a:lnTo>
                  <a:lnTo>
                    <a:pt x="0" y="97228"/>
                  </a:lnTo>
                  <a:lnTo>
                    <a:pt x="138164" y="9722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63379" y="2842920"/>
              <a:ext cx="138430" cy="85725"/>
            </a:xfrm>
            <a:custGeom>
              <a:avLst/>
              <a:gdLst/>
              <a:ahLst/>
              <a:cxnLst/>
              <a:rect l="l" t="t" r="r" b="b"/>
              <a:pathLst>
                <a:path w="138429" h="85725">
                  <a:moveTo>
                    <a:pt x="138164" y="0"/>
                  </a:moveTo>
                  <a:lnTo>
                    <a:pt x="0" y="0"/>
                  </a:lnTo>
                  <a:lnTo>
                    <a:pt x="0" y="85286"/>
                  </a:lnTo>
                  <a:lnTo>
                    <a:pt x="138164" y="85286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63379" y="2928207"/>
              <a:ext cx="138430" cy="68580"/>
            </a:xfrm>
            <a:custGeom>
              <a:avLst/>
              <a:gdLst/>
              <a:ahLst/>
              <a:cxnLst/>
              <a:rect l="l" t="t" r="r" b="b"/>
              <a:pathLst>
                <a:path w="138429" h="68580">
                  <a:moveTo>
                    <a:pt x="138164" y="0"/>
                  </a:moveTo>
                  <a:lnTo>
                    <a:pt x="0" y="0"/>
                  </a:lnTo>
                  <a:lnTo>
                    <a:pt x="0" y="68228"/>
                  </a:lnTo>
                  <a:lnTo>
                    <a:pt x="138164" y="6822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63379" y="2996435"/>
              <a:ext cx="138430" cy="49530"/>
            </a:xfrm>
            <a:custGeom>
              <a:avLst/>
              <a:gdLst/>
              <a:ahLst/>
              <a:cxnLst/>
              <a:rect l="l" t="t" r="r" b="b"/>
              <a:pathLst>
                <a:path w="138429" h="49530">
                  <a:moveTo>
                    <a:pt x="138164" y="0"/>
                  </a:moveTo>
                  <a:lnTo>
                    <a:pt x="0" y="0"/>
                  </a:lnTo>
                  <a:lnTo>
                    <a:pt x="0" y="49470"/>
                  </a:lnTo>
                  <a:lnTo>
                    <a:pt x="138164" y="4947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63379" y="3045905"/>
              <a:ext cx="138430" cy="49530"/>
            </a:xfrm>
            <a:custGeom>
              <a:avLst/>
              <a:gdLst/>
              <a:ahLst/>
              <a:cxnLst/>
              <a:rect l="l" t="t" r="r" b="b"/>
              <a:pathLst>
                <a:path w="138429" h="49530">
                  <a:moveTo>
                    <a:pt x="138164" y="0"/>
                  </a:moveTo>
                  <a:lnTo>
                    <a:pt x="0" y="0"/>
                  </a:lnTo>
                  <a:lnTo>
                    <a:pt x="0" y="49463"/>
                  </a:lnTo>
                  <a:lnTo>
                    <a:pt x="138164" y="49463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63379" y="3095369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4" y="0"/>
                  </a:moveTo>
                  <a:lnTo>
                    <a:pt x="0" y="0"/>
                  </a:lnTo>
                  <a:lnTo>
                    <a:pt x="0" y="37529"/>
                  </a:lnTo>
                  <a:lnTo>
                    <a:pt x="138164" y="3752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63379" y="3132899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80">
                  <a:moveTo>
                    <a:pt x="138164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4" y="42642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63379" y="3175542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4" y="0"/>
                  </a:moveTo>
                  <a:lnTo>
                    <a:pt x="0" y="0"/>
                  </a:lnTo>
                  <a:lnTo>
                    <a:pt x="0" y="37525"/>
                  </a:lnTo>
                  <a:lnTo>
                    <a:pt x="138164" y="37525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63379" y="3213068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63379" y="3243773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63379" y="3274477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4" y="30703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63379" y="330518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0"/>
                  </a:lnTo>
                  <a:lnTo>
                    <a:pt x="138164" y="3070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63379" y="3335882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63379" y="3366587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4" y="0"/>
                  </a:moveTo>
                  <a:lnTo>
                    <a:pt x="0" y="0"/>
                  </a:lnTo>
                  <a:lnTo>
                    <a:pt x="0" y="25589"/>
                  </a:lnTo>
                  <a:lnTo>
                    <a:pt x="138164" y="2558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63379" y="3392176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4" y="30703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63379" y="3422879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4" y="0"/>
                  </a:moveTo>
                  <a:lnTo>
                    <a:pt x="0" y="0"/>
                  </a:lnTo>
                  <a:lnTo>
                    <a:pt x="0" y="25581"/>
                  </a:lnTo>
                  <a:lnTo>
                    <a:pt x="138164" y="25581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63379" y="344846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63379" y="3479166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63379" y="3509871"/>
              <a:ext cx="138430" cy="24130"/>
            </a:xfrm>
            <a:custGeom>
              <a:avLst/>
              <a:gdLst/>
              <a:ahLst/>
              <a:cxnLst/>
              <a:rect l="l" t="t" r="r" b="b"/>
              <a:pathLst>
                <a:path w="138429" h="24129">
                  <a:moveTo>
                    <a:pt x="138164" y="0"/>
                  </a:moveTo>
                  <a:lnTo>
                    <a:pt x="0" y="0"/>
                  </a:lnTo>
                  <a:lnTo>
                    <a:pt x="0" y="23882"/>
                  </a:lnTo>
                  <a:lnTo>
                    <a:pt x="138164" y="23882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63379" y="3533753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699"/>
                  </a:lnTo>
                  <a:lnTo>
                    <a:pt x="138164" y="3069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63379" y="3564453"/>
              <a:ext cx="138430" cy="26034"/>
            </a:xfrm>
            <a:custGeom>
              <a:avLst/>
              <a:gdLst/>
              <a:ahLst/>
              <a:cxnLst/>
              <a:rect l="l" t="t" r="r" b="b"/>
              <a:pathLst>
                <a:path w="138429" h="26035">
                  <a:moveTo>
                    <a:pt x="138164" y="0"/>
                  </a:moveTo>
                  <a:lnTo>
                    <a:pt x="0" y="0"/>
                  </a:lnTo>
                  <a:lnTo>
                    <a:pt x="0" y="25589"/>
                  </a:lnTo>
                  <a:lnTo>
                    <a:pt x="138164" y="2558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63379" y="3590042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63379" y="3620747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4"/>
                  </a:lnTo>
                  <a:lnTo>
                    <a:pt x="138164" y="3070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63379" y="3651451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697"/>
                  </a:lnTo>
                  <a:lnTo>
                    <a:pt x="138164" y="30697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63379" y="3682149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4" y="0"/>
                  </a:moveTo>
                  <a:lnTo>
                    <a:pt x="0" y="0"/>
                  </a:lnTo>
                  <a:lnTo>
                    <a:pt x="0" y="37529"/>
                  </a:lnTo>
                  <a:lnTo>
                    <a:pt x="138164" y="3752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63379" y="3719678"/>
              <a:ext cx="138430" cy="31115"/>
            </a:xfrm>
            <a:custGeom>
              <a:avLst/>
              <a:gdLst/>
              <a:ahLst/>
              <a:cxnLst/>
              <a:rect l="l" t="t" r="r" b="b"/>
              <a:pathLst>
                <a:path w="138429" h="31114">
                  <a:moveTo>
                    <a:pt x="138164" y="0"/>
                  </a:moveTo>
                  <a:lnTo>
                    <a:pt x="0" y="0"/>
                  </a:lnTo>
                  <a:lnTo>
                    <a:pt x="0" y="30703"/>
                  </a:lnTo>
                  <a:lnTo>
                    <a:pt x="138164" y="30703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63379" y="3750382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79">
                  <a:moveTo>
                    <a:pt x="138164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4" y="42642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563379" y="3793025"/>
              <a:ext cx="138430" cy="38100"/>
            </a:xfrm>
            <a:custGeom>
              <a:avLst/>
              <a:gdLst/>
              <a:ahLst/>
              <a:cxnLst/>
              <a:rect l="l" t="t" r="r" b="b"/>
              <a:pathLst>
                <a:path w="138429" h="38100">
                  <a:moveTo>
                    <a:pt x="138164" y="0"/>
                  </a:moveTo>
                  <a:lnTo>
                    <a:pt x="0" y="0"/>
                  </a:lnTo>
                  <a:lnTo>
                    <a:pt x="0" y="37525"/>
                  </a:lnTo>
                  <a:lnTo>
                    <a:pt x="138164" y="37525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63379" y="3830551"/>
              <a:ext cx="138430" cy="43180"/>
            </a:xfrm>
            <a:custGeom>
              <a:avLst/>
              <a:gdLst/>
              <a:ahLst/>
              <a:cxnLst/>
              <a:rect l="l" t="t" r="r" b="b"/>
              <a:pathLst>
                <a:path w="138429" h="43179">
                  <a:moveTo>
                    <a:pt x="138164" y="0"/>
                  </a:moveTo>
                  <a:lnTo>
                    <a:pt x="0" y="0"/>
                  </a:lnTo>
                  <a:lnTo>
                    <a:pt x="0" y="42642"/>
                  </a:lnTo>
                  <a:lnTo>
                    <a:pt x="138164" y="42642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63379" y="3873194"/>
              <a:ext cx="138430" cy="49530"/>
            </a:xfrm>
            <a:custGeom>
              <a:avLst/>
              <a:gdLst/>
              <a:ahLst/>
              <a:cxnLst/>
              <a:rect l="l" t="t" r="r" b="b"/>
              <a:pathLst>
                <a:path w="138429" h="49529">
                  <a:moveTo>
                    <a:pt x="138164" y="0"/>
                  </a:moveTo>
                  <a:lnTo>
                    <a:pt x="0" y="0"/>
                  </a:lnTo>
                  <a:lnTo>
                    <a:pt x="0" y="49470"/>
                  </a:lnTo>
                  <a:lnTo>
                    <a:pt x="138164" y="4947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63379" y="3922664"/>
              <a:ext cx="138430" cy="56515"/>
            </a:xfrm>
            <a:custGeom>
              <a:avLst/>
              <a:gdLst/>
              <a:ahLst/>
              <a:cxnLst/>
              <a:rect l="l" t="t" r="r" b="b"/>
              <a:pathLst>
                <a:path w="138429" h="56514">
                  <a:moveTo>
                    <a:pt x="138164" y="0"/>
                  </a:moveTo>
                  <a:lnTo>
                    <a:pt x="0" y="0"/>
                  </a:lnTo>
                  <a:lnTo>
                    <a:pt x="0" y="56290"/>
                  </a:lnTo>
                  <a:lnTo>
                    <a:pt x="138164" y="5629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63379" y="3978954"/>
              <a:ext cx="138430" cy="68580"/>
            </a:xfrm>
            <a:custGeom>
              <a:avLst/>
              <a:gdLst/>
              <a:ahLst/>
              <a:cxnLst/>
              <a:rect l="l" t="t" r="r" b="b"/>
              <a:pathLst>
                <a:path w="138429" h="68579">
                  <a:moveTo>
                    <a:pt x="138164" y="0"/>
                  </a:moveTo>
                  <a:lnTo>
                    <a:pt x="0" y="0"/>
                  </a:lnTo>
                  <a:lnTo>
                    <a:pt x="0" y="68230"/>
                  </a:lnTo>
                  <a:lnTo>
                    <a:pt x="138164" y="68230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63379" y="4047185"/>
              <a:ext cx="138430" cy="92710"/>
            </a:xfrm>
            <a:custGeom>
              <a:avLst/>
              <a:gdLst/>
              <a:ahLst/>
              <a:cxnLst/>
              <a:rect l="l" t="t" r="r" b="b"/>
              <a:pathLst>
                <a:path w="138429" h="92710">
                  <a:moveTo>
                    <a:pt x="138164" y="0"/>
                  </a:moveTo>
                  <a:lnTo>
                    <a:pt x="0" y="0"/>
                  </a:lnTo>
                  <a:lnTo>
                    <a:pt x="0" y="92109"/>
                  </a:lnTo>
                  <a:lnTo>
                    <a:pt x="138164" y="9210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63379" y="4139294"/>
              <a:ext cx="138430" cy="130175"/>
            </a:xfrm>
            <a:custGeom>
              <a:avLst/>
              <a:gdLst/>
              <a:ahLst/>
              <a:cxnLst/>
              <a:rect l="l" t="t" r="r" b="b"/>
              <a:pathLst>
                <a:path w="138429" h="130175">
                  <a:moveTo>
                    <a:pt x="138164" y="0"/>
                  </a:moveTo>
                  <a:lnTo>
                    <a:pt x="0" y="0"/>
                  </a:lnTo>
                  <a:lnTo>
                    <a:pt x="0" y="129639"/>
                  </a:lnTo>
                  <a:lnTo>
                    <a:pt x="138164" y="129639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63379" y="4268933"/>
              <a:ext cx="138430" cy="58419"/>
            </a:xfrm>
            <a:custGeom>
              <a:avLst/>
              <a:gdLst/>
              <a:ahLst/>
              <a:cxnLst/>
              <a:rect l="l" t="t" r="r" b="b"/>
              <a:pathLst>
                <a:path w="138429" h="58420">
                  <a:moveTo>
                    <a:pt x="138164" y="0"/>
                  </a:moveTo>
                  <a:lnTo>
                    <a:pt x="0" y="0"/>
                  </a:lnTo>
                  <a:lnTo>
                    <a:pt x="0" y="57997"/>
                  </a:lnTo>
                  <a:lnTo>
                    <a:pt x="138164" y="57997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65055" y="2747417"/>
              <a:ext cx="138430" cy="1581785"/>
            </a:xfrm>
            <a:custGeom>
              <a:avLst/>
              <a:gdLst/>
              <a:ahLst/>
              <a:cxnLst/>
              <a:rect l="l" t="t" r="r" b="b"/>
              <a:pathLst>
                <a:path w="138429" h="1581785">
                  <a:moveTo>
                    <a:pt x="0" y="0"/>
                  </a:moveTo>
                  <a:lnTo>
                    <a:pt x="138167" y="0"/>
                  </a:lnTo>
                  <a:lnTo>
                    <a:pt x="138167" y="1581230"/>
                  </a:lnTo>
                  <a:lnTo>
                    <a:pt x="0" y="1581230"/>
                  </a:lnTo>
                  <a:lnTo>
                    <a:pt x="0" y="0"/>
                  </a:lnTo>
                  <a:close/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07939" y="2846329"/>
              <a:ext cx="136525" cy="90805"/>
            </a:xfrm>
            <a:custGeom>
              <a:avLst/>
              <a:gdLst/>
              <a:ahLst/>
              <a:cxnLst/>
              <a:rect l="l" t="t" r="r" b="b"/>
              <a:pathLst>
                <a:path w="136525" h="90805">
                  <a:moveTo>
                    <a:pt x="136457" y="0"/>
                  </a:moveTo>
                  <a:lnTo>
                    <a:pt x="0" y="0"/>
                  </a:lnTo>
                  <a:lnTo>
                    <a:pt x="0" y="90407"/>
                  </a:lnTo>
                  <a:lnTo>
                    <a:pt x="136457" y="9040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07939" y="2936736"/>
              <a:ext cx="136525" cy="81915"/>
            </a:xfrm>
            <a:custGeom>
              <a:avLst/>
              <a:gdLst/>
              <a:ahLst/>
              <a:cxnLst/>
              <a:rect l="l" t="t" r="r" b="b"/>
              <a:pathLst>
                <a:path w="136525" h="81914">
                  <a:moveTo>
                    <a:pt x="136457" y="0"/>
                  </a:moveTo>
                  <a:lnTo>
                    <a:pt x="0" y="0"/>
                  </a:lnTo>
                  <a:lnTo>
                    <a:pt x="0" y="81878"/>
                  </a:lnTo>
                  <a:lnTo>
                    <a:pt x="136457" y="81878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07939" y="3018614"/>
              <a:ext cx="136525" cy="63500"/>
            </a:xfrm>
            <a:custGeom>
              <a:avLst/>
              <a:gdLst/>
              <a:ahLst/>
              <a:cxnLst/>
              <a:rect l="l" t="t" r="r" b="b"/>
              <a:pathLst>
                <a:path w="136525" h="63500">
                  <a:moveTo>
                    <a:pt x="136457" y="0"/>
                  </a:moveTo>
                  <a:lnTo>
                    <a:pt x="0" y="0"/>
                  </a:lnTo>
                  <a:lnTo>
                    <a:pt x="0" y="63111"/>
                  </a:lnTo>
                  <a:lnTo>
                    <a:pt x="136457" y="63111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07939" y="3081726"/>
              <a:ext cx="136525" cy="46355"/>
            </a:xfrm>
            <a:custGeom>
              <a:avLst/>
              <a:gdLst/>
              <a:ahLst/>
              <a:cxnLst/>
              <a:rect l="l" t="t" r="r" b="b"/>
              <a:pathLst>
                <a:path w="136525" h="46355">
                  <a:moveTo>
                    <a:pt x="136457" y="0"/>
                  </a:moveTo>
                  <a:lnTo>
                    <a:pt x="0" y="0"/>
                  </a:lnTo>
                  <a:lnTo>
                    <a:pt x="0" y="46055"/>
                  </a:lnTo>
                  <a:lnTo>
                    <a:pt x="136457" y="4605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07939" y="3127781"/>
              <a:ext cx="136525" cy="46355"/>
            </a:xfrm>
            <a:custGeom>
              <a:avLst/>
              <a:gdLst/>
              <a:ahLst/>
              <a:cxnLst/>
              <a:rect l="l" t="t" r="r" b="b"/>
              <a:pathLst>
                <a:path w="136525" h="46355">
                  <a:moveTo>
                    <a:pt x="136457" y="0"/>
                  </a:moveTo>
                  <a:lnTo>
                    <a:pt x="0" y="0"/>
                  </a:lnTo>
                  <a:lnTo>
                    <a:pt x="0" y="46057"/>
                  </a:lnTo>
                  <a:lnTo>
                    <a:pt x="136457" y="4605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07939" y="3173839"/>
              <a:ext cx="136525" cy="34290"/>
            </a:xfrm>
            <a:custGeom>
              <a:avLst/>
              <a:gdLst/>
              <a:ahLst/>
              <a:cxnLst/>
              <a:rect l="l" t="t" r="r" b="b"/>
              <a:pathLst>
                <a:path w="136525" h="34289">
                  <a:moveTo>
                    <a:pt x="136457" y="0"/>
                  </a:moveTo>
                  <a:lnTo>
                    <a:pt x="0" y="0"/>
                  </a:lnTo>
                  <a:lnTo>
                    <a:pt x="0" y="34109"/>
                  </a:lnTo>
                  <a:lnTo>
                    <a:pt x="136457" y="34109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07939" y="3207948"/>
              <a:ext cx="136525" cy="41275"/>
            </a:xfrm>
            <a:custGeom>
              <a:avLst/>
              <a:gdLst/>
              <a:ahLst/>
              <a:cxnLst/>
              <a:rect l="l" t="t" r="r" b="b"/>
              <a:pathLst>
                <a:path w="136525" h="41275">
                  <a:moveTo>
                    <a:pt x="136457" y="0"/>
                  </a:moveTo>
                  <a:lnTo>
                    <a:pt x="0" y="0"/>
                  </a:lnTo>
                  <a:lnTo>
                    <a:pt x="0" y="40939"/>
                  </a:lnTo>
                  <a:lnTo>
                    <a:pt x="136457" y="40939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07939" y="3248888"/>
              <a:ext cx="136525" cy="34290"/>
            </a:xfrm>
            <a:custGeom>
              <a:avLst/>
              <a:gdLst/>
              <a:ahLst/>
              <a:cxnLst/>
              <a:rect l="l" t="t" r="r" b="b"/>
              <a:pathLst>
                <a:path w="136525" h="34289">
                  <a:moveTo>
                    <a:pt x="136457" y="0"/>
                  </a:moveTo>
                  <a:lnTo>
                    <a:pt x="0" y="0"/>
                  </a:lnTo>
                  <a:lnTo>
                    <a:pt x="0" y="34117"/>
                  </a:lnTo>
                  <a:lnTo>
                    <a:pt x="136457" y="3411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07939" y="3283005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07939" y="3311999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9001"/>
                  </a:lnTo>
                  <a:lnTo>
                    <a:pt x="136457" y="29001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07939" y="3341001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07939" y="3369995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9001"/>
                  </a:lnTo>
                  <a:lnTo>
                    <a:pt x="136457" y="29001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07939" y="3398997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6457" y="2899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07939" y="3427995"/>
              <a:ext cx="136525" cy="24130"/>
            </a:xfrm>
            <a:custGeom>
              <a:avLst/>
              <a:gdLst/>
              <a:ahLst/>
              <a:cxnLst/>
              <a:rect l="l" t="t" r="r" b="b"/>
              <a:pathLst>
                <a:path w="136525" h="24129">
                  <a:moveTo>
                    <a:pt x="136457" y="0"/>
                  </a:moveTo>
                  <a:lnTo>
                    <a:pt x="0" y="0"/>
                  </a:lnTo>
                  <a:lnTo>
                    <a:pt x="0" y="23878"/>
                  </a:lnTo>
                  <a:lnTo>
                    <a:pt x="136457" y="23878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07939" y="3451873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9"/>
                  </a:lnTo>
                  <a:lnTo>
                    <a:pt x="136457" y="28999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07939" y="3480873"/>
              <a:ext cx="136525" cy="22225"/>
            </a:xfrm>
            <a:custGeom>
              <a:avLst/>
              <a:gdLst/>
              <a:ahLst/>
              <a:cxnLst/>
              <a:rect l="l" t="t" r="r" b="b"/>
              <a:pathLst>
                <a:path w="136525" h="22225">
                  <a:moveTo>
                    <a:pt x="136457" y="0"/>
                  </a:moveTo>
                  <a:lnTo>
                    <a:pt x="0" y="0"/>
                  </a:lnTo>
                  <a:lnTo>
                    <a:pt x="0" y="22175"/>
                  </a:lnTo>
                  <a:lnTo>
                    <a:pt x="136457" y="2217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07939" y="3503048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6457" y="2899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07939" y="3532046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07939" y="3561040"/>
              <a:ext cx="136525" cy="24130"/>
            </a:xfrm>
            <a:custGeom>
              <a:avLst/>
              <a:gdLst/>
              <a:ahLst/>
              <a:cxnLst/>
              <a:rect l="l" t="t" r="r" b="b"/>
              <a:pathLst>
                <a:path w="136525" h="24129">
                  <a:moveTo>
                    <a:pt x="136457" y="0"/>
                  </a:moveTo>
                  <a:lnTo>
                    <a:pt x="0" y="0"/>
                  </a:lnTo>
                  <a:lnTo>
                    <a:pt x="0" y="23882"/>
                  </a:lnTo>
                  <a:lnTo>
                    <a:pt x="136457" y="23882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07939" y="3584922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7"/>
                  </a:lnTo>
                  <a:lnTo>
                    <a:pt x="136457" y="2899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07939" y="3613920"/>
              <a:ext cx="136525" cy="22225"/>
            </a:xfrm>
            <a:custGeom>
              <a:avLst/>
              <a:gdLst/>
              <a:ahLst/>
              <a:cxnLst/>
              <a:rect l="l" t="t" r="r" b="b"/>
              <a:pathLst>
                <a:path w="136525" h="22225">
                  <a:moveTo>
                    <a:pt x="136457" y="0"/>
                  </a:moveTo>
                  <a:lnTo>
                    <a:pt x="0" y="0"/>
                  </a:lnTo>
                  <a:lnTo>
                    <a:pt x="0" y="22176"/>
                  </a:lnTo>
                  <a:lnTo>
                    <a:pt x="136457" y="22176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07939" y="3636097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07939" y="3665091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9001"/>
                  </a:lnTo>
                  <a:lnTo>
                    <a:pt x="136457" y="29001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07939" y="3694093"/>
              <a:ext cx="136525" cy="29209"/>
            </a:xfrm>
            <a:custGeom>
              <a:avLst/>
              <a:gdLst/>
              <a:ahLst/>
              <a:cxnLst/>
              <a:rect l="l" t="t" r="r" b="b"/>
              <a:pathLst>
                <a:path w="136525" h="29210">
                  <a:moveTo>
                    <a:pt x="136457" y="0"/>
                  </a:moveTo>
                  <a:lnTo>
                    <a:pt x="0" y="0"/>
                  </a:lnTo>
                  <a:lnTo>
                    <a:pt x="0" y="28994"/>
                  </a:lnTo>
                  <a:lnTo>
                    <a:pt x="136457" y="289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07939" y="3723087"/>
              <a:ext cx="136525" cy="36195"/>
            </a:xfrm>
            <a:custGeom>
              <a:avLst/>
              <a:gdLst/>
              <a:ahLst/>
              <a:cxnLst/>
              <a:rect l="l" t="t" r="r" b="b"/>
              <a:pathLst>
                <a:path w="136525" h="36195">
                  <a:moveTo>
                    <a:pt x="136457" y="0"/>
                  </a:moveTo>
                  <a:lnTo>
                    <a:pt x="0" y="0"/>
                  </a:lnTo>
                  <a:lnTo>
                    <a:pt x="0" y="35820"/>
                  </a:lnTo>
                  <a:lnTo>
                    <a:pt x="136457" y="35820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907939" y="3758907"/>
              <a:ext cx="136525" cy="27305"/>
            </a:xfrm>
            <a:custGeom>
              <a:avLst/>
              <a:gdLst/>
              <a:ahLst/>
              <a:cxnLst/>
              <a:rect l="l" t="t" r="r" b="b"/>
              <a:pathLst>
                <a:path w="136525" h="27304">
                  <a:moveTo>
                    <a:pt x="136457" y="0"/>
                  </a:moveTo>
                  <a:lnTo>
                    <a:pt x="0" y="0"/>
                  </a:lnTo>
                  <a:lnTo>
                    <a:pt x="0" y="27294"/>
                  </a:lnTo>
                  <a:lnTo>
                    <a:pt x="136457" y="27294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907939" y="3786202"/>
              <a:ext cx="136525" cy="41275"/>
            </a:xfrm>
            <a:custGeom>
              <a:avLst/>
              <a:gdLst/>
              <a:ahLst/>
              <a:cxnLst/>
              <a:rect l="l" t="t" r="r" b="b"/>
              <a:pathLst>
                <a:path w="136525" h="41275">
                  <a:moveTo>
                    <a:pt x="136457" y="0"/>
                  </a:moveTo>
                  <a:lnTo>
                    <a:pt x="0" y="0"/>
                  </a:lnTo>
                  <a:lnTo>
                    <a:pt x="0" y="40935"/>
                  </a:lnTo>
                  <a:lnTo>
                    <a:pt x="136457" y="4093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07939" y="3827138"/>
              <a:ext cx="136525" cy="36195"/>
            </a:xfrm>
            <a:custGeom>
              <a:avLst/>
              <a:gdLst/>
              <a:ahLst/>
              <a:cxnLst/>
              <a:rect l="l" t="t" r="r" b="b"/>
              <a:pathLst>
                <a:path w="136525" h="36195">
                  <a:moveTo>
                    <a:pt x="136457" y="0"/>
                  </a:moveTo>
                  <a:lnTo>
                    <a:pt x="0" y="0"/>
                  </a:lnTo>
                  <a:lnTo>
                    <a:pt x="0" y="35820"/>
                  </a:lnTo>
                  <a:lnTo>
                    <a:pt x="136457" y="35820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07939" y="3862958"/>
              <a:ext cx="136525" cy="39370"/>
            </a:xfrm>
            <a:custGeom>
              <a:avLst/>
              <a:gdLst/>
              <a:ahLst/>
              <a:cxnLst/>
              <a:rect l="l" t="t" r="r" b="b"/>
              <a:pathLst>
                <a:path w="136525" h="39370">
                  <a:moveTo>
                    <a:pt x="136457" y="0"/>
                  </a:moveTo>
                  <a:lnTo>
                    <a:pt x="0" y="0"/>
                  </a:lnTo>
                  <a:lnTo>
                    <a:pt x="0" y="39235"/>
                  </a:lnTo>
                  <a:lnTo>
                    <a:pt x="136457" y="3923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07939" y="3902194"/>
              <a:ext cx="136525" cy="46355"/>
            </a:xfrm>
            <a:custGeom>
              <a:avLst/>
              <a:gdLst/>
              <a:ahLst/>
              <a:cxnLst/>
              <a:rect l="l" t="t" r="r" b="b"/>
              <a:pathLst>
                <a:path w="136525" h="46354">
                  <a:moveTo>
                    <a:pt x="136457" y="0"/>
                  </a:moveTo>
                  <a:lnTo>
                    <a:pt x="0" y="0"/>
                  </a:lnTo>
                  <a:lnTo>
                    <a:pt x="0" y="46055"/>
                  </a:lnTo>
                  <a:lnTo>
                    <a:pt x="136457" y="4605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07939" y="3948249"/>
              <a:ext cx="136525" cy="53340"/>
            </a:xfrm>
            <a:custGeom>
              <a:avLst/>
              <a:gdLst/>
              <a:ahLst/>
              <a:cxnLst/>
              <a:rect l="l" t="t" r="r" b="b"/>
              <a:pathLst>
                <a:path w="136525" h="53339">
                  <a:moveTo>
                    <a:pt x="136457" y="0"/>
                  </a:moveTo>
                  <a:lnTo>
                    <a:pt x="0" y="0"/>
                  </a:lnTo>
                  <a:lnTo>
                    <a:pt x="0" y="52876"/>
                  </a:lnTo>
                  <a:lnTo>
                    <a:pt x="136457" y="52876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907939" y="4001126"/>
              <a:ext cx="136525" cy="63500"/>
            </a:xfrm>
            <a:custGeom>
              <a:avLst/>
              <a:gdLst/>
              <a:ahLst/>
              <a:cxnLst/>
              <a:rect l="l" t="t" r="r" b="b"/>
              <a:pathLst>
                <a:path w="136525" h="63500">
                  <a:moveTo>
                    <a:pt x="136457" y="0"/>
                  </a:moveTo>
                  <a:lnTo>
                    <a:pt x="0" y="0"/>
                  </a:lnTo>
                  <a:lnTo>
                    <a:pt x="0" y="63115"/>
                  </a:lnTo>
                  <a:lnTo>
                    <a:pt x="136457" y="6311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07939" y="4064241"/>
              <a:ext cx="136525" cy="86995"/>
            </a:xfrm>
            <a:custGeom>
              <a:avLst/>
              <a:gdLst/>
              <a:ahLst/>
              <a:cxnLst/>
              <a:rect l="l" t="t" r="r" b="b"/>
              <a:pathLst>
                <a:path w="136525" h="86995">
                  <a:moveTo>
                    <a:pt x="136457" y="0"/>
                  </a:moveTo>
                  <a:lnTo>
                    <a:pt x="0" y="0"/>
                  </a:lnTo>
                  <a:lnTo>
                    <a:pt x="0" y="86995"/>
                  </a:lnTo>
                  <a:lnTo>
                    <a:pt x="136457" y="86995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07939" y="4151236"/>
              <a:ext cx="136525" cy="121285"/>
            </a:xfrm>
            <a:custGeom>
              <a:avLst/>
              <a:gdLst/>
              <a:ahLst/>
              <a:cxnLst/>
              <a:rect l="l" t="t" r="r" b="b"/>
              <a:pathLst>
                <a:path w="136525" h="121285">
                  <a:moveTo>
                    <a:pt x="136457" y="0"/>
                  </a:moveTo>
                  <a:lnTo>
                    <a:pt x="0" y="0"/>
                  </a:lnTo>
                  <a:lnTo>
                    <a:pt x="0" y="121107"/>
                  </a:lnTo>
                  <a:lnTo>
                    <a:pt x="136457" y="12110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07939" y="4272343"/>
              <a:ext cx="136525" cy="54610"/>
            </a:xfrm>
            <a:custGeom>
              <a:avLst/>
              <a:gdLst/>
              <a:ahLst/>
              <a:cxnLst/>
              <a:rect l="l" t="t" r="r" b="b"/>
              <a:pathLst>
                <a:path w="136525" h="54610">
                  <a:moveTo>
                    <a:pt x="136457" y="0"/>
                  </a:moveTo>
                  <a:lnTo>
                    <a:pt x="0" y="0"/>
                  </a:lnTo>
                  <a:lnTo>
                    <a:pt x="0" y="54587"/>
                  </a:lnTo>
                  <a:lnTo>
                    <a:pt x="136457" y="54587"/>
                  </a:lnTo>
                  <a:lnTo>
                    <a:pt x="136457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09614" y="2848059"/>
              <a:ext cx="136525" cy="1480820"/>
            </a:xfrm>
            <a:custGeom>
              <a:avLst/>
              <a:gdLst/>
              <a:ahLst/>
              <a:cxnLst/>
              <a:rect l="l" t="t" r="r" b="b"/>
              <a:pathLst>
                <a:path w="136525" h="1480820">
                  <a:moveTo>
                    <a:pt x="0" y="0"/>
                  </a:moveTo>
                  <a:lnTo>
                    <a:pt x="136462" y="0"/>
                  </a:lnTo>
                  <a:lnTo>
                    <a:pt x="136462" y="1480589"/>
                  </a:lnTo>
                  <a:lnTo>
                    <a:pt x="0" y="1480589"/>
                  </a:lnTo>
                  <a:lnTo>
                    <a:pt x="0" y="0"/>
                  </a:lnTo>
                  <a:close/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52502" y="4326930"/>
              <a:ext cx="136525" cy="5715"/>
            </a:xfrm>
            <a:custGeom>
              <a:avLst/>
              <a:gdLst/>
              <a:ahLst/>
              <a:cxnLst/>
              <a:rect l="l" t="t" r="r" b="b"/>
              <a:pathLst>
                <a:path w="136525" h="5714">
                  <a:moveTo>
                    <a:pt x="136461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6461" y="5115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252502" y="4332046"/>
              <a:ext cx="136525" cy="8890"/>
            </a:xfrm>
            <a:custGeom>
              <a:avLst/>
              <a:gdLst/>
              <a:ahLst/>
              <a:cxnLst/>
              <a:rect l="l" t="t" r="r" b="b"/>
              <a:pathLst>
                <a:path w="136525" h="8889">
                  <a:moveTo>
                    <a:pt x="136461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6461" y="8524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52502" y="4340570"/>
              <a:ext cx="136525" cy="6985"/>
            </a:xfrm>
            <a:custGeom>
              <a:avLst/>
              <a:gdLst/>
              <a:ahLst/>
              <a:cxnLst/>
              <a:rect l="l" t="t" r="r" b="b"/>
              <a:pathLst>
                <a:path w="136525" h="6985">
                  <a:moveTo>
                    <a:pt x="136461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6461" y="6826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52502" y="4347396"/>
              <a:ext cx="136525" cy="5715"/>
            </a:xfrm>
            <a:custGeom>
              <a:avLst/>
              <a:gdLst/>
              <a:ahLst/>
              <a:cxnLst/>
              <a:rect l="l" t="t" r="r" b="b"/>
              <a:pathLst>
                <a:path w="136525" h="5714">
                  <a:moveTo>
                    <a:pt x="136461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6461" y="5118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52502" y="4352514"/>
              <a:ext cx="136525" cy="635"/>
            </a:xfrm>
            <a:custGeom>
              <a:avLst/>
              <a:gdLst/>
              <a:ahLst/>
              <a:cxnLst/>
              <a:rect l="l" t="t" r="r" b="b"/>
              <a:pathLst>
                <a:path w="136525" h="635">
                  <a:moveTo>
                    <a:pt x="136461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6461" y="568"/>
                  </a:lnTo>
                  <a:lnTo>
                    <a:pt x="136461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254178" y="4328648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4">
                  <a:moveTo>
                    <a:pt x="0" y="0"/>
                  </a:moveTo>
                  <a:lnTo>
                    <a:pt x="136455" y="0"/>
                  </a:lnTo>
                  <a:lnTo>
                    <a:pt x="136455" y="24450"/>
                  </a:lnTo>
                </a:path>
                <a:path w="136525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97065" y="4326930"/>
              <a:ext cx="136525" cy="5715"/>
            </a:xfrm>
            <a:custGeom>
              <a:avLst/>
              <a:gdLst/>
              <a:ahLst/>
              <a:cxnLst/>
              <a:rect l="l" t="t" r="r" b="b"/>
              <a:pathLst>
                <a:path w="136525" h="5714">
                  <a:moveTo>
                    <a:pt x="136458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6458" y="5115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97065" y="4332046"/>
              <a:ext cx="136525" cy="8890"/>
            </a:xfrm>
            <a:custGeom>
              <a:avLst/>
              <a:gdLst/>
              <a:ahLst/>
              <a:cxnLst/>
              <a:rect l="l" t="t" r="r" b="b"/>
              <a:pathLst>
                <a:path w="136525" h="8889">
                  <a:moveTo>
                    <a:pt x="136458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6458" y="8524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97065" y="4340570"/>
              <a:ext cx="136525" cy="6985"/>
            </a:xfrm>
            <a:custGeom>
              <a:avLst/>
              <a:gdLst/>
              <a:ahLst/>
              <a:cxnLst/>
              <a:rect l="l" t="t" r="r" b="b"/>
              <a:pathLst>
                <a:path w="136525" h="6985">
                  <a:moveTo>
                    <a:pt x="136458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6458" y="6826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597065" y="4347396"/>
              <a:ext cx="136525" cy="5715"/>
            </a:xfrm>
            <a:custGeom>
              <a:avLst/>
              <a:gdLst/>
              <a:ahLst/>
              <a:cxnLst/>
              <a:rect l="l" t="t" r="r" b="b"/>
              <a:pathLst>
                <a:path w="136525" h="5714">
                  <a:moveTo>
                    <a:pt x="136458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6458" y="5118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597065" y="4352514"/>
              <a:ext cx="136525" cy="635"/>
            </a:xfrm>
            <a:custGeom>
              <a:avLst/>
              <a:gdLst/>
              <a:ahLst/>
              <a:cxnLst/>
              <a:rect l="l" t="t" r="r" b="b"/>
              <a:pathLst>
                <a:path w="136525" h="635">
                  <a:moveTo>
                    <a:pt x="136458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6458" y="568"/>
                  </a:lnTo>
                  <a:lnTo>
                    <a:pt x="13645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98738" y="4328648"/>
              <a:ext cx="136525" cy="24765"/>
            </a:xfrm>
            <a:custGeom>
              <a:avLst/>
              <a:gdLst/>
              <a:ahLst/>
              <a:cxnLst/>
              <a:rect l="l" t="t" r="r" b="b"/>
              <a:pathLst>
                <a:path w="136525" h="24764">
                  <a:moveTo>
                    <a:pt x="0" y="0"/>
                  </a:moveTo>
                  <a:lnTo>
                    <a:pt x="136458" y="0"/>
                  </a:lnTo>
                  <a:lnTo>
                    <a:pt x="136458" y="24450"/>
                  </a:lnTo>
                </a:path>
                <a:path w="136525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939921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8" y="511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939921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8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8" y="852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9921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8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8" y="6826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39921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8" y="511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939921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8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8" y="56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41593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2" y="0"/>
                  </a:lnTo>
                  <a:lnTo>
                    <a:pt x="138162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84485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4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4" y="5115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284485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4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4" y="852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84485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4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4" y="6826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284485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4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4" y="511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84485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4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4" y="56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286157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2" y="0"/>
                  </a:lnTo>
                  <a:lnTo>
                    <a:pt x="138162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629049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3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3" y="5115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629049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3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3" y="8524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629049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3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3" y="6826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629049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3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3" y="5118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629049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3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3" y="568"/>
                  </a:lnTo>
                  <a:lnTo>
                    <a:pt x="138163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630716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2" y="0"/>
                  </a:lnTo>
                  <a:lnTo>
                    <a:pt x="138162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973607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8" y="511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973607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8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8" y="852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73607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8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8" y="6826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973607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8" y="511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973607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8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8" y="56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975276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7" y="0"/>
                  </a:lnTo>
                  <a:lnTo>
                    <a:pt x="138167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318175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4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4" y="5115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318175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4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4" y="8524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18175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4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4" y="6826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318175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4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4" y="511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318175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4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4" y="568"/>
                  </a:lnTo>
                  <a:lnTo>
                    <a:pt x="138164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319836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7" y="0"/>
                  </a:lnTo>
                  <a:lnTo>
                    <a:pt x="138167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662735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7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7" y="5115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662735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7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7" y="8524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662735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7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7" y="6826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662735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7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7" y="5118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662735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7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7" y="568"/>
                  </a:lnTo>
                  <a:lnTo>
                    <a:pt x="138167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664400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7" y="0"/>
                  </a:lnTo>
                  <a:lnTo>
                    <a:pt x="138167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007298" y="4326930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5"/>
                  </a:lnTo>
                  <a:lnTo>
                    <a:pt x="138168" y="5115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007298" y="4332046"/>
              <a:ext cx="138430" cy="8890"/>
            </a:xfrm>
            <a:custGeom>
              <a:avLst/>
              <a:gdLst/>
              <a:ahLst/>
              <a:cxnLst/>
              <a:rect l="l" t="t" r="r" b="b"/>
              <a:pathLst>
                <a:path w="138429" h="8889">
                  <a:moveTo>
                    <a:pt x="138168" y="0"/>
                  </a:moveTo>
                  <a:lnTo>
                    <a:pt x="0" y="0"/>
                  </a:lnTo>
                  <a:lnTo>
                    <a:pt x="0" y="8524"/>
                  </a:lnTo>
                  <a:lnTo>
                    <a:pt x="138168" y="8524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007298" y="4340570"/>
              <a:ext cx="138430" cy="6985"/>
            </a:xfrm>
            <a:custGeom>
              <a:avLst/>
              <a:gdLst/>
              <a:ahLst/>
              <a:cxnLst/>
              <a:rect l="l" t="t" r="r" b="b"/>
              <a:pathLst>
                <a:path w="138429" h="6985">
                  <a:moveTo>
                    <a:pt x="138168" y="0"/>
                  </a:moveTo>
                  <a:lnTo>
                    <a:pt x="0" y="0"/>
                  </a:lnTo>
                  <a:lnTo>
                    <a:pt x="0" y="6826"/>
                  </a:lnTo>
                  <a:lnTo>
                    <a:pt x="138168" y="6826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007298" y="4347396"/>
              <a:ext cx="138430" cy="5715"/>
            </a:xfrm>
            <a:custGeom>
              <a:avLst/>
              <a:gdLst/>
              <a:ahLst/>
              <a:cxnLst/>
              <a:rect l="l" t="t" r="r" b="b"/>
              <a:pathLst>
                <a:path w="138429" h="5714">
                  <a:moveTo>
                    <a:pt x="138168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138168" y="511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007298" y="4352514"/>
              <a:ext cx="138430" cy="635"/>
            </a:xfrm>
            <a:custGeom>
              <a:avLst/>
              <a:gdLst/>
              <a:ahLst/>
              <a:cxnLst/>
              <a:rect l="l" t="t" r="r" b="b"/>
              <a:pathLst>
                <a:path w="138429" h="635">
                  <a:moveTo>
                    <a:pt x="138168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138168" y="568"/>
                  </a:lnTo>
                  <a:lnTo>
                    <a:pt x="13816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008959" y="4328648"/>
              <a:ext cx="138430" cy="24765"/>
            </a:xfrm>
            <a:custGeom>
              <a:avLst/>
              <a:gdLst/>
              <a:ahLst/>
              <a:cxnLst/>
              <a:rect l="l" t="t" r="r" b="b"/>
              <a:pathLst>
                <a:path w="138429" h="24764">
                  <a:moveTo>
                    <a:pt x="0" y="0"/>
                  </a:moveTo>
                  <a:lnTo>
                    <a:pt x="138167" y="0"/>
                  </a:lnTo>
                  <a:lnTo>
                    <a:pt x="138167" y="24450"/>
                  </a:lnTo>
                </a:path>
                <a:path w="138429" h="24764">
                  <a:moveTo>
                    <a:pt x="0" y="24450"/>
                  </a:moveTo>
                  <a:lnTo>
                    <a:pt x="0" y="0"/>
                  </a:lnTo>
                </a:path>
              </a:pathLst>
            </a:custGeom>
            <a:ln w="13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090854" y="2370450"/>
              <a:ext cx="4158615" cy="1985645"/>
            </a:xfrm>
            <a:custGeom>
              <a:avLst/>
              <a:gdLst/>
              <a:ahLst/>
              <a:cxnLst/>
              <a:rect l="l" t="t" r="r" b="b"/>
              <a:pathLst>
                <a:path w="4158615" h="1985645">
                  <a:moveTo>
                    <a:pt x="25586" y="1958198"/>
                  </a:moveTo>
                  <a:lnTo>
                    <a:pt x="25586" y="0"/>
                  </a:lnTo>
                </a:path>
                <a:path w="4158615" h="1985645">
                  <a:moveTo>
                    <a:pt x="0" y="1958198"/>
                  </a:moveTo>
                  <a:lnTo>
                    <a:pt x="25586" y="1958198"/>
                  </a:lnTo>
                </a:path>
                <a:path w="4158615" h="1985645">
                  <a:moveTo>
                    <a:pt x="0" y="1741567"/>
                  </a:moveTo>
                  <a:lnTo>
                    <a:pt x="25586" y="1741567"/>
                  </a:lnTo>
                </a:path>
                <a:path w="4158615" h="1985645">
                  <a:moveTo>
                    <a:pt x="0" y="1523231"/>
                  </a:moveTo>
                  <a:lnTo>
                    <a:pt x="25586" y="1523231"/>
                  </a:lnTo>
                </a:path>
                <a:path w="4158615" h="1985645">
                  <a:moveTo>
                    <a:pt x="0" y="1304896"/>
                  </a:moveTo>
                  <a:lnTo>
                    <a:pt x="25586" y="1304896"/>
                  </a:lnTo>
                </a:path>
                <a:path w="4158615" h="1985645">
                  <a:moveTo>
                    <a:pt x="0" y="1088265"/>
                  </a:moveTo>
                  <a:lnTo>
                    <a:pt x="25586" y="1088265"/>
                  </a:lnTo>
                </a:path>
                <a:path w="4158615" h="1985645">
                  <a:moveTo>
                    <a:pt x="0" y="869930"/>
                  </a:moveTo>
                  <a:lnTo>
                    <a:pt x="25586" y="869930"/>
                  </a:lnTo>
                </a:path>
                <a:path w="4158615" h="1985645">
                  <a:moveTo>
                    <a:pt x="0" y="653301"/>
                  </a:moveTo>
                  <a:lnTo>
                    <a:pt x="25586" y="653301"/>
                  </a:lnTo>
                </a:path>
                <a:path w="4158615" h="1985645">
                  <a:moveTo>
                    <a:pt x="0" y="434963"/>
                  </a:moveTo>
                  <a:lnTo>
                    <a:pt x="25586" y="434963"/>
                  </a:lnTo>
                </a:path>
                <a:path w="4158615" h="1985645">
                  <a:moveTo>
                    <a:pt x="0" y="216626"/>
                  </a:moveTo>
                  <a:lnTo>
                    <a:pt x="25586" y="216626"/>
                  </a:lnTo>
                </a:path>
                <a:path w="4158615" h="1985645">
                  <a:moveTo>
                    <a:pt x="0" y="0"/>
                  </a:moveTo>
                  <a:lnTo>
                    <a:pt x="25586" y="0"/>
                  </a:lnTo>
                </a:path>
                <a:path w="4158615" h="1985645">
                  <a:moveTo>
                    <a:pt x="25586" y="1958198"/>
                  </a:moveTo>
                  <a:lnTo>
                    <a:pt x="4158618" y="1958198"/>
                  </a:lnTo>
                </a:path>
                <a:path w="4158615" h="1985645">
                  <a:moveTo>
                    <a:pt x="25586" y="1958198"/>
                  </a:moveTo>
                  <a:lnTo>
                    <a:pt x="25586" y="1985489"/>
                  </a:lnTo>
                </a:path>
                <a:path w="4158615" h="1985645">
                  <a:moveTo>
                    <a:pt x="370150" y="1958198"/>
                  </a:moveTo>
                  <a:lnTo>
                    <a:pt x="370150" y="1985489"/>
                  </a:lnTo>
                </a:path>
                <a:path w="4158615" h="1985645">
                  <a:moveTo>
                    <a:pt x="714709" y="1958198"/>
                  </a:moveTo>
                  <a:lnTo>
                    <a:pt x="714709" y="1985489"/>
                  </a:lnTo>
                </a:path>
                <a:path w="4158615" h="1985645">
                  <a:moveTo>
                    <a:pt x="1059273" y="1958198"/>
                  </a:moveTo>
                  <a:lnTo>
                    <a:pt x="1059273" y="1985489"/>
                  </a:lnTo>
                </a:path>
                <a:path w="4158615" h="1985645">
                  <a:moveTo>
                    <a:pt x="1403833" y="1958198"/>
                  </a:moveTo>
                  <a:lnTo>
                    <a:pt x="1403833" y="1985489"/>
                  </a:lnTo>
                </a:path>
                <a:path w="4158615" h="1985645">
                  <a:moveTo>
                    <a:pt x="1748393" y="1958198"/>
                  </a:moveTo>
                  <a:lnTo>
                    <a:pt x="1748393" y="1985489"/>
                  </a:lnTo>
                </a:path>
                <a:path w="4158615" h="1985645">
                  <a:moveTo>
                    <a:pt x="2092956" y="1958198"/>
                  </a:moveTo>
                  <a:lnTo>
                    <a:pt x="2092956" y="1985489"/>
                  </a:lnTo>
                </a:path>
                <a:path w="4158615" h="1985645">
                  <a:moveTo>
                    <a:pt x="2437516" y="1958198"/>
                  </a:moveTo>
                  <a:lnTo>
                    <a:pt x="2437516" y="1985489"/>
                  </a:lnTo>
                </a:path>
                <a:path w="4158615" h="1985645">
                  <a:moveTo>
                    <a:pt x="2782075" y="1958198"/>
                  </a:moveTo>
                  <a:lnTo>
                    <a:pt x="2782075" y="1985489"/>
                  </a:lnTo>
                </a:path>
                <a:path w="4158615" h="1985645">
                  <a:moveTo>
                    <a:pt x="3124931" y="1958198"/>
                  </a:moveTo>
                  <a:lnTo>
                    <a:pt x="3124931" y="1985489"/>
                  </a:lnTo>
                </a:path>
                <a:path w="4158615" h="1985645">
                  <a:moveTo>
                    <a:pt x="3469495" y="1958198"/>
                  </a:moveTo>
                  <a:lnTo>
                    <a:pt x="3469495" y="1985489"/>
                  </a:lnTo>
                </a:path>
                <a:path w="4158615" h="1985645">
                  <a:moveTo>
                    <a:pt x="3814054" y="1958198"/>
                  </a:moveTo>
                  <a:lnTo>
                    <a:pt x="3814054" y="1985489"/>
                  </a:lnTo>
                </a:path>
                <a:path w="4158615" h="1985645">
                  <a:moveTo>
                    <a:pt x="4158618" y="1958198"/>
                  </a:moveTo>
                  <a:lnTo>
                    <a:pt x="4158618" y="1985489"/>
                  </a:lnTo>
                </a:path>
              </a:pathLst>
            </a:custGeom>
            <a:ln w="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5498956" y="2191344"/>
            <a:ext cx="4796790" cy="3033395"/>
          </a:xfrm>
          <a:prstGeom prst="rect">
            <a:avLst/>
          </a:prstGeom>
          <a:ln w="2899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700" spc="-20" dirty="0">
                <a:latin typeface="Arial"/>
                <a:cs typeface="Arial"/>
              </a:rPr>
              <a:t>10,0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9,0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8,0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7,0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6,0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5,0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4,0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3,0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2,0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Arial"/>
              <a:cs typeface="Arial"/>
            </a:endParaRPr>
          </a:p>
          <a:p>
            <a:pPr marL="417830">
              <a:lnSpc>
                <a:spcPts val="835"/>
              </a:lnSpc>
            </a:pPr>
            <a:r>
              <a:rPr sz="700" spc="-25" dirty="0">
                <a:latin typeface="Arial"/>
                <a:cs typeface="Arial"/>
              </a:rPr>
              <a:t>1,0</a:t>
            </a:r>
            <a:endParaRPr sz="700">
              <a:latin typeface="Arial"/>
              <a:cs typeface="Arial"/>
            </a:endParaRPr>
          </a:p>
          <a:p>
            <a:pPr marL="668655">
              <a:lnSpc>
                <a:spcPts val="835"/>
              </a:lnSpc>
            </a:pPr>
            <a:r>
              <a:rPr sz="700" dirty="0">
                <a:latin typeface="Arial"/>
                <a:cs typeface="Arial"/>
              </a:rPr>
              <a:t>fev/10</a:t>
            </a:r>
            <a:r>
              <a:rPr sz="700" spc="45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mar/10</a:t>
            </a:r>
            <a:r>
              <a:rPr sz="700" spc="4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abr/10</a:t>
            </a:r>
            <a:r>
              <a:rPr sz="700" spc="46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mai/10</a:t>
            </a:r>
            <a:r>
              <a:rPr sz="700" spc="49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jun/10</a:t>
            </a:r>
            <a:r>
              <a:rPr sz="700" spc="254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jul/10</a:t>
            </a:r>
            <a:r>
              <a:rPr sz="700" spc="190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ago/10</a:t>
            </a:r>
            <a:r>
              <a:rPr sz="700" spc="4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set/10</a:t>
            </a:r>
            <a:r>
              <a:rPr sz="700" spc="185" dirty="0">
                <a:latin typeface="Arial"/>
                <a:cs typeface="Arial"/>
              </a:rPr>
              <a:t>  </a:t>
            </a:r>
            <a:r>
              <a:rPr sz="700" dirty="0">
                <a:latin typeface="Arial"/>
                <a:cs typeface="Arial"/>
              </a:rPr>
              <a:t>out/10</a:t>
            </a:r>
            <a:r>
              <a:rPr sz="700" spc="47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nov/10</a:t>
            </a:r>
            <a:r>
              <a:rPr sz="700" spc="40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dez/10</a:t>
            </a:r>
            <a:r>
              <a:rPr sz="700" spc="49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jan/11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841" y="1725951"/>
            <a:ext cx="10064318" cy="57600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49"/>
            <a:ext cx="10691808" cy="11784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Barlow Black"/>
                <a:cs typeface="Barlow Black"/>
              </a:rPr>
              <a:t>Exemplo</a:t>
            </a:r>
            <a:endParaRPr sz="3600">
              <a:latin typeface="Barlow Black"/>
              <a:cs typeface="Barlow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90" y="296618"/>
            <a:ext cx="10692130" cy="991869"/>
            <a:chOff x="-190" y="296618"/>
            <a:chExt cx="10692130" cy="991869"/>
          </a:xfrm>
        </p:grpSpPr>
        <p:sp>
          <p:nvSpPr>
            <p:cNvPr id="6" name="object 6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3294" y="296618"/>
              <a:ext cx="871825" cy="6591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0"/>
            <a:ext cx="10692130" cy="8094980"/>
            <a:chOff x="-190" y="0"/>
            <a:chExt cx="10692130" cy="8094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8"/>
              <a:ext cx="10692000" cy="8093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3546" y="0"/>
              <a:ext cx="3798262" cy="80939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134146" y="3697711"/>
            <a:ext cx="185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Serviços</a:t>
            </a:r>
            <a:endParaRPr sz="3600">
              <a:latin typeface="Barlow Black"/>
              <a:cs typeface="Barlow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71100" y="3759918"/>
            <a:ext cx="102235" cy="575945"/>
          </a:xfrm>
          <a:custGeom>
            <a:avLst/>
            <a:gdLst/>
            <a:ahLst/>
            <a:cxnLst/>
            <a:rect l="l" t="t" r="r" b="b"/>
            <a:pathLst>
              <a:path w="102234" h="575945">
                <a:moveTo>
                  <a:pt x="102232" y="0"/>
                </a:moveTo>
                <a:lnTo>
                  <a:pt x="0" y="0"/>
                </a:lnTo>
                <a:lnTo>
                  <a:pt x="0" y="575355"/>
                </a:lnTo>
                <a:lnTo>
                  <a:pt x="102232" y="575355"/>
                </a:lnTo>
                <a:lnTo>
                  <a:pt x="102232" y="0"/>
                </a:lnTo>
                <a:close/>
              </a:path>
            </a:pathLst>
          </a:custGeom>
          <a:solidFill>
            <a:srgbClr val="EB1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7107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0"/>
              </a:spcBef>
            </a:pPr>
            <a:r>
              <a:rPr dirty="0"/>
              <a:t>Programas</a:t>
            </a:r>
            <a:r>
              <a:rPr spc="-65" dirty="0"/>
              <a:t> </a:t>
            </a:r>
            <a:r>
              <a:rPr spc="-10" dirty="0"/>
              <a:t>Exclusivos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7341" y="1826260"/>
            <a:ext cx="5956300" cy="1602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105"/>
              </a:lnSpc>
              <a:spcBef>
                <a:spcPts val="120"/>
              </a:spcBef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Preparação</a:t>
            </a:r>
            <a:r>
              <a:rPr sz="2600" b="1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para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o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mercado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trabalho: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Job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Interview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090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Avaliação</a:t>
            </a:r>
            <a:r>
              <a:rPr sz="2600" spc="-5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spc="-4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competência</a:t>
            </a:r>
            <a:r>
              <a:rPr sz="2600" spc="-4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linguística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3105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Técnicas de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apresentação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341" y="3788187"/>
            <a:ext cx="513778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Consultoria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pedagógica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às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escolas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302" y="4572958"/>
            <a:ext cx="5391785" cy="19951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339090">
              <a:lnSpc>
                <a:spcPts val="3090"/>
              </a:lnSpc>
              <a:spcBef>
                <a:spcPts val="250"/>
              </a:spcBef>
            </a:pP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Formação</a:t>
            </a:r>
            <a:r>
              <a:rPr sz="2600" b="1" spc="-4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/</a:t>
            </a:r>
            <a:r>
              <a:rPr sz="2600" b="1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aperfeiçoamento</a:t>
            </a:r>
            <a:r>
              <a:rPr sz="2600" b="1" spc="65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para</a:t>
            </a:r>
            <a:r>
              <a:rPr sz="2600" b="1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professores</a:t>
            </a:r>
            <a:r>
              <a:rPr sz="2600" b="1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língua</a:t>
            </a:r>
            <a:r>
              <a:rPr sz="2600" b="1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inglesa</a:t>
            </a:r>
            <a:endParaRPr sz="2600" dirty="0">
              <a:latin typeface="Barlow"/>
              <a:cs typeface="Barl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Barlow"/>
              <a:cs typeface="Barlow"/>
            </a:endParaRPr>
          </a:p>
          <a:p>
            <a:pPr marL="12700">
              <a:lnSpc>
                <a:spcPts val="3105"/>
              </a:lnSpc>
            </a:pP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Traduções</a:t>
            </a:r>
            <a:endParaRPr sz="2600" dirty="0">
              <a:latin typeface="Barlow"/>
              <a:cs typeface="Barlow"/>
            </a:endParaRPr>
          </a:p>
          <a:p>
            <a:pPr marL="248920" indent="-236854">
              <a:lnSpc>
                <a:spcPts val="3105"/>
              </a:lnSpc>
              <a:buClr>
                <a:srgbClr val="EB1A21"/>
              </a:buClr>
              <a:buChar char="•"/>
              <a:tabLst>
                <a:tab pos="248285" algn="l"/>
                <a:tab pos="249554" algn="l"/>
              </a:tabLst>
            </a:pP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Regulares,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técnicas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dirty="0">
                <a:solidFill>
                  <a:srgbClr val="202276"/>
                </a:solidFill>
                <a:latin typeface="Barlow"/>
                <a:cs typeface="Barlow"/>
              </a:rPr>
              <a:t>e</a:t>
            </a:r>
            <a:r>
              <a:rPr sz="2600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spc="-10" dirty="0">
                <a:solidFill>
                  <a:srgbClr val="202276"/>
                </a:solidFill>
                <a:latin typeface="Barlow"/>
                <a:cs typeface="Barlow"/>
              </a:rPr>
              <a:t>juramentadas</a:t>
            </a:r>
            <a:endParaRPr sz="2600" dirty="0">
              <a:latin typeface="Barlow"/>
              <a:cs typeface="Barl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0701" y="296618"/>
            <a:ext cx="9344660" cy="1511300"/>
            <a:chOff x="990701" y="296618"/>
            <a:chExt cx="9344660" cy="15113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5960" y="1181221"/>
              <a:ext cx="1643514" cy="622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701" y="1185073"/>
              <a:ext cx="735883" cy="622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63294" y="296618"/>
              <a:ext cx="871825" cy="6591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0" y="749"/>
            <a:ext cx="10692000" cy="80939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1395" y="1123298"/>
            <a:ext cx="217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Conclusão</a:t>
            </a:r>
            <a:endParaRPr sz="3600">
              <a:latin typeface="Barlow Black"/>
              <a:cs typeface="Barlow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25038" y="296618"/>
            <a:ext cx="6210300" cy="1421130"/>
            <a:chOff x="4125038" y="296618"/>
            <a:chExt cx="6210300" cy="1421130"/>
          </a:xfrm>
        </p:grpSpPr>
        <p:sp>
          <p:nvSpPr>
            <p:cNvPr id="5" name="object 5"/>
            <p:cNvSpPr/>
            <p:nvPr/>
          </p:nvSpPr>
          <p:spPr>
            <a:xfrm>
              <a:off x="4125038" y="1142171"/>
              <a:ext cx="102235" cy="575945"/>
            </a:xfrm>
            <a:custGeom>
              <a:avLst/>
              <a:gdLst/>
              <a:ahLst/>
              <a:cxnLst/>
              <a:rect l="l" t="t" r="r" b="b"/>
              <a:pathLst>
                <a:path w="102235" h="575944">
                  <a:moveTo>
                    <a:pt x="102232" y="0"/>
                  </a:moveTo>
                  <a:lnTo>
                    <a:pt x="0" y="0"/>
                  </a:lnTo>
                  <a:lnTo>
                    <a:pt x="0" y="575355"/>
                  </a:lnTo>
                  <a:lnTo>
                    <a:pt x="102232" y="575355"/>
                  </a:lnTo>
                  <a:lnTo>
                    <a:pt x="102232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3294" y="296618"/>
              <a:ext cx="871825" cy="65911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840923" y="2097153"/>
            <a:ext cx="9009773" cy="341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 marR="5080" algn="ctr">
              <a:lnSpc>
                <a:spcPts val="4510"/>
              </a:lnSpc>
            </a:pPr>
            <a:r>
              <a:rPr lang="pt-BR" sz="2950" b="1" dirty="0"/>
              <a:t>Na </a:t>
            </a:r>
            <a:r>
              <a:rPr lang="pt-BR" sz="2950" b="1" dirty="0" err="1"/>
              <a:t>Dicap</a:t>
            </a:r>
            <a:r>
              <a:rPr lang="pt-BR" sz="2950" b="1" dirty="0"/>
              <a:t>, você é o protagonista! Nossa metodologia comunicativa, baseada na andragogia, usa sua experiência para tornar o inglês uma ferramenta prática para o seu dia a dia. Com análise contrastiva de línguas, garantimos fluência e progresso com confiança em cada etapa.</a:t>
            </a:r>
            <a:endParaRPr sz="2950" b="1"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2902" y="5302670"/>
            <a:ext cx="1790461" cy="2887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0294" y="2989977"/>
            <a:ext cx="2326889" cy="392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0040" y="1635012"/>
            <a:ext cx="928508" cy="4934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2961" y="5326165"/>
            <a:ext cx="1612502" cy="357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855" y="3825452"/>
            <a:ext cx="1466124" cy="936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5905" y="3992056"/>
            <a:ext cx="1556430" cy="6779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9895" y="3851857"/>
            <a:ext cx="1096926" cy="8034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0406" y="2661219"/>
            <a:ext cx="859912" cy="85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682" y="2621326"/>
            <a:ext cx="974908" cy="10129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49565" y="3525037"/>
            <a:ext cx="1351037" cy="112487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89329" y="4109530"/>
            <a:ext cx="1800832" cy="4299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9922" y="1675263"/>
            <a:ext cx="1572231" cy="3415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36667" y="1709976"/>
            <a:ext cx="1564697" cy="53637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52101" y="1542801"/>
            <a:ext cx="1843695" cy="4976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70458" y="1732480"/>
            <a:ext cx="1589639" cy="5996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2113" y="2548671"/>
            <a:ext cx="1105192" cy="11051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36392" y="2809418"/>
            <a:ext cx="1599754" cy="620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749"/>
            <a:ext cx="10691808" cy="1178448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41531" y="397235"/>
            <a:ext cx="3888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spc="-10" dirty="0">
                <a:solidFill>
                  <a:srgbClr val="FFFFFF"/>
                </a:solidFill>
                <a:latin typeface="Barlow Black"/>
                <a:cs typeface="Barlow Black"/>
              </a:rPr>
              <a:t>Nossos Clientes</a:t>
            </a:r>
            <a:endParaRPr sz="3600" dirty="0">
              <a:latin typeface="Barlow Black"/>
              <a:cs typeface="Barlow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-190" y="296618"/>
            <a:ext cx="10692130" cy="991869"/>
            <a:chOff x="-190" y="296618"/>
            <a:chExt cx="10692130" cy="991869"/>
          </a:xfrm>
        </p:grpSpPr>
        <p:sp>
          <p:nvSpPr>
            <p:cNvPr id="22" name="object 22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63294" y="296618"/>
              <a:ext cx="871825" cy="65911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755346" y="5266180"/>
            <a:ext cx="1447045" cy="36176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934700" y="5138129"/>
            <a:ext cx="795733" cy="61786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75050" y="6216044"/>
            <a:ext cx="2278190" cy="60751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479171" y="6316736"/>
            <a:ext cx="2143990" cy="39169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52760" y="5251276"/>
            <a:ext cx="1534009" cy="41920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52472" y="7029886"/>
            <a:ext cx="1864755" cy="70395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41176" y="6125810"/>
            <a:ext cx="2451095" cy="62927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145142" y="7126268"/>
            <a:ext cx="1814626" cy="6174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"/>
            <a:ext cx="10691808" cy="80932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2820" y="3022313"/>
            <a:ext cx="8747760" cy="152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585" marR="5080" indent="-858519">
              <a:lnSpc>
                <a:spcPts val="6010"/>
              </a:lnSpc>
            </a:pP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“Success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is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a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science;</a:t>
            </a:r>
            <a:r>
              <a:rPr sz="4800" b="1" i="1" spc="-4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if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you</a:t>
            </a:r>
            <a:r>
              <a:rPr sz="4800" b="1" i="1" spc="-5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have</a:t>
            </a:r>
            <a:r>
              <a:rPr sz="4800" b="1" i="1" spc="-4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spc="-2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the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conditions,</a:t>
            </a:r>
            <a:r>
              <a:rPr sz="4800" b="1" i="1" spc="-4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you</a:t>
            </a:r>
            <a:r>
              <a:rPr sz="4800" b="1" i="1" spc="-3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get</a:t>
            </a:r>
            <a:r>
              <a:rPr sz="4800" b="1" i="1" spc="-4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the</a:t>
            </a:r>
            <a:r>
              <a:rPr sz="4800" b="1" i="1" spc="-35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 </a:t>
            </a:r>
            <a:r>
              <a:rPr sz="4800" b="1" i="1" spc="-10" dirty="0">
                <a:solidFill>
                  <a:srgbClr val="FFFFFF"/>
                </a:solidFill>
                <a:latin typeface="Barlow Semi Condensed SemiBold"/>
                <a:cs typeface="Barlow Semi Condensed SemiBold"/>
              </a:rPr>
              <a:t>result”</a:t>
            </a:r>
            <a:endParaRPr sz="4800">
              <a:latin typeface="Barlow Semi Condensed SemiBold"/>
              <a:cs typeface="Barlow Semi Condensed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5982" y="4714204"/>
            <a:ext cx="464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GoodVibrations"/>
                <a:cs typeface="GoodVibrations"/>
              </a:rPr>
              <a:t>Oscar Wilde (1854 – 1900) Irish </a:t>
            </a:r>
            <a:r>
              <a:rPr sz="2400" i="1" spc="-10" dirty="0">
                <a:solidFill>
                  <a:srgbClr val="FFFFFF"/>
                </a:solidFill>
                <a:latin typeface="GoodVibrations"/>
                <a:cs typeface="GoodVibrations"/>
              </a:rPr>
              <a:t>Writer</a:t>
            </a:r>
            <a:endParaRPr sz="2400" dirty="0">
              <a:latin typeface="GoodVibrations"/>
              <a:cs typeface="GoodVibration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6982" y="1144968"/>
            <a:ext cx="1277844" cy="96607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1B00568-BC0E-4203-B728-AEC9DC00B933}"/>
              </a:ext>
            </a:extLst>
          </p:cNvPr>
          <p:cNvGrpSpPr/>
          <p:nvPr/>
        </p:nvGrpSpPr>
        <p:grpSpPr>
          <a:xfrm>
            <a:off x="-345877" y="1304925"/>
            <a:ext cx="9872454" cy="7925752"/>
            <a:chOff x="-37665" y="26262"/>
            <a:chExt cx="7307064" cy="586621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665" y="558481"/>
              <a:ext cx="7307064" cy="5334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54505" y="26262"/>
              <a:ext cx="3902075" cy="2740660"/>
            </a:xfrm>
            <a:custGeom>
              <a:avLst/>
              <a:gdLst/>
              <a:ahLst/>
              <a:cxnLst/>
              <a:rect l="l" t="t" r="r" b="b"/>
              <a:pathLst>
                <a:path w="3902075" h="2740660">
                  <a:moveTo>
                    <a:pt x="3901609" y="0"/>
                  </a:moveTo>
                  <a:lnTo>
                    <a:pt x="3819325" y="0"/>
                  </a:lnTo>
                  <a:lnTo>
                    <a:pt x="3568511" y="169957"/>
                  </a:lnTo>
                  <a:lnTo>
                    <a:pt x="3366993" y="303358"/>
                  </a:lnTo>
                  <a:lnTo>
                    <a:pt x="3332112" y="326680"/>
                  </a:lnTo>
                  <a:lnTo>
                    <a:pt x="3297408" y="350447"/>
                  </a:lnTo>
                  <a:lnTo>
                    <a:pt x="3221162" y="404382"/>
                  </a:lnTo>
                  <a:lnTo>
                    <a:pt x="3176282" y="434893"/>
                  </a:lnTo>
                  <a:lnTo>
                    <a:pt x="3038412" y="526051"/>
                  </a:lnTo>
                  <a:lnTo>
                    <a:pt x="1861884" y="1320932"/>
                  </a:lnTo>
                  <a:lnTo>
                    <a:pt x="371958" y="2326649"/>
                  </a:lnTo>
                  <a:lnTo>
                    <a:pt x="355578" y="2337971"/>
                  </a:lnTo>
                  <a:lnTo>
                    <a:pt x="339501" y="2349348"/>
                  </a:lnTo>
                  <a:lnTo>
                    <a:pt x="306075" y="2372446"/>
                  </a:lnTo>
                  <a:lnTo>
                    <a:pt x="94773" y="2513112"/>
                  </a:lnTo>
                  <a:lnTo>
                    <a:pt x="48473" y="2544762"/>
                  </a:lnTo>
                  <a:lnTo>
                    <a:pt x="15154" y="2568769"/>
                  </a:lnTo>
                  <a:lnTo>
                    <a:pt x="0" y="2582017"/>
                  </a:lnTo>
                  <a:lnTo>
                    <a:pt x="35296" y="2585149"/>
                  </a:lnTo>
                  <a:lnTo>
                    <a:pt x="68912" y="2589744"/>
                  </a:lnTo>
                  <a:lnTo>
                    <a:pt x="135117" y="2602170"/>
                  </a:lnTo>
                  <a:lnTo>
                    <a:pt x="185048" y="2614159"/>
                  </a:lnTo>
                  <a:lnTo>
                    <a:pt x="234040" y="2629068"/>
                  </a:lnTo>
                  <a:lnTo>
                    <a:pt x="282069" y="2646652"/>
                  </a:lnTo>
                  <a:lnTo>
                    <a:pt x="328999" y="2666620"/>
                  </a:lnTo>
                  <a:lnTo>
                    <a:pt x="374863" y="2688753"/>
                  </a:lnTo>
                  <a:lnTo>
                    <a:pt x="419580" y="2712783"/>
                  </a:lnTo>
                  <a:lnTo>
                    <a:pt x="450125" y="2731211"/>
                  </a:lnTo>
                  <a:lnTo>
                    <a:pt x="467799" y="2740150"/>
                  </a:lnTo>
                  <a:lnTo>
                    <a:pt x="481828" y="2737883"/>
                  </a:lnTo>
                  <a:lnTo>
                    <a:pt x="501436" y="2722690"/>
                  </a:lnTo>
                  <a:lnTo>
                    <a:pt x="535848" y="2692852"/>
                  </a:lnTo>
                  <a:lnTo>
                    <a:pt x="594303" y="2646640"/>
                  </a:lnTo>
                  <a:lnTo>
                    <a:pt x="630366" y="2619231"/>
                  </a:lnTo>
                  <a:lnTo>
                    <a:pt x="669632" y="2588634"/>
                  </a:lnTo>
                  <a:lnTo>
                    <a:pt x="754139" y="2521274"/>
                  </a:lnTo>
                  <a:lnTo>
                    <a:pt x="1018475" y="2307707"/>
                  </a:lnTo>
                  <a:lnTo>
                    <a:pt x="1047947" y="2283453"/>
                  </a:lnTo>
                  <a:lnTo>
                    <a:pt x="1077734" y="2258420"/>
                  </a:lnTo>
                  <a:lnTo>
                    <a:pt x="1107608" y="2234240"/>
                  </a:lnTo>
                  <a:lnTo>
                    <a:pt x="1167101" y="2189026"/>
                  </a:lnTo>
                  <a:lnTo>
                    <a:pt x="1199173" y="2162981"/>
                  </a:lnTo>
                  <a:lnTo>
                    <a:pt x="1233068" y="2134927"/>
                  </a:lnTo>
                  <a:lnTo>
                    <a:pt x="1340981" y="2048703"/>
                  </a:lnTo>
                  <a:lnTo>
                    <a:pt x="1378720" y="2017119"/>
                  </a:lnTo>
                  <a:lnTo>
                    <a:pt x="1442562" y="1968573"/>
                  </a:lnTo>
                  <a:lnTo>
                    <a:pt x="1482681" y="1935940"/>
                  </a:lnTo>
                  <a:lnTo>
                    <a:pt x="1644172" y="1808321"/>
                  </a:lnTo>
                  <a:lnTo>
                    <a:pt x="1763391" y="1711774"/>
                  </a:lnTo>
                  <a:lnTo>
                    <a:pt x="2052432" y="1482649"/>
                  </a:lnTo>
                  <a:lnTo>
                    <a:pt x="2092493" y="1450310"/>
                  </a:lnTo>
                  <a:lnTo>
                    <a:pt x="2131661" y="1418266"/>
                  </a:lnTo>
                  <a:lnTo>
                    <a:pt x="2169741" y="1386583"/>
                  </a:lnTo>
                  <a:lnTo>
                    <a:pt x="2208845" y="1354677"/>
                  </a:lnTo>
                  <a:lnTo>
                    <a:pt x="2251120" y="1321459"/>
                  </a:lnTo>
                  <a:lnTo>
                    <a:pt x="2337387" y="1254367"/>
                  </a:lnTo>
                  <a:lnTo>
                    <a:pt x="2377479" y="1222134"/>
                  </a:lnTo>
                  <a:lnTo>
                    <a:pt x="2441594" y="1167641"/>
                  </a:lnTo>
                  <a:lnTo>
                    <a:pt x="2481821" y="1135210"/>
                  </a:lnTo>
                  <a:lnTo>
                    <a:pt x="2654409" y="999489"/>
                  </a:lnTo>
                  <a:lnTo>
                    <a:pt x="3534499" y="295731"/>
                  </a:lnTo>
                  <a:lnTo>
                    <a:pt x="3595580" y="247339"/>
                  </a:lnTo>
                  <a:lnTo>
                    <a:pt x="3625249" y="223196"/>
                  </a:lnTo>
                  <a:lnTo>
                    <a:pt x="3744045" y="126110"/>
                  </a:lnTo>
                  <a:lnTo>
                    <a:pt x="3901609" y="0"/>
                  </a:lnTo>
                  <a:close/>
                </a:path>
              </a:pathLst>
            </a:custGeom>
            <a:solidFill>
              <a:srgbClr val="EB1A21">
                <a:alpha val="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829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" y="-17907"/>
            <a:ext cx="10691808" cy="80932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41496" y="4470939"/>
            <a:ext cx="4582160" cy="2317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7875">
              <a:lnSpc>
                <a:spcPct val="104299"/>
              </a:lnSpc>
            </a:pPr>
            <a:r>
              <a:rPr sz="1600" spc="-10" dirty="0">
                <a:solidFill>
                  <a:srgbClr val="FFFFFF"/>
                </a:solidFill>
                <a:latin typeface="Barlow"/>
                <a:cs typeface="Barlow"/>
                <a:hlinkClick r:id="rId3"/>
              </a:rPr>
              <a:t>www.dicap.com.br</a:t>
            </a:r>
            <a:r>
              <a:rPr sz="1600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arlow"/>
                <a:cs typeface="Barlow"/>
                <a:hlinkClick r:id="rId4"/>
              </a:rPr>
              <a:t>dicapconsultoria@dicapconsultoria.com.br</a:t>
            </a:r>
            <a:r>
              <a:rPr sz="1600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Barlow"/>
                <a:cs typeface="Barlow"/>
              </a:rPr>
              <a:t>(19)4113-</a:t>
            </a:r>
            <a:r>
              <a:rPr sz="1600" b="1" spc="-20" dirty="0">
                <a:solidFill>
                  <a:srgbClr val="FFFFFF"/>
                </a:solidFill>
                <a:latin typeface="Barlow"/>
                <a:cs typeface="Barlow"/>
              </a:rPr>
              <a:t>1470</a:t>
            </a:r>
            <a:endParaRPr sz="1600" dirty="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Rua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José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Rocha </a:t>
            </a:r>
            <a:r>
              <a:rPr sz="1600" spc="85" dirty="0">
                <a:solidFill>
                  <a:srgbClr val="FFFFFF"/>
                </a:solidFill>
                <a:latin typeface="Barlow"/>
                <a:cs typeface="Barlow"/>
              </a:rPr>
              <a:t>Bonim,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214 Ed.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São Paulo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Sala </a:t>
            </a:r>
            <a:r>
              <a:rPr sz="1600" spc="-25" dirty="0">
                <a:solidFill>
                  <a:srgbClr val="FFFFFF"/>
                </a:solidFill>
                <a:latin typeface="Barlow"/>
                <a:cs typeface="Barlow"/>
              </a:rPr>
              <a:t>231</a:t>
            </a:r>
            <a:endParaRPr sz="1600" dirty="0">
              <a:latin typeface="Barlow"/>
              <a:cs typeface="Barl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Consultor</a:t>
            </a:r>
            <a:r>
              <a:rPr sz="1600" b="1" spc="-1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Barlow"/>
                <a:cs typeface="Barlow"/>
              </a:rPr>
              <a:t>Pedagógico</a:t>
            </a:r>
            <a:endParaRPr sz="1600" dirty="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10" dirty="0">
                <a:solidFill>
                  <a:srgbClr val="FFFFFF"/>
                </a:solidFill>
                <a:latin typeface="Barlow"/>
                <a:cs typeface="Barlow"/>
              </a:rPr>
              <a:t>Prof.</a:t>
            </a:r>
            <a:r>
              <a:rPr sz="1600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dirty="0">
                <a:solidFill>
                  <a:srgbClr val="FFFFFF"/>
                </a:solidFill>
                <a:latin typeface="Barlow"/>
                <a:cs typeface="Barlow"/>
              </a:rPr>
              <a:t>Jurandir</a:t>
            </a:r>
            <a:r>
              <a:rPr sz="1600" spc="-2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arlow"/>
                <a:cs typeface="Barlow"/>
              </a:rPr>
              <a:t>Ferreira</a:t>
            </a:r>
            <a:endParaRPr sz="1600" dirty="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600" b="1" dirty="0">
                <a:solidFill>
                  <a:srgbClr val="FFFFFF"/>
                </a:solidFill>
                <a:latin typeface="Barlow"/>
                <a:cs typeface="Barlow"/>
              </a:rPr>
              <a:t>(19)</a:t>
            </a:r>
            <a:r>
              <a:rPr sz="1600" b="1" spc="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Barlow"/>
                <a:cs typeface="Barlow"/>
              </a:rPr>
              <a:t>99177-</a:t>
            </a:r>
            <a:r>
              <a:rPr sz="1600" b="1" spc="-20" dirty="0">
                <a:solidFill>
                  <a:srgbClr val="FFFFFF"/>
                </a:solidFill>
                <a:latin typeface="Barlow"/>
                <a:cs typeface="Barlow"/>
              </a:rPr>
              <a:t>6911</a:t>
            </a:r>
            <a:endParaRPr sz="1600" dirty="0">
              <a:latin typeface="Barlow"/>
              <a:cs typeface="Barlo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10" dirty="0">
                <a:solidFill>
                  <a:srgbClr val="FFFFFF"/>
                </a:solidFill>
                <a:latin typeface="Barlow"/>
                <a:cs typeface="Barlow"/>
                <a:hlinkClick r:id="rId5"/>
              </a:rPr>
              <a:t>professorjurandir@dicap.com.br</a:t>
            </a:r>
            <a:endParaRPr sz="1600" dirty="0">
              <a:latin typeface="Barlow"/>
              <a:cs typeface="Barlow"/>
            </a:endParaRPr>
          </a:p>
        </p:txBody>
      </p:sp>
      <p:sp>
        <p:nvSpPr>
          <p:cNvPr id="4" name="object 4"/>
          <p:cNvSpPr/>
          <p:nvPr/>
        </p:nvSpPr>
        <p:spPr>
          <a:xfrm flipH="1">
            <a:off x="3210317" y="4514881"/>
            <a:ext cx="45719" cy="990600"/>
          </a:xfrm>
          <a:custGeom>
            <a:avLst/>
            <a:gdLst/>
            <a:ahLst/>
            <a:cxnLst/>
            <a:rect l="l" t="t" r="r" b="b"/>
            <a:pathLst>
              <a:path h="1188085">
                <a:moveTo>
                  <a:pt x="0" y="0"/>
                </a:moveTo>
                <a:lnTo>
                  <a:pt x="0" y="1187757"/>
                </a:lnTo>
              </a:path>
            </a:pathLst>
          </a:custGeom>
          <a:ln w="75717">
            <a:solidFill>
              <a:srgbClr val="EB1A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10" y="944295"/>
            <a:ext cx="2480179" cy="187505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256036" y="5792905"/>
            <a:ext cx="45719" cy="990600"/>
          </a:xfrm>
          <a:custGeom>
            <a:avLst/>
            <a:gdLst/>
            <a:ahLst/>
            <a:cxnLst/>
            <a:rect l="l" t="t" r="r" b="b"/>
            <a:pathLst>
              <a:path h="864234">
                <a:moveTo>
                  <a:pt x="0" y="0"/>
                </a:moveTo>
                <a:lnTo>
                  <a:pt x="0" y="863763"/>
                </a:lnTo>
              </a:path>
            </a:pathLst>
          </a:custGeom>
          <a:ln w="75717">
            <a:solidFill>
              <a:srgbClr val="EB1A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4194A00-59AE-4D3C-9A33-17905361A010}"/>
              </a:ext>
            </a:extLst>
          </p:cNvPr>
          <p:cNvGrpSpPr/>
          <p:nvPr/>
        </p:nvGrpSpPr>
        <p:grpSpPr>
          <a:xfrm>
            <a:off x="-1574488" y="4733925"/>
            <a:ext cx="5477256" cy="4622305"/>
            <a:chOff x="-145812" y="1281859"/>
            <a:chExt cx="7307064" cy="6136051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5812" y="2083910"/>
              <a:ext cx="7307064" cy="5334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42413" y="1281859"/>
              <a:ext cx="3902075" cy="2740660"/>
            </a:xfrm>
            <a:custGeom>
              <a:avLst/>
              <a:gdLst/>
              <a:ahLst/>
              <a:cxnLst/>
              <a:rect l="l" t="t" r="r" b="b"/>
              <a:pathLst>
                <a:path w="3902075" h="2740660">
                  <a:moveTo>
                    <a:pt x="3901609" y="0"/>
                  </a:moveTo>
                  <a:lnTo>
                    <a:pt x="3819325" y="0"/>
                  </a:lnTo>
                  <a:lnTo>
                    <a:pt x="3568511" y="169957"/>
                  </a:lnTo>
                  <a:lnTo>
                    <a:pt x="3366993" y="303358"/>
                  </a:lnTo>
                  <a:lnTo>
                    <a:pt x="3332112" y="326680"/>
                  </a:lnTo>
                  <a:lnTo>
                    <a:pt x="3297408" y="350447"/>
                  </a:lnTo>
                  <a:lnTo>
                    <a:pt x="3221162" y="404382"/>
                  </a:lnTo>
                  <a:lnTo>
                    <a:pt x="3176282" y="434893"/>
                  </a:lnTo>
                  <a:lnTo>
                    <a:pt x="3038412" y="526051"/>
                  </a:lnTo>
                  <a:lnTo>
                    <a:pt x="1861884" y="1320932"/>
                  </a:lnTo>
                  <a:lnTo>
                    <a:pt x="371958" y="2326649"/>
                  </a:lnTo>
                  <a:lnTo>
                    <a:pt x="355578" y="2337971"/>
                  </a:lnTo>
                  <a:lnTo>
                    <a:pt x="339501" y="2349348"/>
                  </a:lnTo>
                  <a:lnTo>
                    <a:pt x="306075" y="2372446"/>
                  </a:lnTo>
                  <a:lnTo>
                    <a:pt x="94773" y="2513112"/>
                  </a:lnTo>
                  <a:lnTo>
                    <a:pt x="48473" y="2544762"/>
                  </a:lnTo>
                  <a:lnTo>
                    <a:pt x="15154" y="2568769"/>
                  </a:lnTo>
                  <a:lnTo>
                    <a:pt x="0" y="2582017"/>
                  </a:lnTo>
                  <a:lnTo>
                    <a:pt x="35296" y="2585149"/>
                  </a:lnTo>
                  <a:lnTo>
                    <a:pt x="68912" y="2589744"/>
                  </a:lnTo>
                  <a:lnTo>
                    <a:pt x="135117" y="2602170"/>
                  </a:lnTo>
                  <a:lnTo>
                    <a:pt x="185048" y="2614159"/>
                  </a:lnTo>
                  <a:lnTo>
                    <a:pt x="234040" y="2629068"/>
                  </a:lnTo>
                  <a:lnTo>
                    <a:pt x="282069" y="2646652"/>
                  </a:lnTo>
                  <a:lnTo>
                    <a:pt x="328999" y="2666620"/>
                  </a:lnTo>
                  <a:lnTo>
                    <a:pt x="374863" y="2688753"/>
                  </a:lnTo>
                  <a:lnTo>
                    <a:pt x="419580" y="2712783"/>
                  </a:lnTo>
                  <a:lnTo>
                    <a:pt x="450125" y="2731211"/>
                  </a:lnTo>
                  <a:lnTo>
                    <a:pt x="467799" y="2740150"/>
                  </a:lnTo>
                  <a:lnTo>
                    <a:pt x="481828" y="2737883"/>
                  </a:lnTo>
                  <a:lnTo>
                    <a:pt x="501436" y="2722690"/>
                  </a:lnTo>
                  <a:lnTo>
                    <a:pt x="535848" y="2692852"/>
                  </a:lnTo>
                  <a:lnTo>
                    <a:pt x="594303" y="2646640"/>
                  </a:lnTo>
                  <a:lnTo>
                    <a:pt x="630366" y="2619231"/>
                  </a:lnTo>
                  <a:lnTo>
                    <a:pt x="669632" y="2588634"/>
                  </a:lnTo>
                  <a:lnTo>
                    <a:pt x="754139" y="2521274"/>
                  </a:lnTo>
                  <a:lnTo>
                    <a:pt x="1018475" y="2307707"/>
                  </a:lnTo>
                  <a:lnTo>
                    <a:pt x="1047947" y="2283453"/>
                  </a:lnTo>
                  <a:lnTo>
                    <a:pt x="1077734" y="2258420"/>
                  </a:lnTo>
                  <a:lnTo>
                    <a:pt x="1107608" y="2234240"/>
                  </a:lnTo>
                  <a:lnTo>
                    <a:pt x="1167101" y="2189026"/>
                  </a:lnTo>
                  <a:lnTo>
                    <a:pt x="1199173" y="2162981"/>
                  </a:lnTo>
                  <a:lnTo>
                    <a:pt x="1233068" y="2134927"/>
                  </a:lnTo>
                  <a:lnTo>
                    <a:pt x="1340981" y="2048703"/>
                  </a:lnTo>
                  <a:lnTo>
                    <a:pt x="1378720" y="2017119"/>
                  </a:lnTo>
                  <a:lnTo>
                    <a:pt x="1442562" y="1968573"/>
                  </a:lnTo>
                  <a:lnTo>
                    <a:pt x="1482681" y="1935940"/>
                  </a:lnTo>
                  <a:lnTo>
                    <a:pt x="1644172" y="1808321"/>
                  </a:lnTo>
                  <a:lnTo>
                    <a:pt x="1763391" y="1711774"/>
                  </a:lnTo>
                  <a:lnTo>
                    <a:pt x="2052432" y="1482649"/>
                  </a:lnTo>
                  <a:lnTo>
                    <a:pt x="2092493" y="1450310"/>
                  </a:lnTo>
                  <a:lnTo>
                    <a:pt x="2131661" y="1418266"/>
                  </a:lnTo>
                  <a:lnTo>
                    <a:pt x="2169741" y="1386583"/>
                  </a:lnTo>
                  <a:lnTo>
                    <a:pt x="2208845" y="1354677"/>
                  </a:lnTo>
                  <a:lnTo>
                    <a:pt x="2251120" y="1321459"/>
                  </a:lnTo>
                  <a:lnTo>
                    <a:pt x="2337387" y="1254367"/>
                  </a:lnTo>
                  <a:lnTo>
                    <a:pt x="2377479" y="1222134"/>
                  </a:lnTo>
                  <a:lnTo>
                    <a:pt x="2441594" y="1167641"/>
                  </a:lnTo>
                  <a:lnTo>
                    <a:pt x="2481821" y="1135210"/>
                  </a:lnTo>
                  <a:lnTo>
                    <a:pt x="2654409" y="999489"/>
                  </a:lnTo>
                  <a:lnTo>
                    <a:pt x="3534499" y="295731"/>
                  </a:lnTo>
                  <a:lnTo>
                    <a:pt x="3595580" y="247339"/>
                  </a:lnTo>
                  <a:lnTo>
                    <a:pt x="3625249" y="223196"/>
                  </a:lnTo>
                  <a:lnTo>
                    <a:pt x="3744045" y="126110"/>
                  </a:lnTo>
                  <a:lnTo>
                    <a:pt x="3901609" y="0"/>
                  </a:lnTo>
                  <a:close/>
                </a:path>
              </a:pathLst>
            </a:custGeom>
            <a:solidFill>
              <a:srgbClr val="EB1A21">
                <a:alpha val="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CE6270-B551-4171-8605-0E009D7A58A8}"/>
              </a:ext>
            </a:extLst>
          </p:cNvPr>
          <p:cNvSpPr txBox="1"/>
          <p:nvPr/>
        </p:nvSpPr>
        <p:spPr>
          <a:xfrm>
            <a:off x="2607275" y="3586938"/>
            <a:ext cx="5477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3200" b="1" dirty="0">
                <a:solidFill>
                  <a:srgbClr val="FFFFFF"/>
                </a:solidFill>
                <a:latin typeface="Barlow"/>
                <a:cs typeface="Barlow"/>
              </a:rPr>
              <a:t>Para mais Informações:</a:t>
            </a:r>
            <a:endParaRPr lang="pt-BR" sz="3200" dirty="0">
              <a:latin typeface="Barlow"/>
              <a:cs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9455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748"/>
            <a:ext cx="10692130" cy="8094345"/>
            <a:chOff x="-190" y="748"/>
            <a:chExt cx="10692130" cy="8094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9"/>
              <a:ext cx="10692000" cy="8093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6671" y="4284737"/>
              <a:ext cx="4635136" cy="3810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0" y="748"/>
              <a:ext cx="10692000" cy="11784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1531" y="397235"/>
            <a:ext cx="81341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 err="1">
                <a:solidFill>
                  <a:srgbClr val="FFFFFF"/>
                </a:solidFill>
                <a:latin typeface="Barlow Black"/>
                <a:cs typeface="Barlow Black"/>
              </a:rPr>
              <a:t>Proprietário</a:t>
            </a:r>
            <a:r>
              <a:rPr sz="2800" b="1" spc="-30" dirty="0">
                <a:solidFill>
                  <a:srgbClr val="FFFFFF"/>
                </a:solidFill>
                <a:latin typeface="Barlow Black"/>
                <a:cs typeface="Barlow Black"/>
              </a:rPr>
              <a:t> </a:t>
            </a:r>
            <a:r>
              <a:rPr lang="pt-BR" sz="2800" spc="-30" dirty="0">
                <a:solidFill>
                  <a:srgbClr val="FFFFFF"/>
                </a:solidFill>
                <a:latin typeface="Barlow Black"/>
                <a:cs typeface="Barlow Black"/>
              </a:rPr>
              <a:t>e</a:t>
            </a:r>
            <a:r>
              <a:rPr sz="2800" b="1" spc="-30" dirty="0">
                <a:solidFill>
                  <a:srgbClr val="FFFFFF"/>
                </a:solidFill>
                <a:latin typeface="Barlow Black"/>
                <a:cs typeface="Barlow Black"/>
              </a:rPr>
              <a:t> </a:t>
            </a:r>
            <a:r>
              <a:rPr sz="2800" b="1" dirty="0" err="1">
                <a:solidFill>
                  <a:srgbClr val="FFFFFF"/>
                </a:solidFill>
                <a:latin typeface="Barlow Black"/>
                <a:cs typeface="Barlow Black"/>
              </a:rPr>
              <a:t>idealizador</a:t>
            </a:r>
            <a:r>
              <a:rPr sz="2800" b="1" spc="-30" dirty="0">
                <a:solidFill>
                  <a:srgbClr val="FFFFFF"/>
                </a:solidFill>
                <a:latin typeface="Barlow Black"/>
                <a:cs typeface="Barlow Black"/>
              </a:rPr>
              <a:t> </a:t>
            </a:r>
            <a:r>
              <a:rPr lang="pt-BR" sz="2800" b="1" dirty="0">
                <a:solidFill>
                  <a:srgbClr val="FFFFFF"/>
                </a:solidFill>
                <a:latin typeface="Barlow Black"/>
                <a:cs typeface="Barlow Black"/>
              </a:rPr>
              <a:t>da Proposta Pedagógica</a:t>
            </a:r>
            <a:endParaRPr sz="2800" dirty="0">
              <a:latin typeface="Barlow Black"/>
              <a:cs typeface="Barlow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512" y="1442831"/>
            <a:ext cx="9150035" cy="63196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2400" b="1" spc="-10" dirty="0">
                <a:solidFill>
                  <a:srgbClr val="202276"/>
                </a:solidFill>
                <a:latin typeface="Barlow"/>
                <a:cs typeface="Barlow"/>
              </a:rPr>
              <a:t>Professor</a:t>
            </a:r>
            <a:endParaRPr sz="24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Jurandir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 Ferreira</a:t>
            </a:r>
            <a:endParaRPr sz="2200" dirty="0">
              <a:latin typeface="Barlow"/>
              <a:cs typeface="Barlow"/>
            </a:endParaRPr>
          </a:p>
          <a:p>
            <a:pPr>
              <a:spcBef>
                <a:spcPts val="55"/>
              </a:spcBef>
              <a:buClr>
                <a:srgbClr val="EB1A21"/>
              </a:buClr>
              <a:buFont typeface="Barlow"/>
              <a:buChar char="•"/>
            </a:pPr>
            <a:endParaRPr sz="2400" dirty="0">
              <a:latin typeface="Barlow"/>
              <a:cs typeface="Barlow"/>
            </a:endParaRPr>
          </a:p>
          <a:p>
            <a:pPr marL="12700"/>
            <a:r>
              <a:rPr sz="2400" b="1" spc="-10" dirty="0">
                <a:solidFill>
                  <a:srgbClr val="202276"/>
                </a:solidFill>
                <a:latin typeface="Barlow"/>
                <a:cs typeface="Barlow"/>
              </a:rPr>
              <a:t>Formação</a:t>
            </a:r>
            <a:endParaRPr sz="24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Faculdade</a:t>
            </a:r>
            <a:r>
              <a:rPr sz="2200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Letras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PUC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Campinas</a:t>
            </a:r>
            <a:endParaRPr sz="22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Mestrado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em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Letras–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Universidade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Exeter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Inglaterra</a:t>
            </a:r>
            <a:endParaRPr sz="22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dirty="0" err="1">
                <a:solidFill>
                  <a:srgbClr val="202276"/>
                </a:solidFill>
                <a:latin typeface="Barlow"/>
                <a:cs typeface="Barlow"/>
              </a:rPr>
              <a:t>Linguística</a:t>
            </a:r>
            <a:r>
              <a:rPr lang="pt-BR" sz="2200" dirty="0">
                <a:solidFill>
                  <a:srgbClr val="202276"/>
                </a:solidFill>
                <a:latin typeface="Barlow"/>
                <a:cs typeface="Barlow"/>
              </a:rPr>
              <a:t> Aplicada</a:t>
            </a:r>
            <a:r>
              <a:rPr sz="22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2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UNICAMP</a:t>
            </a:r>
            <a:endParaRPr sz="22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Doutorado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em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Linguística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Victoria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University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200" spc="-3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Nova</a:t>
            </a:r>
            <a:r>
              <a:rPr sz="2200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Zelândia</a:t>
            </a:r>
            <a:endParaRPr sz="22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dirty="0" err="1">
                <a:solidFill>
                  <a:srgbClr val="202276"/>
                </a:solidFill>
                <a:latin typeface="Barlow"/>
                <a:cs typeface="Barlow"/>
              </a:rPr>
              <a:t>Instrutor</a:t>
            </a:r>
            <a:r>
              <a:rPr sz="2200" spc="-1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lang="pt-BR" sz="2200" spc="-15" dirty="0">
                <a:solidFill>
                  <a:srgbClr val="202276"/>
                </a:solidFill>
                <a:latin typeface="Barlow"/>
                <a:cs typeface="Barlow"/>
              </a:rPr>
              <a:t>de </a:t>
            </a:r>
            <a:r>
              <a:rPr sz="2200" dirty="0" err="1">
                <a:solidFill>
                  <a:srgbClr val="202276"/>
                </a:solidFill>
                <a:latin typeface="Barlow"/>
                <a:cs typeface="Barlow"/>
              </a:rPr>
              <a:t>linguagem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LONGMAN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-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spc="-25" dirty="0">
                <a:solidFill>
                  <a:srgbClr val="202276"/>
                </a:solidFill>
                <a:latin typeface="Barlow"/>
                <a:cs typeface="Barlow"/>
              </a:rPr>
              <a:t>EUA</a:t>
            </a:r>
            <a:endParaRPr sz="22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Language</a:t>
            </a:r>
            <a:r>
              <a:rPr sz="2200" spc="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Coaching</a:t>
            </a:r>
            <a:r>
              <a:rPr sz="2200" spc="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spc="75" dirty="0" err="1">
                <a:solidFill>
                  <a:srgbClr val="202276"/>
                </a:solidFill>
                <a:latin typeface="Barlow"/>
                <a:cs typeface="Barlow"/>
              </a:rPr>
              <a:t>Certi</a:t>
            </a:r>
            <a:r>
              <a:rPr lang="pt-BR" sz="2200" spc="75" dirty="0">
                <a:solidFill>
                  <a:srgbClr val="202276"/>
                </a:solidFill>
                <a:latin typeface="Barlow"/>
                <a:cs typeface="Barlow"/>
              </a:rPr>
              <a:t>f</a:t>
            </a:r>
            <a:r>
              <a:rPr sz="2200" spc="75" dirty="0" err="1">
                <a:solidFill>
                  <a:srgbClr val="202276"/>
                </a:solidFill>
                <a:latin typeface="Barlow"/>
                <a:cs typeface="Barlow"/>
              </a:rPr>
              <a:t>ication</a:t>
            </a:r>
            <a:r>
              <a:rPr sz="2200" spc="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-</a:t>
            </a:r>
            <a:r>
              <a:rPr sz="2200" spc="1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Alemanha</a:t>
            </a:r>
            <a:endParaRPr sz="22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Didática</a:t>
            </a:r>
            <a:r>
              <a:rPr sz="22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Universidade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do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Arizona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–</a:t>
            </a:r>
            <a:r>
              <a:rPr sz="2200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spc="-25" dirty="0">
                <a:solidFill>
                  <a:srgbClr val="202276"/>
                </a:solidFill>
                <a:latin typeface="Barlow"/>
                <a:cs typeface="Barlow"/>
              </a:rPr>
              <a:t>EUA</a:t>
            </a:r>
            <a:endParaRPr lang="pt-BR" sz="2200" spc="-25" dirty="0">
              <a:solidFill>
                <a:srgbClr val="202276"/>
              </a:solidFill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lang="pt-BR" sz="2200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lang="en-US" sz="2200" spc="-25" dirty="0">
                <a:solidFill>
                  <a:srgbClr val="202276"/>
                </a:solidFill>
                <a:latin typeface="Barlow"/>
                <a:cs typeface="Barlow"/>
              </a:rPr>
              <a:t>The TEFL Academy Business English Course </a:t>
            </a:r>
            <a:r>
              <a:rPr lang="pt-BR" sz="2200" spc="-25" dirty="0">
                <a:solidFill>
                  <a:srgbClr val="202276"/>
                </a:solidFill>
                <a:latin typeface="Barlow"/>
                <a:cs typeface="Barlow"/>
              </a:rPr>
              <a:t>– Curso de formação para professores de inglês para negócios. </a:t>
            </a:r>
            <a:endParaRPr sz="2200" dirty="0">
              <a:latin typeface="Barlow"/>
              <a:cs typeface="Barlow"/>
            </a:endParaRPr>
          </a:p>
          <a:p>
            <a:pPr>
              <a:spcBef>
                <a:spcPts val="55"/>
              </a:spcBef>
              <a:buClr>
                <a:srgbClr val="EB1A21"/>
              </a:buClr>
              <a:buFont typeface="Barlow"/>
              <a:buChar char="•"/>
            </a:pPr>
            <a:endParaRPr sz="2400" dirty="0">
              <a:latin typeface="Barlow"/>
              <a:cs typeface="Barlow"/>
            </a:endParaRPr>
          </a:p>
          <a:p>
            <a:pPr marL="12700"/>
            <a:r>
              <a:rPr sz="2400" b="1" spc="-10" dirty="0">
                <a:solidFill>
                  <a:srgbClr val="202276"/>
                </a:solidFill>
                <a:latin typeface="Barlow"/>
                <a:cs typeface="Barlow"/>
              </a:rPr>
              <a:t>Experiência</a:t>
            </a:r>
            <a:endParaRPr sz="24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Instituto</a:t>
            </a:r>
            <a:r>
              <a:rPr sz="2200" spc="-3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200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Idiomas</a:t>
            </a:r>
            <a:endParaRPr sz="22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Universidades</a:t>
            </a:r>
            <a:endParaRPr sz="2200" dirty="0">
              <a:latin typeface="Barlow"/>
              <a:cs typeface="Barlow"/>
            </a:endParaRPr>
          </a:p>
          <a:p>
            <a:pPr marL="182245" indent="-170180"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sz="2200" spc="-10" dirty="0">
                <a:solidFill>
                  <a:srgbClr val="202276"/>
                </a:solidFill>
                <a:latin typeface="Barlow"/>
                <a:cs typeface="Barlow"/>
              </a:rPr>
              <a:t>Empresas</a:t>
            </a:r>
            <a:endParaRPr sz="2200" dirty="0">
              <a:latin typeface="Barlow"/>
              <a:cs typeface="Barlo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90" y="296618"/>
            <a:ext cx="10692130" cy="991869"/>
            <a:chOff x="-190" y="296618"/>
            <a:chExt cx="10692130" cy="991869"/>
          </a:xfrm>
        </p:grpSpPr>
        <p:sp>
          <p:nvSpPr>
            <p:cNvPr id="9" name="object 9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3294" y="296618"/>
              <a:ext cx="871825" cy="6591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330" y="3461339"/>
            <a:ext cx="3529965" cy="1146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5"/>
              </a:spcBef>
            </a:pPr>
            <a:r>
              <a:rPr sz="3600" b="1" spc="-10" dirty="0">
                <a:solidFill>
                  <a:srgbClr val="FFFFFF"/>
                </a:solidFill>
                <a:latin typeface="Barlow"/>
                <a:cs typeface="Barlow"/>
              </a:rPr>
              <a:t>Necessidades</a:t>
            </a:r>
            <a:r>
              <a:rPr sz="3600" b="1" spc="90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Barlow"/>
                <a:cs typeface="Barlow"/>
              </a:rPr>
              <a:t>do</a:t>
            </a:r>
            <a:r>
              <a:rPr sz="3600" b="1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Barlow"/>
                <a:cs typeface="Barlow"/>
              </a:rPr>
              <a:t>Mercado</a:t>
            </a:r>
            <a:r>
              <a:rPr sz="3600" b="1" spc="-25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Barlow"/>
                <a:cs typeface="Barlow"/>
              </a:rPr>
              <a:t>Atual</a:t>
            </a:r>
            <a:endParaRPr sz="3600" dirty="0">
              <a:latin typeface="Barlow"/>
              <a:cs typeface="Barl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0329" y="2427427"/>
            <a:ext cx="5266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Sentimento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frustração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do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aluno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215" y="3430828"/>
            <a:ext cx="4598670" cy="835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23520">
              <a:lnSpc>
                <a:spcPts val="3260"/>
              </a:lnSpc>
              <a:spcBef>
                <a:spcPts val="55"/>
              </a:spcBef>
              <a:buClr>
                <a:srgbClr val="EB1A21"/>
              </a:buClr>
              <a:buChar char="•"/>
              <a:tabLst>
                <a:tab pos="407034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Falta</a:t>
            </a:r>
            <a:r>
              <a:rPr sz="2600" b="1" spc="-6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6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comprometimento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com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o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ensino de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línguas</a:t>
            </a:r>
            <a:r>
              <a:rPr sz="2600" b="1" spc="-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no </a:t>
            </a:r>
            <a:r>
              <a:rPr sz="2600" b="1" spc="-20" dirty="0">
                <a:solidFill>
                  <a:srgbClr val="202276"/>
                </a:solidFill>
                <a:latin typeface="Barlow"/>
                <a:cs typeface="Barlow"/>
              </a:rPr>
              <a:t>país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2862" y="4851031"/>
            <a:ext cx="5380990" cy="1249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ts val="3260"/>
              </a:lnSpc>
              <a:spcBef>
                <a:spcPts val="90"/>
              </a:spcBef>
              <a:buClr>
                <a:srgbClr val="EB1A21"/>
              </a:buClr>
              <a:tabLst>
                <a:tab pos="885825" algn="l"/>
              </a:tabLst>
            </a:pPr>
            <a:r>
              <a:rPr lang="pt-BR" sz="2600" b="1" dirty="0">
                <a:solidFill>
                  <a:srgbClr val="FF0000"/>
                </a:solidFill>
                <a:latin typeface="Barlow"/>
                <a:cs typeface="Barlow"/>
              </a:rPr>
              <a:t>•</a:t>
            </a:r>
            <a:r>
              <a:rPr lang="pt-BR" sz="2600" b="1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 err="1">
                <a:solidFill>
                  <a:srgbClr val="202276"/>
                </a:solidFill>
                <a:latin typeface="Barlow"/>
                <a:cs typeface="Barlow"/>
              </a:rPr>
              <a:t>Escassez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 profissionais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conscientes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da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realidade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enfrentada</a:t>
            </a:r>
            <a:endParaRPr sz="2600" dirty="0">
              <a:latin typeface="Barlow"/>
              <a:cs typeface="Barlow"/>
            </a:endParaRPr>
          </a:p>
          <a:p>
            <a:pPr marL="1920875">
              <a:lnSpc>
                <a:spcPts val="3120"/>
              </a:lnSpc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no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cenário</a:t>
            </a:r>
            <a:endParaRPr sz="2600" dirty="0">
              <a:latin typeface="Barlow"/>
              <a:cs typeface="Barlo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1489" y="296626"/>
            <a:ext cx="9803765" cy="4208780"/>
            <a:chOff x="531489" y="296626"/>
            <a:chExt cx="9803765" cy="4208780"/>
          </a:xfrm>
        </p:grpSpPr>
        <p:sp>
          <p:nvSpPr>
            <p:cNvPr id="7" name="object 7"/>
            <p:cNvSpPr/>
            <p:nvPr/>
          </p:nvSpPr>
          <p:spPr>
            <a:xfrm>
              <a:off x="531489" y="3599070"/>
              <a:ext cx="102235" cy="906780"/>
            </a:xfrm>
            <a:custGeom>
              <a:avLst/>
              <a:gdLst/>
              <a:ahLst/>
              <a:cxnLst/>
              <a:rect l="l" t="t" r="r" b="b"/>
              <a:pathLst>
                <a:path w="102234" h="906779">
                  <a:moveTo>
                    <a:pt x="102232" y="0"/>
                  </a:moveTo>
                  <a:lnTo>
                    <a:pt x="0" y="0"/>
                  </a:lnTo>
                  <a:lnTo>
                    <a:pt x="0" y="906174"/>
                  </a:lnTo>
                  <a:lnTo>
                    <a:pt x="102232" y="906174"/>
                  </a:lnTo>
                  <a:lnTo>
                    <a:pt x="102232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3302" y="296626"/>
              <a:ext cx="871811" cy="6591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330" y="3461339"/>
            <a:ext cx="2440305" cy="1146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5"/>
              </a:spcBef>
            </a:pP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Proposta </a:t>
            </a:r>
            <a:r>
              <a:rPr sz="3600" b="1" spc="-25" dirty="0">
                <a:solidFill>
                  <a:srgbClr val="FFFFFF"/>
                </a:solidFill>
                <a:latin typeface="Barlow Black"/>
                <a:cs typeface="Barlow Black"/>
              </a:rPr>
              <a:t>Pedagógica</a:t>
            </a:r>
            <a:endParaRPr sz="3600">
              <a:latin typeface="Barlow Black"/>
              <a:cs typeface="Barlow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015" y="1816174"/>
            <a:ext cx="3532504" cy="1662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3515" marR="5080" indent="-183515" algn="ctr">
              <a:lnSpc>
                <a:spcPts val="3260"/>
              </a:lnSpc>
              <a:spcBef>
                <a:spcPts val="90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Sondagem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pedagógica individualizada</a:t>
            </a:r>
            <a:endParaRPr sz="2600" dirty="0">
              <a:latin typeface="Barlow"/>
              <a:cs typeface="Barlow"/>
            </a:endParaRPr>
          </a:p>
          <a:p>
            <a:pPr algn="ctr">
              <a:lnSpc>
                <a:spcPct val="100000"/>
              </a:lnSpc>
              <a:buClr>
                <a:srgbClr val="EB1A21"/>
              </a:buClr>
              <a:buFont typeface="Barlow"/>
              <a:buChar char="•"/>
            </a:pPr>
            <a:endParaRPr sz="2600" dirty="0">
              <a:latin typeface="Barlow"/>
              <a:cs typeface="Barlow"/>
            </a:endParaRPr>
          </a:p>
          <a:p>
            <a:pPr marL="189230" indent="-170815" algn="ctr">
              <a:lnSpc>
                <a:spcPct val="100000"/>
              </a:lnSpc>
              <a:buClr>
                <a:srgbClr val="EB1A21"/>
              </a:buClr>
              <a:buChar char="•"/>
              <a:tabLst>
                <a:tab pos="189865" algn="l"/>
              </a:tabLst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Definição do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programa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5282" y="3883223"/>
            <a:ext cx="3315970" cy="835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3515" marR="5080" indent="-183515" algn="ctr">
              <a:lnSpc>
                <a:spcPts val="3260"/>
              </a:lnSpc>
              <a:spcBef>
                <a:spcPts val="55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 err="1">
                <a:solidFill>
                  <a:srgbClr val="202276"/>
                </a:solidFill>
                <a:latin typeface="Barlow"/>
                <a:cs typeface="Barlow"/>
              </a:rPr>
              <a:t>Acompanhamento</a:t>
            </a:r>
            <a:r>
              <a:rPr sz="2600" b="1" spc="-9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d</a:t>
            </a:r>
            <a:r>
              <a:rPr lang="pt-BR" sz="2600" b="1" spc="-25" dirty="0">
                <a:solidFill>
                  <a:srgbClr val="202276"/>
                </a:solidFill>
                <a:latin typeface="Barlow"/>
                <a:cs typeface="Barlow"/>
              </a:rPr>
              <a:t>a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evolução</a:t>
            </a:r>
            <a:r>
              <a:rPr sz="2600" b="1" spc="-8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diária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292" y="5123502"/>
            <a:ext cx="3155950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190" indent="-171450" algn="ctr">
              <a:lnSpc>
                <a:spcPct val="100000"/>
              </a:lnSpc>
              <a:spcBef>
                <a:spcPts val="100"/>
              </a:spcBef>
              <a:buClr>
                <a:srgbClr val="EB1A21"/>
              </a:buClr>
              <a:buChar char="•"/>
              <a:tabLst>
                <a:tab pos="504825" algn="l"/>
              </a:tabLst>
            </a:pPr>
            <a:r>
              <a:rPr sz="2600" b="1" dirty="0" err="1">
                <a:solidFill>
                  <a:srgbClr val="202276"/>
                </a:solidFill>
                <a:latin typeface="Barlow"/>
                <a:cs typeface="Barlow"/>
              </a:rPr>
              <a:t>Imersão</a:t>
            </a:r>
            <a:r>
              <a:rPr sz="2600" b="1" spc="-2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mensal</a:t>
            </a:r>
            <a:r>
              <a:rPr lang="pt-BR" sz="2600" b="1" spc="-10" dirty="0">
                <a:solidFill>
                  <a:srgbClr val="202276"/>
                </a:solidFill>
                <a:latin typeface="Barlow"/>
                <a:cs typeface="Barlow"/>
              </a:rPr>
              <a:t>  </a:t>
            </a:r>
            <a:endParaRPr sz="2600" dirty="0">
              <a:latin typeface="Barlow"/>
              <a:cs typeface="Barlow"/>
            </a:endParaRPr>
          </a:p>
          <a:p>
            <a:pPr algn="ctr">
              <a:lnSpc>
                <a:spcPct val="100000"/>
              </a:lnSpc>
            </a:pPr>
            <a:endParaRPr sz="2600" dirty="0">
              <a:latin typeface="Barlow"/>
              <a:cs typeface="Barlow"/>
            </a:endParaRPr>
          </a:p>
          <a:p>
            <a:pPr marL="183515" marR="5080" indent="-183515" algn="ctr">
              <a:lnSpc>
                <a:spcPct val="104299"/>
              </a:lnSpc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sz="2600" b="1" dirty="0" err="1">
                <a:solidFill>
                  <a:srgbClr val="202276"/>
                </a:solidFill>
                <a:latin typeface="Barlow"/>
                <a:cs typeface="Barlow"/>
              </a:rPr>
              <a:t>Comprometimento</a:t>
            </a:r>
            <a:r>
              <a:rPr lang="pt-BR" sz="2600" b="1" dirty="0">
                <a:solidFill>
                  <a:srgbClr val="202276"/>
                </a:solidFill>
                <a:latin typeface="Barlow"/>
                <a:cs typeface="Barlow"/>
              </a:rPr>
              <a:t>:</a:t>
            </a:r>
            <a:r>
              <a:rPr sz="2600" b="1" spc="-9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dirty="0" err="1">
                <a:solidFill>
                  <a:srgbClr val="202276"/>
                </a:solidFill>
                <a:latin typeface="Barlow"/>
                <a:cs typeface="Barlow"/>
              </a:rPr>
              <a:t>Dicap</a:t>
            </a:r>
            <a:r>
              <a:rPr sz="2600" b="1" spc="-5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lang="pt-BR" sz="2600" b="1" spc="-50" dirty="0">
                <a:solidFill>
                  <a:srgbClr val="202276"/>
                </a:solidFill>
                <a:latin typeface="Barlow"/>
                <a:cs typeface="Barlow"/>
              </a:rPr>
              <a:t>e</a:t>
            </a:r>
            <a:r>
              <a:rPr sz="2600" b="1" spc="-45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Aluno</a:t>
            </a:r>
            <a:endParaRPr sz="2600" dirty="0">
              <a:latin typeface="Barlow"/>
              <a:cs typeface="Barlo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1489" y="296626"/>
            <a:ext cx="9803765" cy="4208780"/>
            <a:chOff x="531489" y="296626"/>
            <a:chExt cx="9803765" cy="4208780"/>
          </a:xfrm>
        </p:grpSpPr>
        <p:sp>
          <p:nvSpPr>
            <p:cNvPr id="7" name="object 7"/>
            <p:cNvSpPr/>
            <p:nvPr/>
          </p:nvSpPr>
          <p:spPr>
            <a:xfrm>
              <a:off x="531489" y="3599070"/>
              <a:ext cx="102235" cy="906780"/>
            </a:xfrm>
            <a:custGeom>
              <a:avLst/>
              <a:gdLst/>
              <a:ahLst/>
              <a:cxnLst/>
              <a:rect l="l" t="t" r="r" b="b"/>
              <a:pathLst>
                <a:path w="102234" h="906779">
                  <a:moveTo>
                    <a:pt x="102232" y="0"/>
                  </a:moveTo>
                  <a:lnTo>
                    <a:pt x="0" y="0"/>
                  </a:lnTo>
                  <a:lnTo>
                    <a:pt x="0" y="906174"/>
                  </a:lnTo>
                  <a:lnTo>
                    <a:pt x="102232" y="906174"/>
                  </a:lnTo>
                  <a:lnTo>
                    <a:pt x="102232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3302" y="296626"/>
              <a:ext cx="871811" cy="6591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0"/>
            <a:ext cx="10692130" cy="8094980"/>
            <a:chOff x="-190" y="0"/>
            <a:chExt cx="10692130" cy="8094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8"/>
              <a:ext cx="10692000" cy="8093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571" y="0"/>
              <a:ext cx="4752237" cy="80939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62147" y="3697711"/>
            <a:ext cx="2948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Barlow Black"/>
                <a:cs typeface="Barlow Black"/>
              </a:rPr>
              <a:t>Plano</a:t>
            </a:r>
            <a:r>
              <a:rPr sz="3600" b="1" spc="-10" dirty="0">
                <a:solidFill>
                  <a:srgbClr val="FFFFFF"/>
                </a:solidFill>
                <a:latin typeface="Barlow Black"/>
                <a:cs typeface="Barlow Black"/>
              </a:rPr>
              <a:t> </a:t>
            </a:r>
            <a:r>
              <a:rPr sz="3600" b="1" dirty="0">
                <a:solidFill>
                  <a:srgbClr val="FFFFFF"/>
                </a:solidFill>
                <a:latin typeface="Barlow Black"/>
                <a:cs typeface="Barlow Black"/>
              </a:rPr>
              <a:t>de </a:t>
            </a:r>
            <a:r>
              <a:rPr sz="3600" b="1" spc="-20" dirty="0">
                <a:solidFill>
                  <a:srgbClr val="FFFFFF"/>
                </a:solidFill>
                <a:latin typeface="Barlow Black"/>
                <a:cs typeface="Barlow Black"/>
              </a:rPr>
              <a:t>Ação</a:t>
            </a:r>
            <a:endParaRPr sz="3600">
              <a:latin typeface="Barlow Black"/>
              <a:cs typeface="Barlow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10306" y="3759918"/>
            <a:ext cx="102235" cy="575945"/>
          </a:xfrm>
          <a:custGeom>
            <a:avLst/>
            <a:gdLst/>
            <a:ahLst/>
            <a:cxnLst/>
            <a:rect l="l" t="t" r="r" b="b"/>
            <a:pathLst>
              <a:path w="102234" h="575945">
                <a:moveTo>
                  <a:pt x="102232" y="0"/>
                </a:moveTo>
                <a:lnTo>
                  <a:pt x="0" y="0"/>
                </a:lnTo>
                <a:lnTo>
                  <a:pt x="0" y="575355"/>
                </a:lnTo>
                <a:lnTo>
                  <a:pt x="102232" y="575355"/>
                </a:lnTo>
                <a:lnTo>
                  <a:pt x="102232" y="0"/>
                </a:lnTo>
                <a:close/>
              </a:path>
            </a:pathLst>
          </a:custGeom>
          <a:solidFill>
            <a:srgbClr val="EB1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5442" y="1838325"/>
            <a:ext cx="206883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Plano de </a:t>
            </a:r>
            <a:r>
              <a:rPr spc="-20" dirty="0"/>
              <a:t>ação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5408" y="2230711"/>
            <a:ext cx="5262236" cy="16312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2245" indent="-170180">
              <a:lnSpc>
                <a:spcPts val="3105"/>
              </a:lnSpc>
              <a:spcBef>
                <a:spcPts val="120"/>
              </a:spcBef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lang="pt-BR" sz="2600" dirty="0">
                <a:solidFill>
                  <a:srgbClr val="202276"/>
                </a:solidFill>
                <a:latin typeface="Barlow"/>
                <a:cs typeface="Barlow"/>
              </a:rPr>
              <a:t>Criação de um programa exclusivo</a:t>
            </a:r>
            <a:r>
              <a:rPr lang="pt-BR" sz="2600" spc="-10" dirty="0">
                <a:solidFill>
                  <a:srgbClr val="202276"/>
                </a:solidFill>
                <a:latin typeface="Barlow"/>
                <a:cs typeface="Barlow"/>
              </a:rPr>
              <a:t>.</a:t>
            </a:r>
            <a:endParaRPr lang="pt-BR" sz="2600" dirty="0">
              <a:latin typeface="Barlow"/>
              <a:cs typeface="Barlow"/>
            </a:endParaRPr>
          </a:p>
          <a:p>
            <a:pPr marL="12700" marR="520700">
              <a:lnSpc>
                <a:spcPts val="3090"/>
              </a:lnSpc>
              <a:spcBef>
                <a:spcPts val="114"/>
              </a:spcBef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lang="pt-BR" sz="2600" dirty="0">
                <a:solidFill>
                  <a:srgbClr val="202276"/>
                </a:solidFill>
                <a:latin typeface="Barlow"/>
                <a:cs typeface="Barlow"/>
              </a:rPr>
              <a:t> Expectativas da empresa e necessidades do aluno.</a:t>
            </a:r>
          </a:p>
          <a:p>
            <a:pPr marL="12700" marR="520700">
              <a:lnSpc>
                <a:spcPts val="3090"/>
              </a:lnSpc>
              <a:spcBef>
                <a:spcPts val="114"/>
              </a:spcBef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lang="pt-BR" sz="2600" dirty="0">
                <a:solidFill>
                  <a:srgbClr val="202276"/>
                </a:solidFill>
                <a:latin typeface="Barlow"/>
                <a:cs typeface="Barlow"/>
              </a:rPr>
              <a:t> Metodologia diferenciada.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389" y="4585013"/>
            <a:ext cx="5262236" cy="159659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090"/>
              </a:lnSpc>
              <a:spcBef>
                <a:spcPts val="250"/>
              </a:spcBef>
            </a:pPr>
            <a:r>
              <a:rPr sz="2600" b="1" dirty="0">
                <a:solidFill>
                  <a:srgbClr val="202276"/>
                </a:solidFill>
                <a:latin typeface="Barlow"/>
                <a:cs typeface="Barlow"/>
              </a:rPr>
              <a:t>Monitoramento</a:t>
            </a:r>
            <a:r>
              <a:rPr sz="2600" b="1" spc="-6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202276"/>
                </a:solidFill>
                <a:latin typeface="Barlow"/>
                <a:cs typeface="Barlow"/>
              </a:rPr>
              <a:t>pedagógico supervisionado</a:t>
            </a:r>
            <a:endParaRPr sz="2600" dirty="0">
              <a:latin typeface="Barlow"/>
              <a:cs typeface="Barlow"/>
            </a:endParaRPr>
          </a:p>
          <a:p>
            <a:pPr marL="182245" indent="-170180">
              <a:lnSpc>
                <a:spcPts val="2975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lang="pt-BR" sz="2600" dirty="0">
                <a:solidFill>
                  <a:srgbClr val="202276"/>
                </a:solidFill>
                <a:latin typeface="Barlow"/>
                <a:cs typeface="Barlow"/>
              </a:rPr>
              <a:t>Critério e Parâmetro de Avaliação. </a:t>
            </a:r>
          </a:p>
          <a:p>
            <a:pPr marL="182245" indent="-170180">
              <a:lnSpc>
                <a:spcPts val="2975"/>
              </a:lnSpc>
              <a:buClr>
                <a:srgbClr val="EB1A21"/>
              </a:buClr>
              <a:buChar char="•"/>
              <a:tabLst>
                <a:tab pos="182880" algn="l"/>
              </a:tabLst>
            </a:pPr>
            <a:r>
              <a:rPr lang="pt-BR" sz="2600" spc="-10" dirty="0">
                <a:solidFill>
                  <a:srgbClr val="202276"/>
                </a:solidFill>
                <a:latin typeface="Barlow"/>
                <a:cs typeface="Barlow"/>
              </a:rPr>
              <a:t>Modelo</a:t>
            </a:r>
            <a:r>
              <a:rPr sz="2600" spc="-90" dirty="0">
                <a:solidFill>
                  <a:srgbClr val="202276"/>
                </a:solidFill>
                <a:latin typeface="Barlow"/>
                <a:cs typeface="Barlow"/>
              </a:rPr>
              <a:t> </a:t>
            </a:r>
            <a:r>
              <a:rPr lang="pt-BR" sz="2600" spc="-10" dirty="0">
                <a:solidFill>
                  <a:srgbClr val="202276"/>
                </a:solidFill>
                <a:latin typeface="Barlow"/>
                <a:cs typeface="Barlow"/>
              </a:rPr>
              <a:t>de avaliação.</a:t>
            </a:r>
            <a:endParaRPr sz="2600" dirty="0">
              <a:latin typeface="Barlow"/>
              <a:cs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0"/>
            <a:ext cx="10692130" cy="8094980"/>
            <a:chOff x="-190" y="0"/>
            <a:chExt cx="10692130" cy="8094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8"/>
              <a:ext cx="10692000" cy="8093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571" y="0"/>
              <a:ext cx="4752237" cy="80939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071510" y="3209585"/>
            <a:ext cx="294894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pt-BR" sz="3600" b="1" dirty="0">
                <a:solidFill>
                  <a:srgbClr val="FFFFFF"/>
                </a:solidFill>
                <a:latin typeface="Barlow Black"/>
                <a:cs typeface="Barlow Black"/>
              </a:rPr>
              <a:t>Inglês Corporativo 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pt-BR" sz="3600" b="1" dirty="0">
                <a:solidFill>
                  <a:srgbClr val="FFFFFF"/>
                </a:solidFill>
                <a:latin typeface="Barlow Black"/>
                <a:cs typeface="Barlow Black"/>
              </a:rPr>
              <a:t>e Executivo</a:t>
            </a:r>
            <a:endParaRPr sz="3600" dirty="0">
              <a:latin typeface="Barlow Black"/>
              <a:cs typeface="Barlow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10306" y="3209585"/>
            <a:ext cx="165593" cy="1674817"/>
          </a:xfrm>
          <a:custGeom>
            <a:avLst/>
            <a:gdLst/>
            <a:ahLst/>
            <a:cxnLst/>
            <a:rect l="l" t="t" r="r" b="b"/>
            <a:pathLst>
              <a:path w="102234" h="575945">
                <a:moveTo>
                  <a:pt x="102232" y="0"/>
                </a:moveTo>
                <a:lnTo>
                  <a:pt x="0" y="0"/>
                </a:lnTo>
                <a:lnTo>
                  <a:pt x="0" y="575355"/>
                </a:lnTo>
                <a:lnTo>
                  <a:pt x="102232" y="575355"/>
                </a:lnTo>
                <a:lnTo>
                  <a:pt x="102232" y="0"/>
                </a:lnTo>
                <a:close/>
              </a:path>
            </a:pathLst>
          </a:custGeom>
          <a:solidFill>
            <a:srgbClr val="EB1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3822" y="2250347"/>
            <a:ext cx="4299896" cy="359329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ts val="3105"/>
              </a:lnSpc>
              <a:spcBef>
                <a:spcPts val="120"/>
              </a:spcBef>
              <a:buClr>
                <a:srgbClr val="EB1A21"/>
              </a:buClr>
              <a:tabLst>
                <a:tab pos="182880" algn="l"/>
              </a:tabLst>
            </a:pPr>
            <a:r>
              <a:rPr lang="pt-BR" sz="2600" spc="-10" dirty="0">
                <a:solidFill>
                  <a:srgbClr val="202276"/>
                </a:solidFill>
                <a:latin typeface="Barlow"/>
                <a:cs typeface="Barlow"/>
              </a:rPr>
              <a:t>A </a:t>
            </a:r>
            <a:r>
              <a:rPr lang="pt-BR" sz="2600" spc="-10" dirty="0" err="1">
                <a:solidFill>
                  <a:srgbClr val="202276"/>
                </a:solidFill>
                <a:latin typeface="Barlow"/>
                <a:cs typeface="Barlow"/>
              </a:rPr>
              <a:t>Dicap</a:t>
            </a:r>
            <a:r>
              <a:rPr lang="pt-BR" sz="2600" spc="-10" dirty="0">
                <a:solidFill>
                  <a:srgbClr val="202276"/>
                </a:solidFill>
                <a:latin typeface="Barlow"/>
                <a:cs typeface="Barlow"/>
              </a:rPr>
              <a:t> capacita profissionais para reuniões, apresentações e negociações em inglês, com foco em comunicação assertiva e eficiente. Oferecemos módulos tanto online quanto presenciais, adaptando-se às suas necessidades de aprendizado.</a:t>
            </a:r>
            <a:endParaRPr lang="pt-BR" sz="2600" dirty="0">
              <a:latin typeface="Barlow"/>
              <a:cs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087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0"/>
            <a:ext cx="10692130" cy="8094980"/>
            <a:chOff x="-190" y="0"/>
            <a:chExt cx="10692130" cy="8094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" y="748"/>
              <a:ext cx="10692000" cy="8093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571" y="0"/>
              <a:ext cx="4752237" cy="80939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089900" y="3759170"/>
            <a:ext cx="2948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b="1" dirty="0">
                <a:solidFill>
                  <a:srgbClr val="FFFFFF"/>
                </a:solidFill>
                <a:latin typeface="Barlow Black"/>
                <a:cs typeface="Barlow Black"/>
              </a:rPr>
              <a:t>Imersões</a:t>
            </a:r>
            <a:endParaRPr sz="3600" dirty="0">
              <a:latin typeface="Barlow Black"/>
              <a:cs typeface="Barlow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10306" y="3759918"/>
            <a:ext cx="102235" cy="575945"/>
          </a:xfrm>
          <a:custGeom>
            <a:avLst/>
            <a:gdLst/>
            <a:ahLst/>
            <a:cxnLst/>
            <a:rect l="l" t="t" r="r" b="b"/>
            <a:pathLst>
              <a:path w="102234" h="575945">
                <a:moveTo>
                  <a:pt x="102232" y="0"/>
                </a:moveTo>
                <a:lnTo>
                  <a:pt x="0" y="0"/>
                </a:lnTo>
                <a:lnTo>
                  <a:pt x="0" y="575355"/>
                </a:lnTo>
                <a:lnTo>
                  <a:pt x="102232" y="575355"/>
                </a:lnTo>
                <a:lnTo>
                  <a:pt x="102232" y="0"/>
                </a:lnTo>
                <a:close/>
              </a:path>
            </a:pathLst>
          </a:custGeom>
          <a:solidFill>
            <a:srgbClr val="EB1A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100" y="2842252"/>
            <a:ext cx="3911750" cy="24006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ts val="3105"/>
              </a:lnSpc>
              <a:spcBef>
                <a:spcPts val="120"/>
              </a:spcBef>
              <a:buClr>
                <a:srgbClr val="EB1A21"/>
              </a:buClr>
              <a:tabLst>
                <a:tab pos="182880" algn="l"/>
              </a:tabLst>
            </a:pPr>
            <a:r>
              <a:rPr lang="pt-BR" sz="2600" spc="-10" dirty="0">
                <a:solidFill>
                  <a:srgbClr val="202276"/>
                </a:solidFill>
                <a:latin typeface="Barlow"/>
                <a:cs typeface="Barlow"/>
              </a:rPr>
              <a:t>Cursos intensivos voltados para profissionais que precisam de uma capacitação rápida, como preparação para viagens de negócios.</a:t>
            </a:r>
            <a:endParaRPr lang="pt-BR" sz="2600" dirty="0">
              <a:latin typeface="Barlow"/>
              <a:cs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88714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"/>
            <a:ext cx="10691808" cy="8093238"/>
          </a:xfrm>
          <a:prstGeom prst="rect">
            <a:avLst/>
          </a:prstGeom>
        </p:spPr>
      </p:pic>
      <p:sp>
        <p:nvSpPr>
          <p:cNvPr id="182" name="object 182"/>
          <p:cNvSpPr txBox="1"/>
          <p:nvPr/>
        </p:nvSpPr>
        <p:spPr>
          <a:xfrm>
            <a:off x="1497804" y="2904427"/>
            <a:ext cx="7696200" cy="228588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2950" b="1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Todos os nossos programas são personalizados para refletir o contexto e a realidade específica de cada empresa e profissional, garantindo aplicabilidade imediata do aprendizado.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" y="748"/>
            <a:ext cx="10692130" cy="8093709"/>
            <a:chOff x="-190" y="748"/>
            <a:chExt cx="10692130" cy="80937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9"/>
              <a:ext cx="10691808" cy="80932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0457" y="3213054"/>
              <a:ext cx="4741283" cy="40549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86" y="3213054"/>
              <a:ext cx="4741272" cy="40549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" y="748"/>
              <a:ext cx="10692000" cy="11784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E2071"/>
                </a:solidFill>
                <a:latin typeface="Barlow Black"/>
                <a:cs typeface="Barlow Black"/>
              </a:rPr>
              <a:t>Sistema</a:t>
            </a:r>
            <a:r>
              <a:rPr sz="3600" b="1" spc="-20" dirty="0">
                <a:solidFill>
                  <a:srgbClr val="1E2071"/>
                </a:solidFill>
                <a:latin typeface="Barlow Black"/>
                <a:cs typeface="Barlow Black"/>
              </a:rPr>
              <a:t> </a:t>
            </a:r>
            <a:r>
              <a:rPr sz="3600" b="1" dirty="0">
                <a:solidFill>
                  <a:srgbClr val="1E2071"/>
                </a:solidFill>
                <a:latin typeface="Barlow Black"/>
                <a:cs typeface="Barlow Black"/>
              </a:rPr>
              <a:t>de</a:t>
            </a:r>
            <a:r>
              <a:rPr sz="3600" b="1" spc="-10" dirty="0">
                <a:solidFill>
                  <a:srgbClr val="1E2071"/>
                </a:solidFill>
                <a:latin typeface="Barlow Black"/>
                <a:cs typeface="Barlow Black"/>
              </a:rPr>
              <a:t> </a:t>
            </a:r>
            <a:r>
              <a:rPr sz="3600" b="1" spc="-45" dirty="0">
                <a:solidFill>
                  <a:srgbClr val="1E2071"/>
                </a:solidFill>
                <a:latin typeface="Barlow Black"/>
                <a:cs typeface="Barlow Black"/>
              </a:rPr>
              <a:t>Avaliação</a:t>
            </a:r>
            <a:endParaRPr sz="3600">
              <a:latin typeface="Barlow Black"/>
              <a:cs typeface="Barlow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90" y="1179197"/>
            <a:ext cx="10692130" cy="5346065"/>
            <a:chOff x="-190" y="1179197"/>
            <a:chExt cx="10692130" cy="5346065"/>
          </a:xfrm>
        </p:grpSpPr>
        <p:sp>
          <p:nvSpPr>
            <p:cNvPr id="9" name="object 9"/>
            <p:cNvSpPr/>
            <p:nvPr/>
          </p:nvSpPr>
          <p:spPr>
            <a:xfrm>
              <a:off x="-190" y="1179197"/>
              <a:ext cx="10692130" cy="109220"/>
            </a:xfrm>
            <a:custGeom>
              <a:avLst/>
              <a:gdLst/>
              <a:ahLst/>
              <a:cxnLst/>
              <a:rect l="l" t="t" r="r" b="b"/>
              <a:pathLst>
                <a:path w="10692130" h="109219">
                  <a:moveTo>
                    <a:pt x="10691999" y="0"/>
                  </a:moveTo>
                  <a:lnTo>
                    <a:pt x="0" y="0"/>
                  </a:lnTo>
                  <a:lnTo>
                    <a:pt x="0" y="109109"/>
                  </a:lnTo>
                  <a:lnTo>
                    <a:pt x="10691999" y="0"/>
                  </a:lnTo>
                  <a:close/>
                </a:path>
              </a:pathLst>
            </a:custGeom>
            <a:solidFill>
              <a:srgbClr val="EB1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4088" y="5957157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85338" y="0"/>
                  </a:lnTo>
                </a:path>
                <a:path w="3479165">
                  <a:moveTo>
                    <a:pt x="201157" y="0"/>
                  </a:moveTo>
                  <a:lnTo>
                    <a:pt x="374886" y="0"/>
                  </a:lnTo>
                </a:path>
                <a:path w="3479165">
                  <a:moveTo>
                    <a:pt x="490705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4088" y="5146431"/>
              <a:ext cx="3479165" cy="539750"/>
            </a:xfrm>
            <a:custGeom>
              <a:avLst/>
              <a:gdLst/>
              <a:ahLst/>
              <a:cxnLst/>
              <a:rect l="l" t="t" r="r" b="b"/>
              <a:pathLst>
                <a:path w="3479165" h="539750">
                  <a:moveTo>
                    <a:pt x="0" y="539466"/>
                  </a:moveTo>
                  <a:lnTo>
                    <a:pt x="3479123" y="539466"/>
                  </a:lnTo>
                </a:path>
                <a:path w="3479165" h="539750">
                  <a:moveTo>
                    <a:pt x="0" y="269736"/>
                  </a:moveTo>
                  <a:lnTo>
                    <a:pt x="3479123" y="269736"/>
                  </a:lnTo>
                </a:path>
                <a:path w="3479165" h="539750">
                  <a:moveTo>
                    <a:pt x="0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4088" y="4876697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85338" y="0"/>
                  </a:lnTo>
                </a:path>
                <a:path w="3479165">
                  <a:moveTo>
                    <a:pt x="201157" y="0"/>
                  </a:moveTo>
                  <a:lnTo>
                    <a:pt x="374886" y="0"/>
                  </a:lnTo>
                </a:path>
                <a:path w="3479165">
                  <a:moveTo>
                    <a:pt x="490705" y="0"/>
                  </a:moveTo>
                  <a:lnTo>
                    <a:pt x="664430" y="0"/>
                  </a:lnTo>
                </a:path>
                <a:path w="3479165">
                  <a:moveTo>
                    <a:pt x="780249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4088" y="4605436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85338" y="0"/>
                  </a:lnTo>
                </a:path>
                <a:path w="3479165">
                  <a:moveTo>
                    <a:pt x="201157" y="0"/>
                  </a:moveTo>
                  <a:lnTo>
                    <a:pt x="374886" y="0"/>
                  </a:lnTo>
                </a:path>
                <a:path w="3479165">
                  <a:moveTo>
                    <a:pt x="490705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4088" y="4335703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4088" y="4065965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4088" y="4065965"/>
              <a:ext cx="3479165" cy="2430780"/>
            </a:xfrm>
            <a:custGeom>
              <a:avLst/>
              <a:gdLst/>
              <a:ahLst/>
              <a:cxnLst/>
              <a:rect l="l" t="t" r="r" b="b"/>
              <a:pathLst>
                <a:path w="3479165" h="2430779">
                  <a:moveTo>
                    <a:pt x="0" y="0"/>
                  </a:moveTo>
                  <a:lnTo>
                    <a:pt x="3479123" y="0"/>
                  </a:lnTo>
                  <a:lnTo>
                    <a:pt x="3479123" y="2430663"/>
                  </a:lnTo>
                  <a:lnTo>
                    <a:pt x="0" y="2430663"/>
                  </a:lnTo>
                  <a:lnTo>
                    <a:pt x="0" y="0"/>
                  </a:lnTo>
                  <a:close/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64088" y="6226891"/>
              <a:ext cx="3479165" cy="0"/>
            </a:xfrm>
            <a:custGeom>
              <a:avLst/>
              <a:gdLst/>
              <a:ahLst/>
              <a:cxnLst/>
              <a:rect l="l" t="t" r="r" b="b"/>
              <a:pathLst>
                <a:path w="3479165">
                  <a:moveTo>
                    <a:pt x="0" y="0"/>
                  </a:moveTo>
                  <a:lnTo>
                    <a:pt x="85338" y="0"/>
                  </a:lnTo>
                </a:path>
                <a:path w="3479165">
                  <a:moveTo>
                    <a:pt x="201157" y="0"/>
                  </a:moveTo>
                  <a:lnTo>
                    <a:pt x="374886" y="0"/>
                  </a:lnTo>
                </a:path>
                <a:path w="3479165">
                  <a:moveTo>
                    <a:pt x="490705" y="0"/>
                  </a:moveTo>
                  <a:lnTo>
                    <a:pt x="664430" y="0"/>
                  </a:lnTo>
                </a:path>
                <a:path w="3479165">
                  <a:moveTo>
                    <a:pt x="780249" y="0"/>
                  </a:moveTo>
                  <a:lnTo>
                    <a:pt x="3479123" y="0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9427" y="4550576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5" h="119379">
                  <a:moveTo>
                    <a:pt x="115818" y="0"/>
                  </a:moveTo>
                  <a:lnTo>
                    <a:pt x="0" y="0"/>
                  </a:lnTo>
                  <a:lnTo>
                    <a:pt x="0" y="118864"/>
                  </a:lnTo>
                  <a:lnTo>
                    <a:pt x="115818" y="11886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9427" y="4669440"/>
              <a:ext cx="116205" cy="106680"/>
            </a:xfrm>
            <a:custGeom>
              <a:avLst/>
              <a:gdLst/>
              <a:ahLst/>
              <a:cxnLst/>
              <a:rect l="l" t="t" r="r" b="b"/>
              <a:pathLst>
                <a:path w="116205" h="106679">
                  <a:moveTo>
                    <a:pt x="115818" y="0"/>
                  </a:moveTo>
                  <a:lnTo>
                    <a:pt x="0" y="0"/>
                  </a:lnTo>
                  <a:lnTo>
                    <a:pt x="0" y="106676"/>
                  </a:lnTo>
                  <a:lnTo>
                    <a:pt x="115818" y="10667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9427" y="4776116"/>
              <a:ext cx="116205" cy="82550"/>
            </a:xfrm>
            <a:custGeom>
              <a:avLst/>
              <a:gdLst/>
              <a:ahLst/>
              <a:cxnLst/>
              <a:rect l="l" t="t" r="r" b="b"/>
              <a:pathLst>
                <a:path w="116205" h="82550">
                  <a:moveTo>
                    <a:pt x="115818" y="0"/>
                  </a:moveTo>
                  <a:lnTo>
                    <a:pt x="0" y="0"/>
                  </a:lnTo>
                  <a:lnTo>
                    <a:pt x="0" y="82292"/>
                  </a:lnTo>
                  <a:lnTo>
                    <a:pt x="115818" y="8229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9427" y="4858408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8"/>
                  </a:lnTo>
                  <a:lnTo>
                    <a:pt x="115818" y="6095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9427" y="4919367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4"/>
                  </a:lnTo>
                  <a:lnTo>
                    <a:pt x="115818" y="60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9427" y="4980322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5818" y="4571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9427" y="5026042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49427" y="5079380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9427" y="5125096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9427" y="5163195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5818" y="3810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9427" y="5201295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4"/>
                  </a:lnTo>
                  <a:lnTo>
                    <a:pt x="115818" y="3809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9427" y="5239389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9427" y="5277488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115818" y="3657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9427" y="5314064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9427" y="5344542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9427" y="5382640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49427" y="5413118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9427" y="5451216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49427" y="5489315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49427" y="5519793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4"/>
                  </a:lnTo>
                  <a:lnTo>
                    <a:pt x="115818" y="3809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9427" y="5557888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8"/>
                  </a:lnTo>
                  <a:lnTo>
                    <a:pt x="115818" y="3047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49427" y="5588367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49427" y="5626465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49427" y="5664564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49427" y="5702663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49427" y="5748379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115818" y="3657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49427" y="5784955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49427" y="5838292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49427" y="5884009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49427" y="5937346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6"/>
                  </a:lnTo>
                  <a:lnTo>
                    <a:pt x="115818" y="6095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49427" y="5998302"/>
              <a:ext cx="116205" cy="68580"/>
            </a:xfrm>
            <a:custGeom>
              <a:avLst/>
              <a:gdLst/>
              <a:ahLst/>
              <a:cxnLst/>
              <a:rect l="l" t="t" r="r" b="b"/>
              <a:pathLst>
                <a:path w="116205" h="68579">
                  <a:moveTo>
                    <a:pt x="115818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15818" y="6857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49427" y="6066882"/>
              <a:ext cx="116205" cy="83820"/>
            </a:xfrm>
            <a:custGeom>
              <a:avLst/>
              <a:gdLst/>
              <a:ahLst/>
              <a:cxnLst/>
              <a:rect l="l" t="t" r="r" b="b"/>
              <a:pathLst>
                <a:path w="116205" h="83820">
                  <a:moveTo>
                    <a:pt x="115818" y="0"/>
                  </a:moveTo>
                  <a:lnTo>
                    <a:pt x="0" y="0"/>
                  </a:lnTo>
                  <a:lnTo>
                    <a:pt x="0" y="83814"/>
                  </a:lnTo>
                  <a:lnTo>
                    <a:pt x="115818" y="8381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49427" y="6150697"/>
              <a:ext cx="116205" cy="114300"/>
            </a:xfrm>
            <a:custGeom>
              <a:avLst/>
              <a:gdLst/>
              <a:ahLst/>
              <a:cxnLst/>
              <a:rect l="l" t="t" r="r" b="b"/>
              <a:pathLst>
                <a:path w="116205" h="114300">
                  <a:moveTo>
                    <a:pt x="115818" y="0"/>
                  </a:moveTo>
                  <a:lnTo>
                    <a:pt x="0" y="0"/>
                  </a:lnTo>
                  <a:lnTo>
                    <a:pt x="0" y="114292"/>
                  </a:lnTo>
                  <a:lnTo>
                    <a:pt x="115818" y="11429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49427" y="6264989"/>
              <a:ext cx="116205" cy="158750"/>
            </a:xfrm>
            <a:custGeom>
              <a:avLst/>
              <a:gdLst/>
              <a:ahLst/>
              <a:cxnLst/>
              <a:rect l="l" t="t" r="r" b="b"/>
              <a:pathLst>
                <a:path w="116205" h="158750">
                  <a:moveTo>
                    <a:pt x="115818" y="0"/>
                  </a:moveTo>
                  <a:lnTo>
                    <a:pt x="0" y="0"/>
                  </a:lnTo>
                  <a:lnTo>
                    <a:pt x="0" y="158489"/>
                  </a:lnTo>
                  <a:lnTo>
                    <a:pt x="115818" y="15848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49427" y="6423479"/>
              <a:ext cx="116205" cy="71755"/>
            </a:xfrm>
            <a:custGeom>
              <a:avLst/>
              <a:gdLst/>
              <a:ahLst/>
              <a:cxnLst/>
              <a:rect l="l" t="t" r="r" b="b"/>
              <a:pathLst>
                <a:path w="116205" h="71754">
                  <a:moveTo>
                    <a:pt x="115818" y="0"/>
                  </a:moveTo>
                  <a:lnTo>
                    <a:pt x="0" y="0"/>
                  </a:lnTo>
                  <a:lnTo>
                    <a:pt x="0" y="71625"/>
                  </a:lnTo>
                  <a:lnTo>
                    <a:pt x="115818" y="7162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50953" y="4552098"/>
              <a:ext cx="116205" cy="1945005"/>
            </a:xfrm>
            <a:custGeom>
              <a:avLst/>
              <a:gdLst/>
              <a:ahLst/>
              <a:cxnLst/>
              <a:rect l="l" t="t" r="r" b="b"/>
              <a:pathLst>
                <a:path w="116205" h="1945004">
                  <a:moveTo>
                    <a:pt x="0" y="0"/>
                  </a:moveTo>
                  <a:lnTo>
                    <a:pt x="115815" y="0"/>
                  </a:lnTo>
                  <a:lnTo>
                    <a:pt x="115815" y="1944530"/>
                  </a:lnTo>
                  <a:lnTo>
                    <a:pt x="0" y="1944530"/>
                  </a:lnTo>
                  <a:lnTo>
                    <a:pt x="0" y="0"/>
                  </a:lnTo>
                  <a:close/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38974" y="4532288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5" h="119379">
                  <a:moveTo>
                    <a:pt x="115818" y="0"/>
                  </a:moveTo>
                  <a:lnTo>
                    <a:pt x="0" y="0"/>
                  </a:lnTo>
                  <a:lnTo>
                    <a:pt x="0" y="118864"/>
                  </a:lnTo>
                  <a:lnTo>
                    <a:pt x="115818" y="11886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38974" y="4651152"/>
              <a:ext cx="116205" cy="108585"/>
            </a:xfrm>
            <a:custGeom>
              <a:avLst/>
              <a:gdLst/>
              <a:ahLst/>
              <a:cxnLst/>
              <a:rect l="l" t="t" r="r" b="b"/>
              <a:pathLst>
                <a:path w="116205" h="108585">
                  <a:moveTo>
                    <a:pt x="115818" y="0"/>
                  </a:moveTo>
                  <a:lnTo>
                    <a:pt x="0" y="0"/>
                  </a:lnTo>
                  <a:lnTo>
                    <a:pt x="0" y="108202"/>
                  </a:lnTo>
                  <a:lnTo>
                    <a:pt x="115818" y="10820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38974" y="4759355"/>
              <a:ext cx="116205" cy="83820"/>
            </a:xfrm>
            <a:custGeom>
              <a:avLst/>
              <a:gdLst/>
              <a:ahLst/>
              <a:cxnLst/>
              <a:rect l="l" t="t" r="r" b="b"/>
              <a:pathLst>
                <a:path w="116205" h="83820">
                  <a:moveTo>
                    <a:pt x="115818" y="0"/>
                  </a:moveTo>
                  <a:lnTo>
                    <a:pt x="0" y="0"/>
                  </a:lnTo>
                  <a:lnTo>
                    <a:pt x="0" y="83814"/>
                  </a:lnTo>
                  <a:lnTo>
                    <a:pt x="115818" y="8381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38974" y="4843170"/>
              <a:ext cx="116205" cy="62865"/>
            </a:xfrm>
            <a:custGeom>
              <a:avLst/>
              <a:gdLst/>
              <a:ahLst/>
              <a:cxnLst/>
              <a:rect l="l" t="t" r="r" b="b"/>
              <a:pathLst>
                <a:path w="116205" h="62864">
                  <a:moveTo>
                    <a:pt x="115818" y="0"/>
                  </a:moveTo>
                  <a:lnTo>
                    <a:pt x="0" y="0"/>
                  </a:lnTo>
                  <a:lnTo>
                    <a:pt x="0" y="62481"/>
                  </a:lnTo>
                  <a:lnTo>
                    <a:pt x="115818" y="62481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38974" y="4905651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4"/>
                  </a:lnTo>
                  <a:lnTo>
                    <a:pt x="115818" y="60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38974" y="4966606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5818" y="4571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38974" y="5012326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38974" y="5065664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38974" y="5111380"/>
              <a:ext cx="116205" cy="40005"/>
            </a:xfrm>
            <a:custGeom>
              <a:avLst/>
              <a:gdLst/>
              <a:ahLst/>
              <a:cxnLst/>
              <a:rect l="l" t="t" r="r" b="b"/>
              <a:pathLst>
                <a:path w="116205" h="40004">
                  <a:moveTo>
                    <a:pt x="115818" y="0"/>
                  </a:moveTo>
                  <a:lnTo>
                    <a:pt x="0" y="0"/>
                  </a:lnTo>
                  <a:lnTo>
                    <a:pt x="0" y="39622"/>
                  </a:lnTo>
                  <a:lnTo>
                    <a:pt x="115818" y="3962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38974" y="5151003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38974" y="5189101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38974" y="5227200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38974" y="5265299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38974" y="5303398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38974" y="5333875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38974" y="5371974"/>
              <a:ext cx="116205" cy="32384"/>
            </a:xfrm>
            <a:custGeom>
              <a:avLst/>
              <a:gdLst/>
              <a:ahLst/>
              <a:cxnLst/>
              <a:rect l="l" t="t" r="r" b="b"/>
              <a:pathLst>
                <a:path w="116205" h="32385">
                  <a:moveTo>
                    <a:pt x="115818" y="0"/>
                  </a:moveTo>
                  <a:lnTo>
                    <a:pt x="0" y="0"/>
                  </a:lnTo>
                  <a:lnTo>
                    <a:pt x="0" y="32000"/>
                  </a:lnTo>
                  <a:lnTo>
                    <a:pt x="115818" y="3200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38974" y="5403974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38974" y="5442072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38974" y="5480171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7"/>
                  </a:lnTo>
                  <a:lnTo>
                    <a:pt x="115818" y="304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38974" y="5510649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4"/>
                  </a:lnTo>
                  <a:lnTo>
                    <a:pt x="115818" y="3809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38974" y="5548744"/>
              <a:ext cx="116205" cy="30480"/>
            </a:xfrm>
            <a:custGeom>
              <a:avLst/>
              <a:gdLst/>
              <a:ahLst/>
              <a:cxnLst/>
              <a:rect l="l" t="t" r="r" b="b"/>
              <a:pathLst>
                <a:path w="116205" h="30479">
                  <a:moveTo>
                    <a:pt x="115818" y="0"/>
                  </a:moveTo>
                  <a:lnTo>
                    <a:pt x="0" y="0"/>
                  </a:lnTo>
                  <a:lnTo>
                    <a:pt x="0" y="30478"/>
                  </a:lnTo>
                  <a:lnTo>
                    <a:pt x="115818" y="3047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38974" y="5579223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38974" y="5617321"/>
              <a:ext cx="116205" cy="40005"/>
            </a:xfrm>
            <a:custGeom>
              <a:avLst/>
              <a:gdLst/>
              <a:ahLst/>
              <a:cxnLst/>
              <a:rect l="l" t="t" r="r" b="b"/>
              <a:pathLst>
                <a:path w="116205" h="40004">
                  <a:moveTo>
                    <a:pt x="115818" y="0"/>
                  </a:moveTo>
                  <a:lnTo>
                    <a:pt x="0" y="0"/>
                  </a:lnTo>
                  <a:lnTo>
                    <a:pt x="0" y="39621"/>
                  </a:lnTo>
                  <a:lnTo>
                    <a:pt x="115818" y="39621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38974" y="5656943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8974" y="5695042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6"/>
                  </a:lnTo>
                  <a:lnTo>
                    <a:pt x="115818" y="4571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38974" y="5740758"/>
              <a:ext cx="116205" cy="38100"/>
            </a:xfrm>
            <a:custGeom>
              <a:avLst/>
              <a:gdLst/>
              <a:ahLst/>
              <a:cxnLst/>
              <a:rect l="l" t="t" r="r" b="b"/>
              <a:pathLst>
                <a:path w="116205" h="38100">
                  <a:moveTo>
                    <a:pt x="115818" y="0"/>
                  </a:moveTo>
                  <a:lnTo>
                    <a:pt x="0" y="0"/>
                  </a:lnTo>
                  <a:lnTo>
                    <a:pt x="0" y="38098"/>
                  </a:lnTo>
                  <a:lnTo>
                    <a:pt x="115818" y="3809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38974" y="5778856"/>
              <a:ext cx="116205" cy="53340"/>
            </a:xfrm>
            <a:custGeom>
              <a:avLst/>
              <a:gdLst/>
              <a:ahLst/>
              <a:cxnLst/>
              <a:rect l="l" t="t" r="r" b="b"/>
              <a:pathLst>
                <a:path w="116205" h="53339">
                  <a:moveTo>
                    <a:pt x="115818" y="0"/>
                  </a:moveTo>
                  <a:lnTo>
                    <a:pt x="0" y="0"/>
                  </a:lnTo>
                  <a:lnTo>
                    <a:pt x="0" y="53337"/>
                  </a:lnTo>
                  <a:lnTo>
                    <a:pt x="115818" y="53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538974" y="5832194"/>
              <a:ext cx="116205" cy="45720"/>
            </a:xfrm>
            <a:custGeom>
              <a:avLst/>
              <a:gdLst/>
              <a:ahLst/>
              <a:cxnLst/>
              <a:rect l="l" t="t" r="r" b="b"/>
              <a:pathLst>
                <a:path w="116205" h="45720">
                  <a:moveTo>
                    <a:pt x="115818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5818" y="4571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38974" y="5877914"/>
              <a:ext cx="116205" cy="55244"/>
            </a:xfrm>
            <a:custGeom>
              <a:avLst/>
              <a:gdLst/>
              <a:ahLst/>
              <a:cxnLst/>
              <a:rect l="l" t="t" r="r" b="b"/>
              <a:pathLst>
                <a:path w="116205" h="55245">
                  <a:moveTo>
                    <a:pt x="115818" y="0"/>
                  </a:moveTo>
                  <a:lnTo>
                    <a:pt x="0" y="0"/>
                  </a:lnTo>
                  <a:lnTo>
                    <a:pt x="0" y="54860"/>
                  </a:lnTo>
                  <a:lnTo>
                    <a:pt x="115818" y="5486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38974" y="5932774"/>
              <a:ext cx="116205" cy="60960"/>
            </a:xfrm>
            <a:custGeom>
              <a:avLst/>
              <a:gdLst/>
              <a:ahLst/>
              <a:cxnLst/>
              <a:rect l="l" t="t" r="r" b="b"/>
              <a:pathLst>
                <a:path w="116205" h="60960">
                  <a:moveTo>
                    <a:pt x="115818" y="0"/>
                  </a:moveTo>
                  <a:lnTo>
                    <a:pt x="0" y="0"/>
                  </a:lnTo>
                  <a:lnTo>
                    <a:pt x="0" y="60958"/>
                  </a:lnTo>
                  <a:lnTo>
                    <a:pt x="115818" y="6095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538974" y="5993733"/>
              <a:ext cx="116205" cy="68580"/>
            </a:xfrm>
            <a:custGeom>
              <a:avLst/>
              <a:gdLst/>
              <a:ahLst/>
              <a:cxnLst/>
              <a:rect l="l" t="t" r="r" b="b"/>
              <a:pathLst>
                <a:path w="116205" h="68579">
                  <a:moveTo>
                    <a:pt x="115818" y="0"/>
                  </a:moveTo>
                  <a:lnTo>
                    <a:pt x="0" y="0"/>
                  </a:lnTo>
                  <a:lnTo>
                    <a:pt x="0" y="68577"/>
                  </a:lnTo>
                  <a:lnTo>
                    <a:pt x="115818" y="6857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38974" y="6062310"/>
              <a:ext cx="116205" cy="85725"/>
            </a:xfrm>
            <a:custGeom>
              <a:avLst/>
              <a:gdLst/>
              <a:ahLst/>
              <a:cxnLst/>
              <a:rect l="l" t="t" r="r" b="b"/>
              <a:pathLst>
                <a:path w="116205" h="85725">
                  <a:moveTo>
                    <a:pt x="115818" y="0"/>
                  </a:moveTo>
                  <a:lnTo>
                    <a:pt x="0" y="0"/>
                  </a:lnTo>
                  <a:lnTo>
                    <a:pt x="0" y="85337"/>
                  </a:lnTo>
                  <a:lnTo>
                    <a:pt x="115818" y="8533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38974" y="6147648"/>
              <a:ext cx="116205" cy="114300"/>
            </a:xfrm>
            <a:custGeom>
              <a:avLst/>
              <a:gdLst/>
              <a:ahLst/>
              <a:cxnLst/>
              <a:rect l="l" t="t" r="r" b="b"/>
              <a:pathLst>
                <a:path w="116205" h="114300">
                  <a:moveTo>
                    <a:pt x="115818" y="0"/>
                  </a:moveTo>
                  <a:lnTo>
                    <a:pt x="0" y="0"/>
                  </a:lnTo>
                  <a:lnTo>
                    <a:pt x="0" y="114296"/>
                  </a:lnTo>
                  <a:lnTo>
                    <a:pt x="115818" y="11429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38974" y="6261944"/>
              <a:ext cx="116205" cy="161925"/>
            </a:xfrm>
            <a:custGeom>
              <a:avLst/>
              <a:gdLst/>
              <a:ahLst/>
              <a:cxnLst/>
              <a:rect l="l" t="t" r="r" b="b"/>
              <a:pathLst>
                <a:path w="116205" h="161925">
                  <a:moveTo>
                    <a:pt x="115818" y="0"/>
                  </a:moveTo>
                  <a:lnTo>
                    <a:pt x="0" y="0"/>
                  </a:lnTo>
                  <a:lnTo>
                    <a:pt x="0" y="161535"/>
                  </a:lnTo>
                  <a:lnTo>
                    <a:pt x="115818" y="16153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38974" y="6423479"/>
              <a:ext cx="116205" cy="71755"/>
            </a:xfrm>
            <a:custGeom>
              <a:avLst/>
              <a:gdLst/>
              <a:ahLst/>
              <a:cxnLst/>
              <a:rect l="l" t="t" r="r" b="b"/>
              <a:pathLst>
                <a:path w="116205" h="71754">
                  <a:moveTo>
                    <a:pt x="115818" y="0"/>
                  </a:moveTo>
                  <a:lnTo>
                    <a:pt x="0" y="0"/>
                  </a:lnTo>
                  <a:lnTo>
                    <a:pt x="0" y="71625"/>
                  </a:lnTo>
                  <a:lnTo>
                    <a:pt x="115818" y="7162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40497" y="4533810"/>
              <a:ext cx="116205" cy="1963420"/>
            </a:xfrm>
            <a:custGeom>
              <a:avLst/>
              <a:gdLst/>
              <a:ahLst/>
              <a:cxnLst/>
              <a:rect l="l" t="t" r="r" b="b"/>
              <a:pathLst>
                <a:path w="116205" h="1963420">
                  <a:moveTo>
                    <a:pt x="0" y="0"/>
                  </a:moveTo>
                  <a:lnTo>
                    <a:pt x="115818" y="0"/>
                  </a:lnTo>
                  <a:lnTo>
                    <a:pt x="115818" y="1962818"/>
                  </a:lnTo>
                  <a:lnTo>
                    <a:pt x="0" y="1962818"/>
                  </a:lnTo>
                  <a:lnTo>
                    <a:pt x="0" y="0"/>
                  </a:lnTo>
                  <a:close/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28519" y="4658773"/>
              <a:ext cx="116205" cy="111760"/>
            </a:xfrm>
            <a:custGeom>
              <a:avLst/>
              <a:gdLst/>
              <a:ahLst/>
              <a:cxnLst/>
              <a:rect l="l" t="t" r="r" b="b"/>
              <a:pathLst>
                <a:path w="116205" h="111760">
                  <a:moveTo>
                    <a:pt x="115818" y="0"/>
                  </a:moveTo>
                  <a:lnTo>
                    <a:pt x="0" y="0"/>
                  </a:lnTo>
                  <a:lnTo>
                    <a:pt x="0" y="111248"/>
                  </a:lnTo>
                  <a:lnTo>
                    <a:pt x="115818" y="11124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28519" y="4770022"/>
              <a:ext cx="116205" cy="100965"/>
            </a:xfrm>
            <a:custGeom>
              <a:avLst/>
              <a:gdLst/>
              <a:ahLst/>
              <a:cxnLst/>
              <a:rect l="l" t="t" r="r" b="b"/>
              <a:pathLst>
                <a:path w="116205" h="100964">
                  <a:moveTo>
                    <a:pt x="115818" y="0"/>
                  </a:moveTo>
                  <a:lnTo>
                    <a:pt x="0" y="0"/>
                  </a:lnTo>
                  <a:lnTo>
                    <a:pt x="0" y="100580"/>
                  </a:lnTo>
                  <a:lnTo>
                    <a:pt x="115818" y="10058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28519" y="4870602"/>
              <a:ext cx="116205" cy="79375"/>
            </a:xfrm>
            <a:custGeom>
              <a:avLst/>
              <a:gdLst/>
              <a:ahLst/>
              <a:cxnLst/>
              <a:rect l="l" t="t" r="r" b="b"/>
              <a:pathLst>
                <a:path w="116205" h="79375">
                  <a:moveTo>
                    <a:pt x="115818" y="0"/>
                  </a:moveTo>
                  <a:lnTo>
                    <a:pt x="0" y="0"/>
                  </a:lnTo>
                  <a:lnTo>
                    <a:pt x="0" y="79242"/>
                  </a:lnTo>
                  <a:lnTo>
                    <a:pt x="115818" y="7924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28519" y="4949845"/>
              <a:ext cx="116205" cy="58419"/>
            </a:xfrm>
            <a:custGeom>
              <a:avLst/>
              <a:gdLst/>
              <a:ahLst/>
              <a:cxnLst/>
              <a:rect l="l" t="t" r="r" b="b"/>
              <a:pathLst>
                <a:path w="116205" h="58420">
                  <a:moveTo>
                    <a:pt x="115818" y="0"/>
                  </a:moveTo>
                  <a:lnTo>
                    <a:pt x="0" y="0"/>
                  </a:lnTo>
                  <a:lnTo>
                    <a:pt x="0" y="57909"/>
                  </a:lnTo>
                  <a:lnTo>
                    <a:pt x="115818" y="5790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828519" y="5007754"/>
              <a:ext cx="116205" cy="56515"/>
            </a:xfrm>
            <a:custGeom>
              <a:avLst/>
              <a:gdLst/>
              <a:ahLst/>
              <a:cxnLst/>
              <a:rect l="l" t="t" r="r" b="b"/>
              <a:pathLst>
                <a:path w="116205" h="56514">
                  <a:moveTo>
                    <a:pt x="115818" y="0"/>
                  </a:moveTo>
                  <a:lnTo>
                    <a:pt x="0" y="0"/>
                  </a:lnTo>
                  <a:lnTo>
                    <a:pt x="0" y="56382"/>
                  </a:lnTo>
                  <a:lnTo>
                    <a:pt x="115818" y="5638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828519" y="5064137"/>
              <a:ext cx="116205" cy="44450"/>
            </a:xfrm>
            <a:custGeom>
              <a:avLst/>
              <a:gdLst/>
              <a:ahLst/>
              <a:cxnLst/>
              <a:rect l="l" t="t" r="r" b="b"/>
              <a:pathLst>
                <a:path w="116205" h="44450">
                  <a:moveTo>
                    <a:pt x="115818" y="0"/>
                  </a:moveTo>
                  <a:lnTo>
                    <a:pt x="0" y="0"/>
                  </a:lnTo>
                  <a:lnTo>
                    <a:pt x="0" y="44193"/>
                  </a:lnTo>
                  <a:lnTo>
                    <a:pt x="115818" y="4419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828519" y="5108331"/>
              <a:ext cx="116205" cy="50800"/>
            </a:xfrm>
            <a:custGeom>
              <a:avLst/>
              <a:gdLst/>
              <a:ahLst/>
              <a:cxnLst/>
              <a:rect l="l" t="t" r="r" b="b"/>
              <a:pathLst>
                <a:path w="116205" h="50800">
                  <a:moveTo>
                    <a:pt x="115818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115818" y="50291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828519" y="5158623"/>
              <a:ext cx="116205" cy="43180"/>
            </a:xfrm>
            <a:custGeom>
              <a:avLst/>
              <a:gdLst/>
              <a:ahLst/>
              <a:cxnLst/>
              <a:rect l="l" t="t" r="r" b="b"/>
              <a:pathLst>
                <a:path w="116205" h="43179">
                  <a:moveTo>
                    <a:pt x="115818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115818" y="4267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828519" y="5201295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49"/>
                  </a:lnTo>
                  <a:lnTo>
                    <a:pt x="115818" y="3504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828519" y="5236344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2"/>
                  </a:lnTo>
                  <a:lnTo>
                    <a:pt x="115818" y="3657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828519" y="5272916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53"/>
                  </a:lnTo>
                  <a:lnTo>
                    <a:pt x="115818" y="3505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828519" y="5307969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2"/>
                  </a:lnTo>
                  <a:lnTo>
                    <a:pt x="115818" y="3657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828519" y="5344542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115818" y="36576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28519" y="5381118"/>
              <a:ext cx="116205" cy="27940"/>
            </a:xfrm>
            <a:custGeom>
              <a:avLst/>
              <a:gdLst/>
              <a:ahLst/>
              <a:cxnLst/>
              <a:rect l="l" t="t" r="r" b="b"/>
              <a:pathLst>
                <a:path w="116205" h="27939">
                  <a:moveTo>
                    <a:pt x="115818" y="0"/>
                  </a:moveTo>
                  <a:lnTo>
                    <a:pt x="0" y="0"/>
                  </a:lnTo>
                  <a:lnTo>
                    <a:pt x="0" y="27428"/>
                  </a:lnTo>
                  <a:lnTo>
                    <a:pt x="115818" y="2742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828519" y="5408546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115818" y="3657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828519" y="5445122"/>
              <a:ext cx="116205" cy="29209"/>
            </a:xfrm>
            <a:custGeom>
              <a:avLst/>
              <a:gdLst/>
              <a:ahLst/>
              <a:cxnLst/>
              <a:rect l="l" t="t" r="r" b="b"/>
              <a:pathLst>
                <a:path w="116205" h="29210">
                  <a:moveTo>
                    <a:pt x="115818" y="0"/>
                  </a:moveTo>
                  <a:lnTo>
                    <a:pt x="0" y="0"/>
                  </a:lnTo>
                  <a:lnTo>
                    <a:pt x="0" y="28954"/>
                  </a:lnTo>
                  <a:lnTo>
                    <a:pt x="115818" y="28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828519" y="5474077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49"/>
                  </a:lnTo>
                  <a:lnTo>
                    <a:pt x="115818" y="3504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28519" y="5509126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69"/>
                  </a:lnTo>
                  <a:lnTo>
                    <a:pt x="115818" y="3656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828519" y="5545696"/>
              <a:ext cx="116205" cy="29209"/>
            </a:xfrm>
            <a:custGeom>
              <a:avLst/>
              <a:gdLst/>
              <a:ahLst/>
              <a:cxnLst/>
              <a:rect l="l" t="t" r="r" b="b"/>
              <a:pathLst>
                <a:path w="116205" h="29210">
                  <a:moveTo>
                    <a:pt x="115818" y="0"/>
                  </a:moveTo>
                  <a:lnTo>
                    <a:pt x="0" y="0"/>
                  </a:lnTo>
                  <a:lnTo>
                    <a:pt x="0" y="28954"/>
                  </a:lnTo>
                  <a:lnTo>
                    <a:pt x="115818" y="28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28519" y="5574650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53"/>
                  </a:lnTo>
                  <a:lnTo>
                    <a:pt x="115818" y="3505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28519" y="5609704"/>
              <a:ext cx="116205" cy="29209"/>
            </a:xfrm>
            <a:custGeom>
              <a:avLst/>
              <a:gdLst/>
              <a:ahLst/>
              <a:cxnLst/>
              <a:rect l="l" t="t" r="r" b="b"/>
              <a:pathLst>
                <a:path w="116205" h="29210">
                  <a:moveTo>
                    <a:pt x="115818" y="0"/>
                  </a:moveTo>
                  <a:lnTo>
                    <a:pt x="0" y="0"/>
                  </a:lnTo>
                  <a:lnTo>
                    <a:pt x="0" y="28954"/>
                  </a:lnTo>
                  <a:lnTo>
                    <a:pt x="115818" y="2895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28519" y="5638659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2"/>
                  </a:lnTo>
                  <a:lnTo>
                    <a:pt x="115818" y="3657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28519" y="5675231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49"/>
                  </a:lnTo>
                  <a:lnTo>
                    <a:pt x="115818" y="3504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28519" y="5710280"/>
              <a:ext cx="116205" cy="36830"/>
            </a:xfrm>
            <a:custGeom>
              <a:avLst/>
              <a:gdLst/>
              <a:ahLst/>
              <a:cxnLst/>
              <a:rect l="l" t="t" r="r" b="b"/>
              <a:pathLst>
                <a:path w="116205" h="36829">
                  <a:moveTo>
                    <a:pt x="115818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115818" y="3657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28519" y="5746856"/>
              <a:ext cx="116205" cy="43180"/>
            </a:xfrm>
            <a:custGeom>
              <a:avLst/>
              <a:gdLst/>
              <a:ahLst/>
              <a:cxnLst/>
              <a:rect l="l" t="t" r="r" b="b"/>
              <a:pathLst>
                <a:path w="116205" h="43179">
                  <a:moveTo>
                    <a:pt x="115818" y="0"/>
                  </a:moveTo>
                  <a:lnTo>
                    <a:pt x="0" y="0"/>
                  </a:lnTo>
                  <a:lnTo>
                    <a:pt x="0" y="42670"/>
                  </a:lnTo>
                  <a:lnTo>
                    <a:pt x="115818" y="4267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28519" y="5789527"/>
              <a:ext cx="116205" cy="35560"/>
            </a:xfrm>
            <a:custGeom>
              <a:avLst/>
              <a:gdLst/>
              <a:ahLst/>
              <a:cxnLst/>
              <a:rect l="l" t="t" r="r" b="b"/>
              <a:pathLst>
                <a:path w="116205" h="35560">
                  <a:moveTo>
                    <a:pt x="115818" y="0"/>
                  </a:moveTo>
                  <a:lnTo>
                    <a:pt x="0" y="0"/>
                  </a:lnTo>
                  <a:lnTo>
                    <a:pt x="0" y="35049"/>
                  </a:lnTo>
                  <a:lnTo>
                    <a:pt x="115818" y="35049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BC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28519" y="5824576"/>
              <a:ext cx="116205" cy="50800"/>
            </a:xfrm>
            <a:custGeom>
              <a:avLst/>
              <a:gdLst/>
              <a:ahLst/>
              <a:cxnLst/>
              <a:rect l="l" t="t" r="r" b="b"/>
              <a:pathLst>
                <a:path w="116205" h="50800">
                  <a:moveTo>
                    <a:pt x="115818" y="0"/>
                  </a:moveTo>
                  <a:lnTo>
                    <a:pt x="0" y="0"/>
                  </a:lnTo>
                  <a:lnTo>
                    <a:pt x="0" y="50288"/>
                  </a:lnTo>
                  <a:lnTo>
                    <a:pt x="115818" y="5028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28519" y="5874865"/>
              <a:ext cx="116205" cy="44450"/>
            </a:xfrm>
            <a:custGeom>
              <a:avLst/>
              <a:gdLst/>
              <a:ahLst/>
              <a:cxnLst/>
              <a:rect l="l" t="t" r="r" b="b"/>
              <a:pathLst>
                <a:path w="116205" h="44450">
                  <a:moveTo>
                    <a:pt x="115818" y="0"/>
                  </a:moveTo>
                  <a:lnTo>
                    <a:pt x="0" y="0"/>
                  </a:lnTo>
                  <a:lnTo>
                    <a:pt x="0" y="44193"/>
                  </a:lnTo>
                  <a:lnTo>
                    <a:pt x="115818" y="4419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828519" y="5919058"/>
              <a:ext cx="116205" cy="50800"/>
            </a:xfrm>
            <a:custGeom>
              <a:avLst/>
              <a:gdLst/>
              <a:ahLst/>
              <a:cxnLst/>
              <a:rect l="l" t="t" r="r" b="b"/>
              <a:pathLst>
                <a:path w="116205" h="50800">
                  <a:moveTo>
                    <a:pt x="115818" y="0"/>
                  </a:moveTo>
                  <a:lnTo>
                    <a:pt x="0" y="0"/>
                  </a:lnTo>
                  <a:lnTo>
                    <a:pt x="0" y="50292"/>
                  </a:lnTo>
                  <a:lnTo>
                    <a:pt x="115818" y="5029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828519" y="5969350"/>
              <a:ext cx="116205" cy="56515"/>
            </a:xfrm>
            <a:custGeom>
              <a:avLst/>
              <a:gdLst/>
              <a:ahLst/>
              <a:cxnLst/>
              <a:rect l="l" t="t" r="r" b="b"/>
              <a:pathLst>
                <a:path w="116205" h="56514">
                  <a:moveTo>
                    <a:pt x="115818" y="0"/>
                  </a:moveTo>
                  <a:lnTo>
                    <a:pt x="0" y="0"/>
                  </a:lnTo>
                  <a:lnTo>
                    <a:pt x="0" y="56384"/>
                  </a:lnTo>
                  <a:lnTo>
                    <a:pt x="115818" y="56384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828519" y="6025734"/>
              <a:ext cx="116205" cy="66040"/>
            </a:xfrm>
            <a:custGeom>
              <a:avLst/>
              <a:gdLst/>
              <a:ahLst/>
              <a:cxnLst/>
              <a:rect l="l" t="t" r="r" b="b"/>
              <a:pathLst>
                <a:path w="116205" h="66039">
                  <a:moveTo>
                    <a:pt x="115818" y="0"/>
                  </a:moveTo>
                  <a:lnTo>
                    <a:pt x="0" y="0"/>
                  </a:lnTo>
                  <a:lnTo>
                    <a:pt x="0" y="65530"/>
                  </a:lnTo>
                  <a:lnTo>
                    <a:pt x="115818" y="6553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28519" y="6091265"/>
              <a:ext cx="116205" cy="78105"/>
            </a:xfrm>
            <a:custGeom>
              <a:avLst/>
              <a:gdLst/>
              <a:ahLst/>
              <a:cxnLst/>
              <a:rect l="l" t="t" r="r" b="b"/>
              <a:pathLst>
                <a:path w="116205" h="78104">
                  <a:moveTo>
                    <a:pt x="115818" y="0"/>
                  </a:moveTo>
                  <a:lnTo>
                    <a:pt x="0" y="0"/>
                  </a:lnTo>
                  <a:lnTo>
                    <a:pt x="0" y="77720"/>
                  </a:lnTo>
                  <a:lnTo>
                    <a:pt x="115818" y="77720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828519" y="6168985"/>
              <a:ext cx="116205" cy="108585"/>
            </a:xfrm>
            <a:custGeom>
              <a:avLst/>
              <a:gdLst/>
              <a:ahLst/>
              <a:cxnLst/>
              <a:rect l="l" t="t" r="r" b="b"/>
              <a:pathLst>
                <a:path w="116205" h="108585">
                  <a:moveTo>
                    <a:pt x="115818" y="0"/>
                  </a:moveTo>
                  <a:lnTo>
                    <a:pt x="0" y="0"/>
                  </a:lnTo>
                  <a:lnTo>
                    <a:pt x="0" y="108197"/>
                  </a:lnTo>
                  <a:lnTo>
                    <a:pt x="115818" y="108197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828519" y="6277183"/>
              <a:ext cx="116205" cy="151130"/>
            </a:xfrm>
            <a:custGeom>
              <a:avLst/>
              <a:gdLst/>
              <a:ahLst/>
              <a:cxnLst/>
              <a:rect l="l" t="t" r="r" b="b"/>
              <a:pathLst>
                <a:path w="116205" h="151129">
                  <a:moveTo>
                    <a:pt x="115818" y="0"/>
                  </a:moveTo>
                  <a:lnTo>
                    <a:pt x="0" y="0"/>
                  </a:lnTo>
                  <a:lnTo>
                    <a:pt x="0" y="150868"/>
                  </a:lnTo>
                  <a:lnTo>
                    <a:pt x="115818" y="150868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828519" y="6428051"/>
              <a:ext cx="116205" cy="67310"/>
            </a:xfrm>
            <a:custGeom>
              <a:avLst/>
              <a:gdLst/>
              <a:ahLst/>
              <a:cxnLst/>
              <a:rect l="l" t="t" r="r" b="b"/>
              <a:pathLst>
                <a:path w="116205" h="67310">
                  <a:moveTo>
                    <a:pt x="115818" y="0"/>
                  </a:moveTo>
                  <a:lnTo>
                    <a:pt x="0" y="0"/>
                  </a:lnTo>
                  <a:lnTo>
                    <a:pt x="0" y="67053"/>
                  </a:lnTo>
                  <a:lnTo>
                    <a:pt x="115818" y="67053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30045" y="4660296"/>
              <a:ext cx="116205" cy="1836420"/>
            </a:xfrm>
            <a:custGeom>
              <a:avLst/>
              <a:gdLst/>
              <a:ahLst/>
              <a:cxnLst/>
              <a:rect l="l" t="t" r="r" b="b"/>
              <a:pathLst>
                <a:path w="116205" h="1836420">
                  <a:moveTo>
                    <a:pt x="0" y="0"/>
                  </a:moveTo>
                  <a:lnTo>
                    <a:pt x="115815" y="0"/>
                  </a:lnTo>
                  <a:lnTo>
                    <a:pt x="115815" y="1836332"/>
                  </a:lnTo>
                  <a:lnTo>
                    <a:pt x="0" y="1836332"/>
                  </a:lnTo>
                  <a:lnTo>
                    <a:pt x="0" y="0"/>
                  </a:lnTo>
                  <a:close/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119590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5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119590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5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21113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5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5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409138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5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409138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5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10660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5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5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698682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5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98682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5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00209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5" h="22225">
                  <a:moveTo>
                    <a:pt x="0" y="0"/>
                  </a:moveTo>
                  <a:lnTo>
                    <a:pt x="115815" y="0"/>
                  </a:lnTo>
                  <a:lnTo>
                    <a:pt x="115815" y="21843"/>
                  </a:lnTo>
                </a:path>
                <a:path w="116205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989750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5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89750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5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991272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5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5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79297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15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5" y="16762"/>
                  </a:lnTo>
                  <a:lnTo>
                    <a:pt x="11581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279297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15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5" y="6605"/>
                  </a:lnTo>
                  <a:lnTo>
                    <a:pt x="115815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280820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68842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568842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570364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59912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20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20" y="16762"/>
                  </a:lnTo>
                  <a:lnTo>
                    <a:pt x="11582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59912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20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20" y="6605"/>
                  </a:lnTo>
                  <a:lnTo>
                    <a:pt x="115820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61435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20" y="0"/>
                  </a:lnTo>
                  <a:lnTo>
                    <a:pt x="115820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49460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15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5" y="16762"/>
                  </a:lnTo>
                  <a:lnTo>
                    <a:pt x="11581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49460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15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5" y="6605"/>
                  </a:lnTo>
                  <a:lnTo>
                    <a:pt x="115815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150983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39005" y="6495105"/>
              <a:ext cx="116205" cy="17145"/>
            </a:xfrm>
            <a:custGeom>
              <a:avLst/>
              <a:gdLst/>
              <a:ahLst/>
              <a:cxnLst/>
              <a:rect l="l" t="t" r="r" b="b"/>
              <a:pathLst>
                <a:path w="116204" h="17145">
                  <a:moveTo>
                    <a:pt x="115818" y="0"/>
                  </a:moveTo>
                  <a:lnTo>
                    <a:pt x="0" y="0"/>
                  </a:lnTo>
                  <a:lnTo>
                    <a:pt x="0" y="16762"/>
                  </a:lnTo>
                  <a:lnTo>
                    <a:pt x="115818" y="16762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39005" y="6511867"/>
              <a:ext cx="116205" cy="6985"/>
            </a:xfrm>
            <a:custGeom>
              <a:avLst/>
              <a:gdLst/>
              <a:ahLst/>
              <a:cxnLst/>
              <a:rect l="l" t="t" r="r" b="b"/>
              <a:pathLst>
                <a:path w="116204" h="6984">
                  <a:moveTo>
                    <a:pt x="115818" y="0"/>
                  </a:moveTo>
                  <a:lnTo>
                    <a:pt x="0" y="0"/>
                  </a:lnTo>
                  <a:lnTo>
                    <a:pt x="0" y="6605"/>
                  </a:lnTo>
                  <a:lnTo>
                    <a:pt x="115818" y="6605"/>
                  </a:lnTo>
                  <a:lnTo>
                    <a:pt x="115818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440528" y="6496629"/>
              <a:ext cx="116205" cy="22225"/>
            </a:xfrm>
            <a:custGeom>
              <a:avLst/>
              <a:gdLst/>
              <a:ahLst/>
              <a:cxnLst/>
              <a:rect l="l" t="t" r="r" b="b"/>
              <a:pathLst>
                <a:path w="116204" h="22225">
                  <a:moveTo>
                    <a:pt x="0" y="0"/>
                  </a:moveTo>
                  <a:lnTo>
                    <a:pt x="115818" y="0"/>
                  </a:lnTo>
                  <a:lnTo>
                    <a:pt x="115818" y="21843"/>
                  </a:lnTo>
                </a:path>
                <a:path w="116204" h="22225">
                  <a:moveTo>
                    <a:pt x="0" y="21843"/>
                  </a:moveTo>
                  <a:lnTo>
                    <a:pt x="0" y="0"/>
                  </a:lnTo>
                </a:path>
              </a:pathLst>
            </a:custGeom>
            <a:ln w="1218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164088" y="4065965"/>
              <a:ext cx="0" cy="2430780"/>
            </a:xfrm>
            <a:custGeom>
              <a:avLst/>
              <a:gdLst/>
              <a:ahLst/>
              <a:cxnLst/>
              <a:rect l="l" t="t" r="r" b="b"/>
              <a:pathLst>
                <a:path h="2430779">
                  <a:moveTo>
                    <a:pt x="0" y="2430663"/>
                  </a:moveTo>
                  <a:lnTo>
                    <a:pt x="0" y="0"/>
                  </a:lnTo>
                </a:path>
              </a:pathLst>
            </a:custGeom>
            <a:ln w="7199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139705" y="4065965"/>
              <a:ext cx="3503929" cy="2455545"/>
            </a:xfrm>
            <a:custGeom>
              <a:avLst/>
              <a:gdLst/>
              <a:ahLst/>
              <a:cxnLst/>
              <a:rect l="l" t="t" r="r" b="b"/>
              <a:pathLst>
                <a:path w="3503929" h="2455545">
                  <a:moveTo>
                    <a:pt x="0" y="2430663"/>
                  </a:moveTo>
                  <a:lnTo>
                    <a:pt x="24382" y="2430663"/>
                  </a:lnTo>
                </a:path>
                <a:path w="3503929" h="2455545">
                  <a:moveTo>
                    <a:pt x="0" y="2160925"/>
                  </a:moveTo>
                  <a:lnTo>
                    <a:pt x="24382" y="2160925"/>
                  </a:lnTo>
                </a:path>
                <a:path w="3503929" h="2455545">
                  <a:moveTo>
                    <a:pt x="0" y="1891191"/>
                  </a:moveTo>
                  <a:lnTo>
                    <a:pt x="24382" y="1891191"/>
                  </a:lnTo>
                </a:path>
                <a:path w="3503929" h="2455545">
                  <a:moveTo>
                    <a:pt x="0" y="1619931"/>
                  </a:moveTo>
                  <a:lnTo>
                    <a:pt x="24382" y="1619931"/>
                  </a:lnTo>
                </a:path>
                <a:path w="3503929" h="2455545">
                  <a:moveTo>
                    <a:pt x="0" y="1350201"/>
                  </a:moveTo>
                  <a:lnTo>
                    <a:pt x="24382" y="1350201"/>
                  </a:lnTo>
                </a:path>
                <a:path w="3503929" h="2455545">
                  <a:moveTo>
                    <a:pt x="0" y="1080465"/>
                  </a:moveTo>
                  <a:lnTo>
                    <a:pt x="24382" y="1080465"/>
                  </a:lnTo>
                </a:path>
                <a:path w="3503929" h="2455545">
                  <a:moveTo>
                    <a:pt x="0" y="810731"/>
                  </a:moveTo>
                  <a:lnTo>
                    <a:pt x="24382" y="810731"/>
                  </a:lnTo>
                </a:path>
                <a:path w="3503929" h="2455545">
                  <a:moveTo>
                    <a:pt x="0" y="539470"/>
                  </a:moveTo>
                  <a:lnTo>
                    <a:pt x="24382" y="539470"/>
                  </a:lnTo>
                </a:path>
                <a:path w="3503929" h="2455545">
                  <a:moveTo>
                    <a:pt x="0" y="269737"/>
                  </a:moveTo>
                  <a:lnTo>
                    <a:pt x="24382" y="269737"/>
                  </a:lnTo>
                </a:path>
                <a:path w="3503929" h="2455545">
                  <a:moveTo>
                    <a:pt x="0" y="0"/>
                  </a:moveTo>
                  <a:lnTo>
                    <a:pt x="24382" y="0"/>
                  </a:lnTo>
                </a:path>
                <a:path w="3503929" h="2455545">
                  <a:moveTo>
                    <a:pt x="24382" y="2430663"/>
                  </a:moveTo>
                  <a:lnTo>
                    <a:pt x="3503505" y="2430663"/>
                  </a:lnTo>
                </a:path>
                <a:path w="3503929" h="2455545">
                  <a:moveTo>
                    <a:pt x="24382" y="2430663"/>
                  </a:moveTo>
                  <a:lnTo>
                    <a:pt x="24382" y="2455045"/>
                  </a:lnTo>
                </a:path>
                <a:path w="3503929" h="2455545">
                  <a:moveTo>
                    <a:pt x="313927" y="2430663"/>
                  </a:moveTo>
                  <a:lnTo>
                    <a:pt x="313927" y="2455045"/>
                  </a:lnTo>
                </a:path>
                <a:path w="3503929" h="2455545">
                  <a:moveTo>
                    <a:pt x="603476" y="2430663"/>
                  </a:moveTo>
                  <a:lnTo>
                    <a:pt x="603476" y="2455045"/>
                  </a:lnTo>
                </a:path>
                <a:path w="3503929" h="2455545">
                  <a:moveTo>
                    <a:pt x="894546" y="2430663"/>
                  </a:moveTo>
                  <a:lnTo>
                    <a:pt x="894546" y="2455045"/>
                  </a:lnTo>
                </a:path>
                <a:path w="3503929" h="2455545">
                  <a:moveTo>
                    <a:pt x="1184090" y="2430663"/>
                  </a:moveTo>
                  <a:lnTo>
                    <a:pt x="1184090" y="2455045"/>
                  </a:lnTo>
                </a:path>
                <a:path w="3503929" h="2455545">
                  <a:moveTo>
                    <a:pt x="1473638" y="2430663"/>
                  </a:moveTo>
                  <a:lnTo>
                    <a:pt x="1473638" y="2455045"/>
                  </a:lnTo>
                </a:path>
                <a:path w="3503929" h="2455545">
                  <a:moveTo>
                    <a:pt x="1763179" y="2430663"/>
                  </a:moveTo>
                  <a:lnTo>
                    <a:pt x="1763179" y="2455045"/>
                  </a:lnTo>
                </a:path>
                <a:path w="3503929" h="2455545">
                  <a:moveTo>
                    <a:pt x="2054250" y="2430663"/>
                  </a:moveTo>
                  <a:lnTo>
                    <a:pt x="2054250" y="2455045"/>
                  </a:lnTo>
                </a:path>
                <a:path w="3503929" h="2455545">
                  <a:moveTo>
                    <a:pt x="2343798" y="2430663"/>
                  </a:moveTo>
                  <a:lnTo>
                    <a:pt x="2343798" y="2455045"/>
                  </a:lnTo>
                </a:path>
                <a:path w="3503929" h="2455545">
                  <a:moveTo>
                    <a:pt x="2633342" y="2430663"/>
                  </a:moveTo>
                  <a:lnTo>
                    <a:pt x="2633342" y="2455045"/>
                  </a:lnTo>
                </a:path>
                <a:path w="3503929" h="2455545">
                  <a:moveTo>
                    <a:pt x="2924413" y="2430663"/>
                  </a:moveTo>
                  <a:lnTo>
                    <a:pt x="2924413" y="2455045"/>
                  </a:lnTo>
                </a:path>
                <a:path w="3503929" h="2455545">
                  <a:moveTo>
                    <a:pt x="3213961" y="2430663"/>
                  </a:moveTo>
                  <a:lnTo>
                    <a:pt x="3213961" y="2455045"/>
                  </a:lnTo>
                </a:path>
                <a:path w="3503929" h="2455545">
                  <a:moveTo>
                    <a:pt x="3503505" y="2430663"/>
                  </a:moveTo>
                  <a:lnTo>
                    <a:pt x="3503505" y="2455045"/>
                  </a:lnTo>
                </a:path>
              </a:pathLst>
            </a:custGeom>
            <a:ln w="3175">
              <a:solidFill>
                <a:srgbClr val="0B05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641971" y="2034575"/>
            <a:ext cx="2813685" cy="835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8105" marR="5080" indent="-66040">
              <a:lnSpc>
                <a:spcPts val="3260"/>
              </a:lnSpc>
              <a:spcBef>
                <a:spcPts val="55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lang="pt-BR" sz="2600" b="1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600" b="1" dirty="0" err="1">
                <a:solidFill>
                  <a:srgbClr val="FFFFFF"/>
                </a:solidFill>
                <a:latin typeface="Barlow"/>
                <a:cs typeface="Barlow"/>
              </a:rPr>
              <a:t>Critério</a:t>
            </a:r>
            <a:r>
              <a:rPr sz="2600" b="1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600" b="1" spc="-45" dirty="0">
                <a:solidFill>
                  <a:srgbClr val="FFFFFF"/>
                </a:solidFill>
                <a:latin typeface="Barlow"/>
                <a:cs typeface="Barlow"/>
              </a:rPr>
              <a:t>Avaliativo </a:t>
            </a:r>
            <a:r>
              <a:rPr sz="2600" b="1" spc="-10" dirty="0">
                <a:solidFill>
                  <a:srgbClr val="FFFFFF"/>
                </a:solidFill>
                <a:latin typeface="Barlow"/>
                <a:cs typeface="Barlow"/>
              </a:rPr>
              <a:t>mensal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535331" y="2055369"/>
            <a:ext cx="4754880" cy="835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8105" marR="5080" indent="-66040">
              <a:lnSpc>
                <a:spcPts val="3260"/>
              </a:lnSpc>
              <a:spcBef>
                <a:spcPts val="55"/>
              </a:spcBef>
              <a:buClr>
                <a:srgbClr val="EB1A21"/>
              </a:buClr>
              <a:buChar char="•"/>
              <a:tabLst>
                <a:tab pos="183515" algn="l"/>
              </a:tabLst>
            </a:pPr>
            <a:r>
              <a:rPr lang="pt-BR" sz="2600" b="1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600" b="1" dirty="0" err="1">
                <a:solidFill>
                  <a:srgbClr val="FFFFFF"/>
                </a:solidFill>
                <a:latin typeface="Barlow"/>
                <a:cs typeface="Barlow"/>
              </a:rPr>
              <a:t>Monitoramento</a:t>
            </a:r>
            <a:r>
              <a:rPr sz="2600" b="1" spc="-7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Barlow"/>
                <a:cs typeface="Barlow"/>
              </a:rPr>
              <a:t>supervisionado </a:t>
            </a:r>
            <a:r>
              <a:rPr sz="2600" b="1" dirty="0">
                <a:solidFill>
                  <a:srgbClr val="FFFFFF"/>
                </a:solidFill>
                <a:latin typeface="Barlow"/>
                <a:cs typeface="Barlow"/>
              </a:rPr>
              <a:t>Aula após </a:t>
            </a:r>
            <a:r>
              <a:rPr sz="2600" b="1" spc="-20" dirty="0">
                <a:solidFill>
                  <a:srgbClr val="FFFFFF"/>
                </a:solidFill>
                <a:latin typeface="Barlow"/>
                <a:cs typeface="Barlow"/>
              </a:rPr>
              <a:t>aula</a:t>
            </a:r>
            <a:endParaRPr sz="2600" dirty="0">
              <a:latin typeface="Barlow"/>
              <a:cs typeface="Barlow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971565" y="5889589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3,0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971565" y="5619855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4,0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971565" y="5350121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5,0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971565" y="5078862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6,0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71565" y="4809128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7,0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71565" y="4539391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8,0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71565" y="4268134"/>
            <a:ext cx="13589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9,0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27371" y="3998397"/>
            <a:ext cx="179705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0" dirty="0">
                <a:solidFill>
                  <a:srgbClr val="0B053A"/>
                </a:solidFill>
                <a:latin typeface="Arial"/>
                <a:cs typeface="Arial"/>
              </a:rPr>
              <a:t>10,0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971565" y="6159325"/>
            <a:ext cx="364172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2,0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600" b="1" spc="-25" dirty="0">
                <a:solidFill>
                  <a:srgbClr val="0B053A"/>
                </a:solidFill>
                <a:latin typeface="Arial"/>
                <a:cs typeface="Arial"/>
              </a:rPr>
              <a:t>1,0</a:t>
            </a:r>
            <a:endParaRPr sz="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0"/>
              </a:spcBef>
            </a:pP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fev/10</a:t>
            </a:r>
            <a:r>
              <a:rPr sz="600" b="1" spc="27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mar/10</a:t>
            </a:r>
            <a:r>
              <a:rPr sz="600" b="1" spc="250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abr/10</a:t>
            </a:r>
            <a:r>
              <a:rPr sz="600" b="1" spc="27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mai/10</a:t>
            </a:r>
            <a:r>
              <a:rPr sz="600" b="1" spc="30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jun/10</a:t>
            </a:r>
            <a:r>
              <a:rPr sz="600" b="1" spc="165" dirty="0">
                <a:solidFill>
                  <a:srgbClr val="0B053A"/>
                </a:solidFill>
                <a:latin typeface="Arial"/>
                <a:cs typeface="Arial"/>
              </a:rPr>
              <a:t> 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jul/10</a:t>
            </a:r>
            <a:r>
              <a:rPr sz="600" b="1" spc="40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ago/10</a:t>
            </a:r>
            <a:r>
              <a:rPr sz="600" b="1" spc="29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set/10</a:t>
            </a:r>
            <a:r>
              <a:rPr sz="600" b="1" spc="37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out/10</a:t>
            </a:r>
            <a:r>
              <a:rPr sz="600" b="1" spc="290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nov/10</a:t>
            </a:r>
            <a:r>
              <a:rPr sz="600" b="1" spc="23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B053A"/>
                </a:solidFill>
                <a:latin typeface="Arial"/>
                <a:cs typeface="Arial"/>
              </a:rPr>
              <a:t>dez/10</a:t>
            </a:r>
            <a:r>
              <a:rPr sz="600" b="1" spc="305" dirty="0">
                <a:solidFill>
                  <a:srgbClr val="0B053A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0B053A"/>
                </a:solidFill>
                <a:latin typeface="Arial"/>
                <a:cs typeface="Arial"/>
              </a:rPr>
              <a:t>jan/11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643220" y="3896719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1981057"/>
                </a:moveTo>
                <a:lnTo>
                  <a:pt x="0" y="0"/>
                </a:lnTo>
              </a:path>
            </a:pathLst>
          </a:custGeom>
          <a:ln w="9140">
            <a:solidFill>
              <a:srgbClr val="0B05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7" name="object 167"/>
          <p:cNvGraphicFramePr>
            <a:graphicFrameLocks noGrp="1"/>
          </p:cNvGraphicFramePr>
          <p:nvPr/>
        </p:nvGraphicFramePr>
        <p:xfrm>
          <a:off x="6064143" y="5873207"/>
          <a:ext cx="3687444" cy="118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B053A"/>
                      </a:solidFill>
                      <a:prstDash val="solid"/>
                    </a:lnR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01.04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08.04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15.04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22.04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10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29.04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FPE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3,8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COR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PAT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1,7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1,5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FRQ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0,9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9,5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9,2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spc="-25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9,8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i="1" dirty="0">
                          <a:solidFill>
                            <a:srgbClr val="0A0439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B053A"/>
                      </a:solidFill>
                      <a:prstDash val="solid"/>
                    </a:lnL>
                    <a:lnR w="9525">
                      <a:solidFill>
                        <a:srgbClr val="0B053A"/>
                      </a:solidFill>
                      <a:prstDash val="solid"/>
                    </a:lnR>
                    <a:lnT w="9525">
                      <a:solidFill>
                        <a:srgbClr val="0B053A"/>
                      </a:solidFill>
                      <a:prstDash val="solid"/>
                    </a:lnT>
                    <a:lnB w="9525">
                      <a:solidFill>
                        <a:srgbClr val="0B05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8" name="object 168"/>
          <p:cNvSpPr/>
          <p:nvPr/>
        </p:nvSpPr>
        <p:spPr>
          <a:xfrm>
            <a:off x="6106812" y="616731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988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106812" y="636542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6F80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06812" y="656352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4880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06812" y="676163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06812" y="695973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20" y="0"/>
                </a:lnTo>
              </a:path>
            </a:pathLst>
          </a:custGeom>
          <a:ln w="4723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3" name="object 173"/>
          <p:cNvGrpSpPr/>
          <p:nvPr/>
        </p:nvGrpSpPr>
        <p:grpSpPr>
          <a:xfrm>
            <a:off x="6930475" y="296626"/>
            <a:ext cx="3404870" cy="5425440"/>
            <a:chOff x="6930475" y="296626"/>
            <a:chExt cx="3404870" cy="5425440"/>
          </a:xfrm>
        </p:grpSpPr>
        <p:sp>
          <p:nvSpPr>
            <p:cNvPr id="174" name="object 174"/>
            <p:cNvSpPr/>
            <p:nvPr/>
          </p:nvSpPr>
          <p:spPr>
            <a:xfrm>
              <a:off x="6954094" y="5103644"/>
              <a:ext cx="2488565" cy="59690"/>
            </a:xfrm>
            <a:custGeom>
              <a:avLst/>
              <a:gdLst/>
              <a:ahLst/>
              <a:cxnLst/>
              <a:rect l="l" t="t" r="r" b="b"/>
              <a:pathLst>
                <a:path w="2488565" h="59689">
                  <a:moveTo>
                    <a:pt x="0" y="0"/>
                  </a:moveTo>
                  <a:lnTo>
                    <a:pt x="621748" y="19806"/>
                  </a:lnTo>
                  <a:lnTo>
                    <a:pt x="1243493" y="0"/>
                  </a:lnTo>
                  <a:lnTo>
                    <a:pt x="1866765" y="59428"/>
                  </a:lnTo>
                  <a:lnTo>
                    <a:pt x="2488511" y="19806"/>
                  </a:lnTo>
                </a:path>
              </a:pathLst>
            </a:custGeom>
            <a:ln w="47238">
              <a:solidFill>
                <a:srgbClr val="988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954094" y="5301745"/>
              <a:ext cx="2488565" cy="59690"/>
            </a:xfrm>
            <a:custGeom>
              <a:avLst/>
              <a:gdLst/>
              <a:ahLst/>
              <a:cxnLst/>
              <a:rect l="l" t="t" r="r" b="b"/>
              <a:pathLst>
                <a:path w="2488565" h="59689">
                  <a:moveTo>
                    <a:pt x="0" y="19810"/>
                  </a:moveTo>
                  <a:lnTo>
                    <a:pt x="621748" y="39621"/>
                  </a:lnTo>
                  <a:lnTo>
                    <a:pt x="1243493" y="0"/>
                  </a:lnTo>
                  <a:lnTo>
                    <a:pt x="1866765" y="59432"/>
                  </a:lnTo>
                  <a:lnTo>
                    <a:pt x="2488511" y="19810"/>
                  </a:lnTo>
                </a:path>
              </a:pathLst>
            </a:custGeom>
            <a:ln w="47238">
              <a:solidFill>
                <a:srgbClr val="6F80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954094" y="5480038"/>
              <a:ext cx="2488565" cy="99060"/>
            </a:xfrm>
            <a:custGeom>
              <a:avLst/>
              <a:gdLst/>
              <a:ahLst/>
              <a:cxnLst/>
              <a:rect l="l" t="t" r="r" b="b"/>
              <a:pathLst>
                <a:path w="2488565" h="99060">
                  <a:moveTo>
                    <a:pt x="0" y="39621"/>
                  </a:moveTo>
                  <a:lnTo>
                    <a:pt x="621748" y="59432"/>
                  </a:lnTo>
                  <a:lnTo>
                    <a:pt x="1243493" y="0"/>
                  </a:lnTo>
                  <a:lnTo>
                    <a:pt x="1866765" y="39621"/>
                  </a:lnTo>
                  <a:lnTo>
                    <a:pt x="2488511" y="99054"/>
                  </a:lnTo>
                </a:path>
              </a:pathLst>
            </a:custGeom>
            <a:ln w="47238">
              <a:solidFill>
                <a:srgbClr val="4880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954094" y="5678147"/>
              <a:ext cx="2488565" cy="20320"/>
            </a:xfrm>
            <a:custGeom>
              <a:avLst/>
              <a:gdLst/>
              <a:ahLst/>
              <a:cxnLst/>
              <a:rect l="l" t="t" r="r" b="b"/>
              <a:pathLst>
                <a:path w="2488565" h="20320">
                  <a:moveTo>
                    <a:pt x="0" y="0"/>
                  </a:moveTo>
                  <a:lnTo>
                    <a:pt x="621748" y="0"/>
                  </a:lnTo>
                  <a:lnTo>
                    <a:pt x="1243493" y="0"/>
                  </a:lnTo>
                  <a:lnTo>
                    <a:pt x="1866765" y="0"/>
                  </a:lnTo>
                  <a:lnTo>
                    <a:pt x="2488511" y="19810"/>
                  </a:lnTo>
                </a:path>
              </a:pathLst>
            </a:custGeom>
            <a:ln w="4723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954094" y="3934818"/>
              <a:ext cx="2488565" cy="158750"/>
            </a:xfrm>
            <a:custGeom>
              <a:avLst/>
              <a:gdLst/>
              <a:ahLst/>
              <a:cxnLst/>
              <a:rect l="l" t="t" r="r" b="b"/>
              <a:pathLst>
                <a:path w="2488565" h="158750">
                  <a:moveTo>
                    <a:pt x="0" y="59432"/>
                  </a:moveTo>
                  <a:lnTo>
                    <a:pt x="621748" y="118864"/>
                  </a:lnTo>
                  <a:lnTo>
                    <a:pt x="1243493" y="0"/>
                  </a:lnTo>
                  <a:lnTo>
                    <a:pt x="1866765" y="158485"/>
                  </a:lnTo>
                  <a:lnTo>
                    <a:pt x="2488511" y="158485"/>
                  </a:lnTo>
                </a:path>
              </a:pathLst>
            </a:custGeom>
            <a:ln w="4723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63302" y="296626"/>
              <a:ext cx="871811" cy="659102"/>
            </a:xfrm>
            <a:prstGeom prst="rect">
              <a:avLst/>
            </a:prstGeom>
          </p:spPr>
        </p:pic>
      </p:grpSp>
      <p:sp>
        <p:nvSpPr>
          <p:cNvPr id="180" name="object 180"/>
          <p:cNvSpPr txBox="1"/>
          <p:nvPr/>
        </p:nvSpPr>
        <p:spPr>
          <a:xfrm>
            <a:off x="6385183" y="3746252"/>
            <a:ext cx="153670" cy="2204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000" spc="-25" dirty="0">
                <a:solidFill>
                  <a:srgbClr val="0A0439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9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9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9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9"/>
              </a:spcBef>
            </a:pPr>
            <a:r>
              <a:rPr sz="1000" spc="-5" dirty="0">
                <a:solidFill>
                  <a:srgbClr val="0A0439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711823" y="3351851"/>
            <a:ext cx="457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A0439"/>
                </a:solidFill>
                <a:latin typeface="Barlow"/>
                <a:cs typeface="Barlow"/>
              </a:rPr>
              <a:t>April</a:t>
            </a:r>
            <a:endParaRPr sz="1600">
              <a:latin typeface="Barlow"/>
              <a:cs typeface="Barlow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304526" y="1358609"/>
            <a:ext cx="608330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Alcance</a:t>
            </a:r>
            <a:r>
              <a:rPr sz="2950" b="1" spc="-2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950" b="1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de</a:t>
            </a:r>
            <a:r>
              <a:rPr sz="2950" b="1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950" b="1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metas</a:t>
            </a:r>
            <a:r>
              <a:rPr sz="2950" b="1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950" b="1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pré</a:t>
            </a:r>
            <a:r>
              <a:rPr sz="2950" b="1" spc="-10" dirty="0">
                <a:solidFill>
                  <a:srgbClr val="FFFFFF"/>
                </a:solidFill>
                <a:latin typeface="Barlow"/>
                <a:cs typeface="Barlow"/>
              </a:rPr>
              <a:t> </a:t>
            </a:r>
            <a:r>
              <a:rPr sz="2950" b="1" spc="-10" dirty="0">
                <a:solidFill>
                  <a:srgbClr val="FFFFFF"/>
                </a:solidFill>
                <a:uFill>
                  <a:solidFill>
                    <a:srgbClr val="EB1A21"/>
                  </a:solidFill>
                </a:uFill>
                <a:latin typeface="Barlow"/>
                <a:cs typeface="Barlow"/>
              </a:rPr>
              <a:t>estabelecidas</a:t>
            </a:r>
            <a:endParaRPr sz="2950" dirty="0">
              <a:latin typeface="Barlow"/>
              <a:cs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21147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610</Words>
  <Application>Microsoft Office PowerPoint</Application>
  <PresentationFormat>Personalizar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Barlow</vt:lpstr>
      <vt:lpstr>Barlow Black</vt:lpstr>
      <vt:lpstr>Barlow Condensed</vt:lpstr>
      <vt:lpstr>Barlow Medium</vt:lpstr>
      <vt:lpstr>Barlow Semi Condensed SemiBold</vt:lpstr>
      <vt:lpstr>Calibri</vt:lpstr>
      <vt:lpstr>GoodVibrations</vt:lpstr>
      <vt:lpstr>Times New Roman</vt:lpstr>
      <vt:lpstr>Office Theme</vt:lpstr>
      <vt:lpstr>Apresentação do PowerPoint</vt:lpstr>
      <vt:lpstr>Proprietário e idealizador da Proposta Pedagógica</vt:lpstr>
      <vt:lpstr>Apresentação do PowerPoint</vt:lpstr>
      <vt:lpstr>Apresentação do PowerPoint</vt:lpstr>
      <vt:lpstr>Plano de ação</vt:lpstr>
      <vt:lpstr>Apresentação do PowerPoint</vt:lpstr>
      <vt:lpstr>Apresentação do PowerPoint</vt:lpstr>
      <vt:lpstr>Apresentação do PowerPoint</vt:lpstr>
      <vt:lpstr>Sistema de Avaliação</vt:lpstr>
      <vt:lpstr>Exemplo</vt:lpstr>
      <vt:lpstr>Exemplo</vt:lpstr>
      <vt:lpstr>Programas Exclusivos</vt:lpstr>
      <vt:lpstr>Conclusão</vt:lpstr>
      <vt:lpstr>Nossos Clientes</vt:lpstr>
      <vt:lpstr>“Success is a science; if you have the conditions, you get the result”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Slide_Dicapv2.cdr</dc:title>
  <dc:creator>Gustavo C. Fernandes</dc:creator>
  <cp:lastModifiedBy>Gustavo C. Fernandes</cp:lastModifiedBy>
  <cp:revision>20</cp:revision>
  <dcterms:created xsi:type="dcterms:W3CDTF">2024-10-02T15:00:56Z</dcterms:created>
  <dcterms:modified xsi:type="dcterms:W3CDTF">2025-01-09T23:51:32Z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2024-10-02T00:00:00Z</vt:filetime>
  </property>
  <property fmtid="{D5CDD505-2E9C-101B-9397-08002B2CF9AE}" pid="3" name="Creator">
    <vt:lpwstr>CorelDRAW 2022</vt:lpwstr>
  </property>
  <property fmtid="{D5CDD505-2E9C-101B-9397-08002B2CF9AE}" pid="4" name="LastSaved">
    <vt:filetime>2024-10-02T00:00:00Z</vt:filetime>
  </property>
  <property fmtid="{D5CDD505-2E9C-101B-9397-08002B2CF9AE}" pid="5" name="Producer">
    <vt:lpwstr>Corel PDF Engine Version 24.0.0.301</vt:lpwstr>
  </property>
</Properties>
</file>