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E96D0-0E88-9A6B-F4E3-3E4592A6A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963A78-5EB1-3AF4-DBE8-95F61AED1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C8C14E-E3B1-3BAE-63FF-7FB847E0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97CD-A8D0-43F1-A522-899D1A37B8E1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1243E5-1314-5AF1-D55F-66914A45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B8A00D-F6DE-5069-2BC2-AD1207E8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C58B-2040-42CC-848F-174A8125E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67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3DEF9-EABE-3472-C277-40583FF7F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629ED6-934A-0A2E-56B9-9335F74F6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3EA7DA-634C-EDC0-17BF-8F10925D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97CD-A8D0-43F1-A522-899D1A37B8E1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258455-A6EF-AB23-FF41-6D62BF40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434A9A-B600-967C-314B-0159B685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C58B-2040-42CC-848F-174A8125E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40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1A0AD3-2154-013D-8FDC-5B66B4D6F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FA9A89-9E5D-49D7-1B32-4AD3C0E10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DD6894-7463-E1DD-BD6A-40A56E7E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97CD-A8D0-43F1-A522-899D1A37B8E1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5A5715-86C9-4F80-8F8A-CD632227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73970B-A3CD-36FC-EE74-0A2A1547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C58B-2040-42CC-848F-174A8125E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17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FC2B2-0B44-A80B-204C-7C9027C5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77E90E-683D-969C-DEAF-68770DC3E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602DB-067B-6776-6F96-32D30D11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97CD-A8D0-43F1-A522-899D1A37B8E1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A1946F-199C-A953-642F-D6A4A9F2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61F460-1300-01D2-C6F9-17EDC9E9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C58B-2040-42CC-848F-174A8125E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54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95F71-D12C-9E9C-E7B0-8D916000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BF3F6A-D5CC-0832-3CA9-B946A5617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87B1BD-6ADB-1DF1-0418-AD7296DA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97CD-A8D0-43F1-A522-899D1A37B8E1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64A4A6-A35F-8E31-D228-A092DEE98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AB49B9-6330-21C1-2D39-30958505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C58B-2040-42CC-848F-174A8125E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0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EC92B-C9D6-5F1C-F0C3-F7412C46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E12D65-0C0D-85C2-5041-B00C09CB9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D6C967-276C-12BB-A82B-2E0A056CC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3A9397-0969-F91F-35C3-F05BBAF7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97CD-A8D0-43F1-A522-899D1A37B8E1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9FCD9C-EA6C-836E-D5E9-C53B144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56F7B6-221F-EB87-476F-8E0EA016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C58B-2040-42CC-848F-174A8125E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40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1A708-46FA-3D6C-56D8-55FC8B22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810D0D-F587-0155-E88E-891AD0B90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C10956-36CA-2E4C-7996-69DB4B589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84CD31-0A1C-A65D-A2D3-E931774F5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F4C56F2-A826-6AE2-DF4F-A270DBDAE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EECB6A2-4673-6E47-99BB-ABED2924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97CD-A8D0-43F1-A522-899D1A37B8E1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E466D6E-C0F5-7A8C-5EBF-5A7DC232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D502562-43C7-90A3-8D51-9438C610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C58B-2040-42CC-848F-174A8125E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57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F448A-1792-A2B6-AED8-42A3EFF4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1531FEA-52A9-216A-F8DE-98BA109D3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97CD-A8D0-43F1-A522-899D1A37B8E1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4C7BC1-C824-CF2E-C931-BFD53664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A4B2A7-E929-467D-EA96-FD44F926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C58B-2040-42CC-848F-174A8125E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52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618DB86-7E71-6DE6-6AC9-BDA40D53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97CD-A8D0-43F1-A522-899D1A37B8E1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2501C7-1119-B690-EA58-B4E15584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BB7E7B-DD39-76E0-D08D-5E726E0B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C58B-2040-42CC-848F-174A8125E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44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546FA-AFBC-0D53-836B-D14F9F37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21B62B-C4CE-32C2-FC1C-B8D7809F4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197DDE-19ED-092E-7999-A76429B61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FA5331-9B4F-C548-4D40-FAD6017C4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97CD-A8D0-43F1-A522-899D1A37B8E1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4F179-B5A6-BB43-6FAB-802C2250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31C711-4D9B-7506-7E1B-3D2898C7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C58B-2040-42CC-848F-174A8125E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39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7BAA6-0CB3-604F-A6DA-AAC5CE57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B4BDC8-554F-F3AE-4D75-9F47805E2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0DB55A-7D5A-BA44-2183-84B6F92E9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B3BA98-8E21-D770-B299-862A55E5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97CD-A8D0-43F1-A522-899D1A37B8E1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184604-6ECA-0CD3-DD7E-03FAC4EB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E449F6-8EC5-B74B-BB6C-26839452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C58B-2040-42CC-848F-174A8125E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17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7466C3-D391-77B2-6965-FA893377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4111D9-C8B0-DFE5-80BF-A663DCE43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360D98-00AA-239F-4146-4B6A2ECE2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E97CD-A8D0-43F1-A522-899D1A37B8E1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10C2BA-86C9-758E-6DBA-23BFA96FE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2AF037-A07E-C543-DD85-A7F463024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DC58B-2040-42CC-848F-174A8125E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63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Tela de computador com fundo azul&#10;&#10;Descrição gerada automaticamente com confiança média">
            <a:extLst>
              <a:ext uri="{FF2B5EF4-FFF2-40B4-BE49-F238E27FC236}">
                <a16:creationId xmlns:a16="http://schemas.microsoft.com/office/drawing/2014/main" id="{0315BBDF-5DCD-54C8-D41E-0BF22FE586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69" t="9091" r="3159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C9E440-215A-9EE4-CDF3-8C9DA7FB0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pt-BR" sz="4800" b="1" dirty="0"/>
              <a:t>Projeto Individual</a:t>
            </a:r>
            <a:br>
              <a:rPr lang="pt-BR" sz="4800" dirty="0"/>
            </a:br>
            <a:br>
              <a:rPr lang="pt-BR" sz="4800" dirty="0"/>
            </a:br>
            <a:r>
              <a:rPr lang="pt-BR" sz="2800" dirty="0"/>
              <a:t>Tema: Futebol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A188CA-C52C-1B3B-ED21-61BE7FE94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pt-BR" sz="2000" dirty="0"/>
              <a:t>Gustavo Almeida Carriel</a:t>
            </a:r>
          </a:p>
          <a:p>
            <a:r>
              <a:rPr lang="pt-BR" sz="2000" dirty="0"/>
              <a:t>RA: 01221163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958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34B5B6A-A03B-E8E1-2DA5-785D58986EF9}"/>
              </a:ext>
            </a:extLst>
          </p:cNvPr>
          <p:cNvSpPr txBox="1"/>
          <p:nvPr/>
        </p:nvSpPr>
        <p:spPr>
          <a:xfrm>
            <a:off x="2831283" y="134223"/>
            <a:ext cx="6518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</a:rPr>
              <a:t>Linha da Vida</a:t>
            </a:r>
          </a:p>
        </p:txBody>
      </p:sp>
    </p:spTree>
    <p:extLst>
      <p:ext uri="{BB962C8B-B14F-4D97-AF65-F5344CB8AC3E}">
        <p14:creationId xmlns:p14="http://schemas.microsoft.com/office/powerpoint/2010/main" val="324908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34B5B6A-A03B-E8E1-2DA5-785D58986EF9}"/>
              </a:ext>
            </a:extLst>
          </p:cNvPr>
          <p:cNvSpPr txBox="1"/>
          <p:nvPr/>
        </p:nvSpPr>
        <p:spPr>
          <a:xfrm>
            <a:off x="2831283" y="3007208"/>
            <a:ext cx="651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Projeto Site </a:t>
            </a:r>
          </a:p>
        </p:txBody>
      </p:sp>
    </p:spTree>
    <p:extLst>
      <p:ext uri="{BB962C8B-B14F-4D97-AF65-F5344CB8AC3E}">
        <p14:creationId xmlns:p14="http://schemas.microsoft.com/office/powerpoint/2010/main" val="284414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34B5B6A-A03B-E8E1-2DA5-785D58986EF9}"/>
              </a:ext>
            </a:extLst>
          </p:cNvPr>
          <p:cNvSpPr txBox="1"/>
          <p:nvPr/>
        </p:nvSpPr>
        <p:spPr>
          <a:xfrm>
            <a:off x="2309067" y="2868709"/>
            <a:ext cx="75626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</a:rPr>
              <a:t>Desafio e superação</a:t>
            </a:r>
          </a:p>
        </p:txBody>
      </p:sp>
    </p:spTree>
    <p:extLst>
      <p:ext uri="{BB962C8B-B14F-4D97-AF65-F5344CB8AC3E}">
        <p14:creationId xmlns:p14="http://schemas.microsoft.com/office/powerpoint/2010/main" val="108879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34B5B6A-A03B-E8E1-2DA5-785D58986EF9}"/>
              </a:ext>
            </a:extLst>
          </p:cNvPr>
          <p:cNvSpPr txBox="1"/>
          <p:nvPr/>
        </p:nvSpPr>
        <p:spPr>
          <a:xfrm>
            <a:off x="2309067" y="2868709"/>
            <a:ext cx="75626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302048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34B5B6A-A03B-E8E1-2DA5-785D58986EF9}"/>
              </a:ext>
            </a:extLst>
          </p:cNvPr>
          <p:cNvSpPr txBox="1"/>
          <p:nvPr/>
        </p:nvSpPr>
        <p:spPr>
          <a:xfrm>
            <a:off x="2309065" y="2875001"/>
            <a:ext cx="75626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1069204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23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Projeto Individual  Tema: Futebol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  Tema: Futebol</dc:title>
  <dc:creator>GUSTAVO ALMEIDA CARRIEL .</dc:creator>
  <cp:lastModifiedBy>GUSTAVO ALMEIDA CARRIEL .</cp:lastModifiedBy>
  <cp:revision>3</cp:revision>
  <dcterms:created xsi:type="dcterms:W3CDTF">2022-06-07T14:32:38Z</dcterms:created>
  <dcterms:modified xsi:type="dcterms:W3CDTF">2022-06-08T17:28:32Z</dcterms:modified>
</cp:coreProperties>
</file>