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B300-1D57-4E5F-8394-FC88DC0E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FE07F-97B7-4577-92AC-27226CE2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42CD-2E45-476F-831E-C6015465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8CC8-1F5B-4A82-A9BA-9C6B070C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463E-22CB-4469-873E-A2C65F74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42C7-1BA1-4847-8FE6-304AC808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68AB-8227-4066-831A-7E947C54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3364-2B0D-468F-B7C3-CCD730F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B1A3-6F10-4968-A7CF-256BA836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D737-AE4D-4691-9180-AFF42CBB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FC9AB-FBCA-4BA7-98AB-7026742F0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ACC55-2132-4895-95B6-1860D518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0F82-BB31-4852-893B-79F014C1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729B-23A7-4099-A282-771B14E8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A8FA-2AB0-4383-82B4-25F37F6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465-2A0E-43E8-BC11-9B65CAF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1BBE-3619-423E-89AC-524B05DF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81E4-F6BE-439E-9CBA-58BB3B5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CD29-6A2E-40C3-9D0C-3FC57211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2CC7-E3F2-4695-B1F5-AF999480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AA7D-3403-488D-8918-D34D6DC8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9D96-F911-4D96-ADC7-2D213A29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B9B5-BEF9-4488-A4A4-6C47FA82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1913-DAB8-464A-9D8D-B57D8DEF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8EDA-48B9-4FB3-AD49-3EB14FE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0259-F389-4FF5-92C8-CD85CFC9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9298-4803-47F5-8AB0-80BCE1B2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D0A6-2F9C-4BB7-91EA-CFA5D39B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20F15-64D2-43FA-88D6-5FFF7E9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6B09-AE9C-4595-84C2-ADF8E60B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03FE-D212-49DD-A770-6CB15E9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7443-4213-4ABA-A43C-39258AE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2205-1CA6-4208-B877-D51051AE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A4A2-917F-426C-93DB-39354600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DFCE4-E187-4A39-B070-2FE9E622C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319FF-BCE2-4054-85E1-9A2EF9223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88EB-2501-4FF7-8498-44C3E0C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520A0-6B30-4088-817A-6DAE8A5A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0594A-DE4F-4423-A9E1-8304EE0E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2591-A08A-4122-A830-A8EB6FD1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DA417-BC1D-40EF-B427-0001CB24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EBEBC-AC3A-4709-A690-ADE3DA28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35BF5-A959-4663-8274-CB7B50F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AF41D-E8D3-4BF6-B4B7-CD70B7D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5E29F-B46E-4CD8-A3C2-D97A7F78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B614-02C4-4103-B526-0D6EDA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09D3-8E02-4DB7-A060-0B541565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DDA0-E7FD-47E7-8A87-5C1727AD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9CC78-F4A9-4125-A7E1-6273649F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69B8-BAA8-4A46-BBF2-46591447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7157-1C37-4160-8210-176CABB8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2C02-C778-43AC-9E3C-ED4C928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8DD4-E782-42BC-A012-A850BAF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C947D-CFE5-4C98-8FFD-2560AE0C4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8F8C-A3F7-45F5-B3A3-D344A226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DC441-EACE-47A6-8859-EB4AFC7C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8EC6C-816E-460B-B13D-1A916F26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8465-392F-49C9-985C-3CD65C9C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E196C-3E8E-4BA0-AF3F-3E050618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8946-448A-464B-B448-E3C64733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3056-90D1-4298-B486-732BB8A8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E841-990A-4E5D-86A0-CEDA4A0E4B4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DCCB-01CB-4EED-B7E2-CA763F8B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F8C-F997-4148-B491-03CD5B07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BB05-6282-4A4A-AD1C-B70425F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5A62-9E79-4C91-AEEA-D458B651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A4D6-8DD4-4BFC-B123-7CF265898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PITCH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74CC9-B910-41CE-8217-C8208EFFC6D7}"/>
              </a:ext>
            </a:extLst>
          </p:cNvPr>
          <p:cNvSpPr/>
          <p:nvPr/>
        </p:nvSpPr>
        <p:spPr>
          <a:xfrm>
            <a:off x="1196622" y="4380089"/>
            <a:ext cx="251742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</a:p>
        </p:txBody>
      </p:sp>
    </p:spTree>
    <p:extLst>
      <p:ext uri="{BB962C8B-B14F-4D97-AF65-F5344CB8AC3E}">
        <p14:creationId xmlns:p14="http://schemas.microsoft.com/office/powerpoint/2010/main" val="33713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2024-03-21T12:23:32Z</dcterms:created>
  <dcterms:modified xsi:type="dcterms:W3CDTF">2024-03-21T12:36:12Z</dcterms:modified>
</cp:coreProperties>
</file>