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63" r:id="rId3"/>
    <p:sldId id="264" r:id="rId4"/>
    <p:sldId id="265" r:id="rId5"/>
    <p:sldId id="266" r:id="rId6"/>
    <p:sldId id="257" r:id="rId7"/>
    <p:sldId id="259" r:id="rId8"/>
    <p:sldId id="268" r:id="rId9"/>
    <p:sldId id="258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 Cavalheiro" initials="GC" lastIdx="1" clrIdx="0">
    <p:extLst>
      <p:ext uri="{19B8F6BF-5375-455C-9EA6-DF929625EA0E}">
        <p15:presenceInfo xmlns:p15="http://schemas.microsoft.com/office/powerpoint/2012/main" userId="7d48e784b4383a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0" d="100"/>
          <a:sy n="60" d="100"/>
        </p:scale>
        <p:origin x="90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68EDA0-E7E4-41C8-ADD2-D2C9554F6A6D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2EB64B68-E873-4563-B541-AC6A03DF9EDF}">
      <dgm:prSet phldrT="[Texto]" custT="1"/>
      <dgm:spPr/>
      <dgm:t>
        <a:bodyPr/>
        <a:lstStyle/>
        <a:p>
          <a:pPr algn="ctr"/>
          <a:r>
            <a:rPr lang="pt-BR" sz="2000" dirty="0"/>
            <a:t>.</a:t>
          </a:r>
        </a:p>
        <a:p>
          <a:pPr algn="l"/>
          <a:endParaRPr lang="pt-BR" sz="500" dirty="0"/>
        </a:p>
      </dgm:t>
    </dgm:pt>
    <dgm:pt modelId="{6AB75958-1092-4F0B-9986-5A102DA96F21}" type="parTrans" cxnId="{1995E02A-8635-4784-A86F-09A9910E88EB}">
      <dgm:prSet/>
      <dgm:spPr/>
      <dgm:t>
        <a:bodyPr/>
        <a:lstStyle/>
        <a:p>
          <a:endParaRPr lang="pt-BR"/>
        </a:p>
      </dgm:t>
    </dgm:pt>
    <dgm:pt modelId="{CF25EF2E-D901-4CBF-8E13-F15E4F7BD34A}" type="sibTrans" cxnId="{1995E02A-8635-4784-A86F-09A9910E88EB}">
      <dgm:prSet/>
      <dgm:spPr/>
      <dgm:t>
        <a:bodyPr/>
        <a:lstStyle/>
        <a:p>
          <a:endParaRPr lang="pt-BR"/>
        </a:p>
      </dgm:t>
    </dgm:pt>
    <dgm:pt modelId="{EE677464-FBBD-4EE1-ABEC-15DE976BA742}">
      <dgm:prSet phldrT="[Texto]" phldr="1"/>
      <dgm:spPr/>
      <dgm:t>
        <a:bodyPr/>
        <a:lstStyle/>
        <a:p>
          <a:endParaRPr lang="pt-BR" dirty="0"/>
        </a:p>
      </dgm:t>
    </dgm:pt>
    <dgm:pt modelId="{3C8A7C69-AC42-4217-88C0-515E4D63A0D6}" type="parTrans" cxnId="{02F1CB2B-6B80-4967-988E-CE77A879CEAA}">
      <dgm:prSet/>
      <dgm:spPr/>
      <dgm:t>
        <a:bodyPr/>
        <a:lstStyle/>
        <a:p>
          <a:endParaRPr lang="pt-BR"/>
        </a:p>
      </dgm:t>
    </dgm:pt>
    <dgm:pt modelId="{4D859CC3-4D78-43C9-909F-6D46714DFA2B}" type="sibTrans" cxnId="{02F1CB2B-6B80-4967-988E-CE77A879CEAA}">
      <dgm:prSet/>
      <dgm:spPr/>
      <dgm:t>
        <a:bodyPr/>
        <a:lstStyle/>
        <a:p>
          <a:endParaRPr lang="pt-BR"/>
        </a:p>
      </dgm:t>
    </dgm:pt>
    <dgm:pt modelId="{2B727522-E539-406C-B9E8-DAB57AE596C0}">
      <dgm:prSet phldrT="[Texto]" phldr="1"/>
      <dgm:spPr/>
      <dgm:t>
        <a:bodyPr/>
        <a:lstStyle/>
        <a:p>
          <a:endParaRPr lang="pt-BR" dirty="0"/>
        </a:p>
      </dgm:t>
    </dgm:pt>
    <dgm:pt modelId="{8C3AC831-6E45-4A20-9605-B156C42AB4F7}" type="sibTrans" cxnId="{53B03089-7F15-4C14-A86C-25FC38B2AE16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</dgm:spPr>
      <dgm:t>
        <a:bodyPr/>
        <a:lstStyle/>
        <a:p>
          <a:endParaRPr lang="pt-BR"/>
        </a:p>
      </dgm:t>
    </dgm:pt>
    <dgm:pt modelId="{241097A1-5EE0-4D6E-BB51-17B4820F6200}" type="parTrans" cxnId="{53B03089-7F15-4C14-A86C-25FC38B2AE16}">
      <dgm:prSet/>
      <dgm:spPr/>
      <dgm:t>
        <a:bodyPr/>
        <a:lstStyle/>
        <a:p>
          <a:endParaRPr lang="pt-BR"/>
        </a:p>
      </dgm:t>
    </dgm:pt>
    <dgm:pt modelId="{F503FC41-93F7-4D2A-AFF9-0CCC085633E8}">
      <dgm:prSet phldrT="[Texto]" phldr="1"/>
      <dgm:spPr/>
      <dgm:t>
        <a:bodyPr/>
        <a:lstStyle/>
        <a:p>
          <a:endParaRPr lang="pt-BR" dirty="0"/>
        </a:p>
      </dgm:t>
    </dgm:pt>
    <dgm:pt modelId="{D280809D-38EA-45A1-958D-36D696D15B10}" type="sibTrans" cxnId="{27884C19-8E51-477D-A33D-DBAC613463C5}">
      <dgm:prSet/>
      <dgm:spPr/>
      <dgm:t>
        <a:bodyPr/>
        <a:lstStyle/>
        <a:p>
          <a:endParaRPr lang="pt-BR"/>
        </a:p>
      </dgm:t>
    </dgm:pt>
    <dgm:pt modelId="{05AAF42D-F5F7-4D8B-B75C-1D36D71F0E25}" type="parTrans" cxnId="{27884C19-8E51-477D-A33D-DBAC613463C5}">
      <dgm:prSet/>
      <dgm:spPr/>
      <dgm:t>
        <a:bodyPr/>
        <a:lstStyle/>
        <a:p>
          <a:endParaRPr lang="pt-BR"/>
        </a:p>
      </dgm:t>
    </dgm:pt>
    <dgm:pt modelId="{ED160893-84B5-434D-917B-EA0FFC0B15CD}" type="pres">
      <dgm:prSet presAssocID="{B768EDA0-E7E4-41C8-ADD2-D2C9554F6A6D}" presName="Name0" presStyleCnt="0">
        <dgm:presLayoutVars>
          <dgm:dir/>
        </dgm:presLayoutVars>
      </dgm:prSet>
      <dgm:spPr/>
    </dgm:pt>
    <dgm:pt modelId="{071AB20D-EEDC-4437-8705-1A23B1562212}" type="pres">
      <dgm:prSet presAssocID="{8C3AC831-6E45-4A20-9605-B156C42AB4F7}" presName="picture_1" presStyleLbl="bgImgPlace1" presStyleIdx="0" presStyleCnt="1" custScaleX="90329" custScaleY="93175" custLinFactNeighborX="-37877" custLinFactNeighborY="-760"/>
      <dgm:spPr/>
    </dgm:pt>
    <dgm:pt modelId="{FE5A374E-3E09-4C49-8D9F-CDD0F2EC17DE}" type="pres">
      <dgm:prSet presAssocID="{2B727522-E539-406C-B9E8-DAB57AE596C0}" presName="text_1" presStyleLbl="node1" presStyleIdx="0" presStyleCnt="0" custLinFactX="71036" custLinFactNeighborX="100000" custLinFactNeighborY="-385">
        <dgm:presLayoutVars>
          <dgm:bulletEnabled val="1"/>
        </dgm:presLayoutVars>
      </dgm:prSet>
      <dgm:spPr/>
    </dgm:pt>
    <dgm:pt modelId="{B76475A3-2326-4F41-B629-93521B456EB4}" type="pres">
      <dgm:prSet presAssocID="{B768EDA0-E7E4-41C8-ADD2-D2C9554F6A6D}" presName="linV" presStyleCnt="0"/>
      <dgm:spPr/>
    </dgm:pt>
    <dgm:pt modelId="{2B0202E1-55E6-42AC-8F8B-E789EB2736D3}" type="pres">
      <dgm:prSet presAssocID="{2EB64B68-E873-4563-B541-AC6A03DF9EDF}" presName="pair" presStyleCnt="0"/>
      <dgm:spPr/>
    </dgm:pt>
    <dgm:pt modelId="{07A62B75-961D-4DB0-806F-E8882E73534E}" type="pres">
      <dgm:prSet presAssocID="{2EB64B68-E873-4563-B541-AC6A03DF9EDF}" presName="spaceH" presStyleLbl="node1" presStyleIdx="0" presStyleCnt="0"/>
      <dgm:spPr/>
    </dgm:pt>
    <dgm:pt modelId="{463697A6-E8F0-4029-83FD-ACD8F2850B6B}" type="pres">
      <dgm:prSet presAssocID="{2EB64B68-E873-4563-B541-AC6A03DF9EDF}" presName="desPictures" presStyleLbl="alignImgPlace1" presStyleIdx="0" presStyleCnt="3" custLinFactX="-9365" custLinFactNeighborX="-100000" custLinFactNeighborY="1062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7D332F5-2134-4CB8-A160-DE4F3AE49B9B}" type="pres">
      <dgm:prSet presAssocID="{2EB64B68-E873-4563-B541-AC6A03DF9EDF}" presName="desTextWrapper" presStyleCnt="0"/>
      <dgm:spPr/>
    </dgm:pt>
    <dgm:pt modelId="{24E14E79-1E10-4024-898E-6AC7BA8B7A71}" type="pres">
      <dgm:prSet presAssocID="{2EB64B68-E873-4563-B541-AC6A03DF9EDF}" presName="desText" presStyleLbl="revTx" presStyleIdx="0" presStyleCnt="3" custScaleX="2000000" custScaleY="25654" custLinFactX="10700000" custLinFactNeighborX="10765695" custLinFactNeighborY="16049">
        <dgm:presLayoutVars>
          <dgm:bulletEnabled val="1"/>
        </dgm:presLayoutVars>
      </dgm:prSet>
      <dgm:spPr/>
    </dgm:pt>
    <dgm:pt modelId="{9EA718EF-BC33-4F51-9DD0-EE3485F88B98}" type="pres">
      <dgm:prSet presAssocID="{CF25EF2E-D901-4CBF-8E13-F15E4F7BD34A}" presName="spaceV" presStyleCnt="0"/>
      <dgm:spPr/>
    </dgm:pt>
    <dgm:pt modelId="{E0F01367-5AE7-42C1-B1BE-0361D9A3E935}" type="pres">
      <dgm:prSet presAssocID="{F503FC41-93F7-4D2A-AFF9-0CCC085633E8}" presName="pair" presStyleCnt="0"/>
      <dgm:spPr/>
    </dgm:pt>
    <dgm:pt modelId="{B4CFA9BE-4A41-43AF-AF32-C0C7A8A5BA8E}" type="pres">
      <dgm:prSet presAssocID="{F503FC41-93F7-4D2A-AFF9-0CCC085633E8}" presName="spaceH" presStyleLbl="node1" presStyleIdx="0" presStyleCnt="0"/>
      <dgm:spPr/>
    </dgm:pt>
    <dgm:pt modelId="{11310207-E0FC-468F-8660-E0519A59E3EB}" type="pres">
      <dgm:prSet presAssocID="{F503FC41-93F7-4D2A-AFF9-0CCC085633E8}" presName="desPictures" presStyleLbl="alignImgPlace1" presStyleIdx="1" presStyleCnt="3" custLinFactX="-20917" custLinFactNeighborX="-100000" custLinFactNeighborY="114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BE65C760-1C2C-4553-91C8-227415957DB4}" type="pres">
      <dgm:prSet presAssocID="{F503FC41-93F7-4D2A-AFF9-0CCC085633E8}" presName="desTextWrapper" presStyleCnt="0"/>
      <dgm:spPr/>
    </dgm:pt>
    <dgm:pt modelId="{6E4483DF-BD98-4C80-91E5-E0A5923EFB8E}" type="pres">
      <dgm:prSet presAssocID="{F503FC41-93F7-4D2A-AFF9-0CCC085633E8}" presName="desText" presStyleLbl="revTx" presStyleIdx="1" presStyleCnt="3" custLinFactX="14100000" custLinFactNeighborX="14133355" custLinFactNeighborY="16284">
        <dgm:presLayoutVars>
          <dgm:bulletEnabled val="1"/>
        </dgm:presLayoutVars>
      </dgm:prSet>
      <dgm:spPr/>
    </dgm:pt>
    <dgm:pt modelId="{953F2C7E-2ABA-4525-AF7D-0BB75B66257D}" type="pres">
      <dgm:prSet presAssocID="{D280809D-38EA-45A1-958D-36D696D15B10}" presName="spaceV" presStyleCnt="0"/>
      <dgm:spPr/>
    </dgm:pt>
    <dgm:pt modelId="{D314AE4F-AB16-4955-9BB5-F298891061E5}" type="pres">
      <dgm:prSet presAssocID="{EE677464-FBBD-4EE1-ABEC-15DE976BA742}" presName="pair" presStyleCnt="0"/>
      <dgm:spPr/>
    </dgm:pt>
    <dgm:pt modelId="{7575CB70-A829-4973-B1BC-42AFDD5E24AE}" type="pres">
      <dgm:prSet presAssocID="{EE677464-FBBD-4EE1-ABEC-15DE976BA742}" presName="spaceH" presStyleLbl="node1" presStyleIdx="0" presStyleCnt="0"/>
      <dgm:spPr/>
    </dgm:pt>
    <dgm:pt modelId="{E117182C-EC35-4962-8FA6-A066B0E42567}" type="pres">
      <dgm:prSet presAssocID="{EE677464-FBBD-4EE1-ABEC-15DE976BA742}" presName="desPictures" presStyleLbl="alignImgPlace1" presStyleIdx="2" presStyleCnt="3" custLinFactX="-11070" custLinFactNeighborX="-100000" custLinFactNeighborY="2440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95028BA3-DC77-4D8C-A978-FCC3F5AC0BE0}" type="pres">
      <dgm:prSet presAssocID="{EE677464-FBBD-4EE1-ABEC-15DE976BA742}" presName="desTextWrapper" presStyleCnt="0"/>
      <dgm:spPr/>
    </dgm:pt>
    <dgm:pt modelId="{060C62AA-3416-4F4B-BDDB-6BC8BC540429}" type="pres">
      <dgm:prSet presAssocID="{EE677464-FBBD-4EE1-ABEC-15DE976BA742}" presName="desText" presStyleLbl="revTx" presStyleIdx="2" presStyleCnt="3" custScaleX="1105255" custScaleY="67973" custLinFactX="152700" custLinFactNeighborX="200000" custLinFactNeighborY="16255">
        <dgm:presLayoutVars>
          <dgm:bulletEnabled val="1"/>
        </dgm:presLayoutVars>
      </dgm:prSet>
      <dgm:spPr/>
    </dgm:pt>
    <dgm:pt modelId="{ED554A96-75E3-4C20-86C7-56D898183EA7}" type="pres">
      <dgm:prSet presAssocID="{B768EDA0-E7E4-41C8-ADD2-D2C9554F6A6D}" presName="maxNode" presStyleCnt="0"/>
      <dgm:spPr/>
    </dgm:pt>
    <dgm:pt modelId="{D255CE3B-52FB-4438-8845-7EF56F90EDD6}" type="pres">
      <dgm:prSet presAssocID="{B768EDA0-E7E4-41C8-ADD2-D2C9554F6A6D}" presName="Name33" presStyleCnt="0"/>
      <dgm:spPr/>
    </dgm:pt>
  </dgm:ptLst>
  <dgm:cxnLst>
    <dgm:cxn modelId="{27884C19-8E51-477D-A33D-DBAC613463C5}" srcId="{B768EDA0-E7E4-41C8-ADD2-D2C9554F6A6D}" destId="{F503FC41-93F7-4D2A-AFF9-0CCC085633E8}" srcOrd="2" destOrd="0" parTransId="{05AAF42D-F5F7-4D8B-B75C-1D36D71F0E25}" sibTransId="{D280809D-38EA-45A1-958D-36D696D15B10}"/>
    <dgm:cxn modelId="{1995E02A-8635-4784-A86F-09A9910E88EB}" srcId="{B768EDA0-E7E4-41C8-ADD2-D2C9554F6A6D}" destId="{2EB64B68-E873-4563-B541-AC6A03DF9EDF}" srcOrd="1" destOrd="0" parTransId="{6AB75958-1092-4F0B-9986-5A102DA96F21}" sibTransId="{CF25EF2E-D901-4CBF-8E13-F15E4F7BD34A}"/>
    <dgm:cxn modelId="{02F1CB2B-6B80-4967-988E-CE77A879CEAA}" srcId="{B768EDA0-E7E4-41C8-ADD2-D2C9554F6A6D}" destId="{EE677464-FBBD-4EE1-ABEC-15DE976BA742}" srcOrd="3" destOrd="0" parTransId="{3C8A7C69-AC42-4217-88C0-515E4D63A0D6}" sibTransId="{4D859CC3-4D78-43C9-909F-6D46714DFA2B}"/>
    <dgm:cxn modelId="{217C5738-4248-43DE-A43C-48BD346621CE}" type="presOf" srcId="{8C3AC831-6E45-4A20-9605-B156C42AB4F7}" destId="{071AB20D-EEDC-4437-8705-1A23B1562212}" srcOrd="0" destOrd="0" presId="urn:microsoft.com/office/officeart/2008/layout/AccentedPicture"/>
    <dgm:cxn modelId="{963FA249-4D62-4796-93ED-B9301E8264A9}" type="presOf" srcId="{B768EDA0-E7E4-41C8-ADD2-D2C9554F6A6D}" destId="{ED160893-84B5-434D-917B-EA0FFC0B15CD}" srcOrd="0" destOrd="0" presId="urn:microsoft.com/office/officeart/2008/layout/AccentedPicture"/>
    <dgm:cxn modelId="{53B03089-7F15-4C14-A86C-25FC38B2AE16}" srcId="{B768EDA0-E7E4-41C8-ADD2-D2C9554F6A6D}" destId="{2B727522-E539-406C-B9E8-DAB57AE596C0}" srcOrd="0" destOrd="0" parTransId="{241097A1-5EE0-4D6E-BB51-17B4820F6200}" sibTransId="{8C3AC831-6E45-4A20-9605-B156C42AB4F7}"/>
    <dgm:cxn modelId="{82D947A8-B667-473A-A291-B75B5E218479}" type="presOf" srcId="{EE677464-FBBD-4EE1-ABEC-15DE976BA742}" destId="{060C62AA-3416-4F4B-BDDB-6BC8BC540429}" srcOrd="0" destOrd="0" presId="urn:microsoft.com/office/officeart/2008/layout/AccentedPicture"/>
    <dgm:cxn modelId="{410F1BC8-7EF9-4DE1-AC09-71B5640187EB}" type="presOf" srcId="{F503FC41-93F7-4D2A-AFF9-0CCC085633E8}" destId="{6E4483DF-BD98-4C80-91E5-E0A5923EFB8E}" srcOrd="0" destOrd="0" presId="urn:microsoft.com/office/officeart/2008/layout/AccentedPicture"/>
    <dgm:cxn modelId="{300ECFD9-7BC1-444B-858F-3B62A1972BED}" type="presOf" srcId="{2EB64B68-E873-4563-B541-AC6A03DF9EDF}" destId="{24E14E79-1E10-4024-898E-6AC7BA8B7A71}" srcOrd="0" destOrd="0" presId="urn:microsoft.com/office/officeart/2008/layout/AccentedPicture"/>
    <dgm:cxn modelId="{D10083DF-2EBA-4162-9D15-7759DFBD8FE1}" type="presOf" srcId="{2B727522-E539-406C-B9E8-DAB57AE596C0}" destId="{FE5A374E-3E09-4C49-8D9F-CDD0F2EC17DE}" srcOrd="0" destOrd="0" presId="urn:microsoft.com/office/officeart/2008/layout/AccentedPicture"/>
    <dgm:cxn modelId="{C6E273D0-1D53-4C43-BB2D-9FA8A527D1FB}" type="presParOf" srcId="{ED160893-84B5-434D-917B-EA0FFC0B15CD}" destId="{071AB20D-EEDC-4437-8705-1A23B1562212}" srcOrd="0" destOrd="0" presId="urn:microsoft.com/office/officeart/2008/layout/AccentedPicture"/>
    <dgm:cxn modelId="{5C630BA9-32D2-47FC-AFCF-82B12E45CAC2}" type="presParOf" srcId="{ED160893-84B5-434D-917B-EA0FFC0B15CD}" destId="{FE5A374E-3E09-4C49-8D9F-CDD0F2EC17DE}" srcOrd="1" destOrd="0" presId="urn:microsoft.com/office/officeart/2008/layout/AccentedPicture"/>
    <dgm:cxn modelId="{D14EF2A7-4965-48F9-BFA4-933A674014E3}" type="presParOf" srcId="{ED160893-84B5-434D-917B-EA0FFC0B15CD}" destId="{B76475A3-2326-4F41-B629-93521B456EB4}" srcOrd="2" destOrd="0" presId="urn:microsoft.com/office/officeart/2008/layout/AccentedPicture"/>
    <dgm:cxn modelId="{BE3852D3-91B0-49DC-B49E-CA46F70C21EB}" type="presParOf" srcId="{B76475A3-2326-4F41-B629-93521B456EB4}" destId="{2B0202E1-55E6-42AC-8F8B-E789EB2736D3}" srcOrd="0" destOrd="0" presId="urn:microsoft.com/office/officeart/2008/layout/AccentedPicture"/>
    <dgm:cxn modelId="{19A67B22-38E5-4F04-A421-6F1DA7E24DDC}" type="presParOf" srcId="{2B0202E1-55E6-42AC-8F8B-E789EB2736D3}" destId="{07A62B75-961D-4DB0-806F-E8882E73534E}" srcOrd="0" destOrd="0" presId="urn:microsoft.com/office/officeart/2008/layout/AccentedPicture"/>
    <dgm:cxn modelId="{CC09F6C8-9E86-4C2A-864C-7930737D71C7}" type="presParOf" srcId="{2B0202E1-55E6-42AC-8F8B-E789EB2736D3}" destId="{463697A6-E8F0-4029-83FD-ACD8F2850B6B}" srcOrd="1" destOrd="0" presId="urn:microsoft.com/office/officeart/2008/layout/AccentedPicture"/>
    <dgm:cxn modelId="{544FD34F-247C-4F6B-8AD0-495E8BE6ED90}" type="presParOf" srcId="{2B0202E1-55E6-42AC-8F8B-E789EB2736D3}" destId="{F7D332F5-2134-4CB8-A160-DE4F3AE49B9B}" srcOrd="2" destOrd="0" presId="urn:microsoft.com/office/officeart/2008/layout/AccentedPicture"/>
    <dgm:cxn modelId="{4818F69C-5E01-4CE5-8F4C-E89B2A5AE54A}" type="presParOf" srcId="{F7D332F5-2134-4CB8-A160-DE4F3AE49B9B}" destId="{24E14E79-1E10-4024-898E-6AC7BA8B7A71}" srcOrd="0" destOrd="0" presId="urn:microsoft.com/office/officeart/2008/layout/AccentedPicture"/>
    <dgm:cxn modelId="{F025F1D8-1955-43E6-AFC2-EF82BA9C44D1}" type="presParOf" srcId="{B76475A3-2326-4F41-B629-93521B456EB4}" destId="{9EA718EF-BC33-4F51-9DD0-EE3485F88B98}" srcOrd="1" destOrd="0" presId="urn:microsoft.com/office/officeart/2008/layout/AccentedPicture"/>
    <dgm:cxn modelId="{8D8F15D1-56CF-4EDE-9F1A-35D77D9613D9}" type="presParOf" srcId="{B76475A3-2326-4F41-B629-93521B456EB4}" destId="{E0F01367-5AE7-42C1-B1BE-0361D9A3E935}" srcOrd="2" destOrd="0" presId="urn:microsoft.com/office/officeart/2008/layout/AccentedPicture"/>
    <dgm:cxn modelId="{7D3301FF-137A-4E9F-B864-AACE3746C7F9}" type="presParOf" srcId="{E0F01367-5AE7-42C1-B1BE-0361D9A3E935}" destId="{B4CFA9BE-4A41-43AF-AF32-C0C7A8A5BA8E}" srcOrd="0" destOrd="0" presId="urn:microsoft.com/office/officeart/2008/layout/AccentedPicture"/>
    <dgm:cxn modelId="{5E901C1A-EC16-4F5C-99A4-C4FC034FCC5B}" type="presParOf" srcId="{E0F01367-5AE7-42C1-B1BE-0361D9A3E935}" destId="{11310207-E0FC-468F-8660-E0519A59E3EB}" srcOrd="1" destOrd="0" presId="urn:microsoft.com/office/officeart/2008/layout/AccentedPicture"/>
    <dgm:cxn modelId="{6DA6DDA6-C5C2-4FC8-939F-D6A1D5E504CC}" type="presParOf" srcId="{E0F01367-5AE7-42C1-B1BE-0361D9A3E935}" destId="{BE65C760-1C2C-4553-91C8-227415957DB4}" srcOrd="2" destOrd="0" presId="urn:microsoft.com/office/officeart/2008/layout/AccentedPicture"/>
    <dgm:cxn modelId="{296DA3B9-6CE8-4EE6-86C1-11D16CCB4ED1}" type="presParOf" srcId="{BE65C760-1C2C-4553-91C8-227415957DB4}" destId="{6E4483DF-BD98-4C80-91E5-E0A5923EFB8E}" srcOrd="0" destOrd="0" presId="urn:microsoft.com/office/officeart/2008/layout/AccentedPicture"/>
    <dgm:cxn modelId="{50FE27AB-2674-448C-95A4-456DD3F8A427}" type="presParOf" srcId="{B76475A3-2326-4F41-B629-93521B456EB4}" destId="{953F2C7E-2ABA-4525-AF7D-0BB75B66257D}" srcOrd="3" destOrd="0" presId="urn:microsoft.com/office/officeart/2008/layout/AccentedPicture"/>
    <dgm:cxn modelId="{5982B2F0-0D17-4720-B7F0-39B30C23F3F3}" type="presParOf" srcId="{B76475A3-2326-4F41-B629-93521B456EB4}" destId="{D314AE4F-AB16-4955-9BB5-F298891061E5}" srcOrd="4" destOrd="0" presId="urn:microsoft.com/office/officeart/2008/layout/AccentedPicture"/>
    <dgm:cxn modelId="{2526DA07-6366-41AC-81AD-8D8F94AAD121}" type="presParOf" srcId="{D314AE4F-AB16-4955-9BB5-F298891061E5}" destId="{7575CB70-A829-4973-B1BC-42AFDD5E24AE}" srcOrd="0" destOrd="0" presId="urn:microsoft.com/office/officeart/2008/layout/AccentedPicture"/>
    <dgm:cxn modelId="{C73C0B0A-C63B-4205-A865-AA0BDAD069EC}" type="presParOf" srcId="{D314AE4F-AB16-4955-9BB5-F298891061E5}" destId="{E117182C-EC35-4962-8FA6-A066B0E42567}" srcOrd="1" destOrd="0" presId="urn:microsoft.com/office/officeart/2008/layout/AccentedPicture"/>
    <dgm:cxn modelId="{104041AA-F4C5-4370-AE81-993E14C6156D}" type="presParOf" srcId="{D314AE4F-AB16-4955-9BB5-F298891061E5}" destId="{95028BA3-DC77-4D8C-A978-FCC3F5AC0BE0}" srcOrd="2" destOrd="0" presId="urn:microsoft.com/office/officeart/2008/layout/AccentedPicture"/>
    <dgm:cxn modelId="{D5099FD9-7AF1-4507-9175-7BB6F2F721CA}" type="presParOf" srcId="{95028BA3-DC77-4D8C-A978-FCC3F5AC0BE0}" destId="{060C62AA-3416-4F4B-BDDB-6BC8BC540429}" srcOrd="0" destOrd="0" presId="urn:microsoft.com/office/officeart/2008/layout/AccentedPicture"/>
    <dgm:cxn modelId="{2D2FD6EF-4B16-48DE-A71F-C45BF71C70E6}" type="presParOf" srcId="{ED160893-84B5-434D-917B-EA0FFC0B15CD}" destId="{ED554A96-75E3-4C20-86C7-56D898183EA7}" srcOrd="3" destOrd="0" presId="urn:microsoft.com/office/officeart/2008/layout/AccentedPicture"/>
    <dgm:cxn modelId="{D31E6D28-A235-4A2C-9E99-2C9EBD72F83F}" type="presParOf" srcId="{ED554A96-75E3-4C20-86C7-56D898183EA7}" destId="{D255CE3B-52FB-4438-8845-7EF56F90EDD6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3733B-45AC-473A-98BD-3DF9D1A6D4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pt-BR"/>
        </a:p>
      </dgm:t>
    </dgm:pt>
    <dgm:pt modelId="{82535F03-8442-421F-A684-537966041098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Capital de R$330.000,00</a:t>
          </a:r>
        </a:p>
      </dgm:t>
    </dgm:pt>
    <dgm:pt modelId="{418BC311-B7FB-42B4-992C-C6D0C72DF0D8}" type="parTrans" cxnId="{B635578E-D50F-40C9-AA48-0DFFD4200A32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6080B886-6B49-4BE4-BED2-AFD7D400A76C}" type="sibTrans" cxnId="{B635578E-D50F-40C9-AA48-0DFFD4200A32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3A7EE3CC-350C-42F3-85AA-765B7D4A963B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Estrutura em B2B .	</a:t>
          </a:r>
        </a:p>
      </dgm:t>
    </dgm:pt>
    <dgm:pt modelId="{001E56E0-0DA1-4101-B7E9-FEB8CBD4AA32}" type="parTrans" cxnId="{AD55A965-F6CA-4F84-A9AD-949FA417E1AB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139D24E6-A84D-4D4C-9328-E6C364DAE318}" type="sibTrans" cxnId="{AD55A965-F6CA-4F84-A9AD-949FA417E1AB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EE40EA71-9B26-4A73-8F4D-68167F2639AE}">
      <dgm:prSet phldrT="[Texto]"/>
      <dgm:spPr/>
      <dgm:t>
        <a:bodyPr/>
        <a:lstStyle/>
        <a:p>
          <a:r>
            <a:rPr lang="pt-BR" dirty="0">
              <a:solidFill>
                <a:srgbClr val="002060"/>
              </a:solidFill>
            </a:rPr>
            <a:t>Focando em terceiro setor.</a:t>
          </a:r>
        </a:p>
      </dgm:t>
    </dgm:pt>
    <dgm:pt modelId="{1F0390BF-A43E-42D1-B6EF-5E6D734130A5}" type="parTrans" cxnId="{A3042A66-CCF9-40EB-91BE-7C1963223BD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F00D3430-65D5-4635-B81C-BDD37F43F4AD}" type="sibTrans" cxnId="{A3042A66-CCF9-40EB-91BE-7C1963223BD0}">
      <dgm:prSet/>
      <dgm:spPr/>
      <dgm:t>
        <a:bodyPr/>
        <a:lstStyle/>
        <a:p>
          <a:endParaRPr lang="pt-BR">
            <a:solidFill>
              <a:srgbClr val="002060"/>
            </a:solidFill>
          </a:endParaRPr>
        </a:p>
      </dgm:t>
    </dgm:pt>
    <dgm:pt modelId="{659D9CA1-A976-417D-BE7A-D3E8A36571EA}" type="pres">
      <dgm:prSet presAssocID="{D983733B-45AC-473A-98BD-3DF9D1A6D43A}" presName="Name0" presStyleCnt="0">
        <dgm:presLayoutVars>
          <dgm:chMax val="7"/>
          <dgm:chPref val="7"/>
          <dgm:dir/>
        </dgm:presLayoutVars>
      </dgm:prSet>
      <dgm:spPr/>
    </dgm:pt>
    <dgm:pt modelId="{DFE5D4AD-6204-4C18-B697-632F288817B9}" type="pres">
      <dgm:prSet presAssocID="{D983733B-45AC-473A-98BD-3DF9D1A6D43A}" presName="Name1" presStyleCnt="0"/>
      <dgm:spPr/>
    </dgm:pt>
    <dgm:pt modelId="{EFADBBF7-1C98-4E67-8215-0FB6F6CD24AD}" type="pres">
      <dgm:prSet presAssocID="{D983733B-45AC-473A-98BD-3DF9D1A6D43A}" presName="cycle" presStyleCnt="0"/>
      <dgm:spPr/>
    </dgm:pt>
    <dgm:pt modelId="{6FF65EDC-AEE6-4388-8F44-743672C2375B}" type="pres">
      <dgm:prSet presAssocID="{D983733B-45AC-473A-98BD-3DF9D1A6D43A}" presName="srcNode" presStyleLbl="node1" presStyleIdx="0" presStyleCnt="3"/>
      <dgm:spPr/>
    </dgm:pt>
    <dgm:pt modelId="{0C25555E-84D8-4D46-8C45-1B46BBB04397}" type="pres">
      <dgm:prSet presAssocID="{D983733B-45AC-473A-98BD-3DF9D1A6D43A}" presName="conn" presStyleLbl="parChTrans1D2" presStyleIdx="0" presStyleCnt="1"/>
      <dgm:spPr/>
    </dgm:pt>
    <dgm:pt modelId="{28E57BEC-7E78-4AE9-8CF1-9E7B7061EC5E}" type="pres">
      <dgm:prSet presAssocID="{D983733B-45AC-473A-98BD-3DF9D1A6D43A}" presName="extraNode" presStyleLbl="node1" presStyleIdx="0" presStyleCnt="3"/>
      <dgm:spPr/>
    </dgm:pt>
    <dgm:pt modelId="{0DC89860-2402-4647-B555-BAACAA98C482}" type="pres">
      <dgm:prSet presAssocID="{D983733B-45AC-473A-98BD-3DF9D1A6D43A}" presName="dstNode" presStyleLbl="node1" presStyleIdx="0" presStyleCnt="3"/>
      <dgm:spPr/>
    </dgm:pt>
    <dgm:pt modelId="{373BC08B-C262-45A2-B0EE-D04C001C68B6}" type="pres">
      <dgm:prSet presAssocID="{82535F03-8442-421F-A684-537966041098}" presName="text_1" presStyleLbl="node1" presStyleIdx="0" presStyleCnt="3">
        <dgm:presLayoutVars>
          <dgm:bulletEnabled val="1"/>
        </dgm:presLayoutVars>
      </dgm:prSet>
      <dgm:spPr/>
    </dgm:pt>
    <dgm:pt modelId="{A5B01FA6-645B-4A4A-891F-C5667834210A}" type="pres">
      <dgm:prSet presAssocID="{82535F03-8442-421F-A684-537966041098}" presName="accent_1" presStyleCnt="0"/>
      <dgm:spPr/>
    </dgm:pt>
    <dgm:pt modelId="{770B6E66-6F09-4B08-87E0-BE68079C42F5}" type="pres">
      <dgm:prSet presAssocID="{82535F03-8442-421F-A684-537966041098}" presName="accentRepeatNode" presStyleLbl="solidFgAcc1" presStyleIdx="0" presStyleCnt="3"/>
      <dgm:spPr>
        <a:solidFill>
          <a:srgbClr val="002060"/>
        </a:solidFill>
      </dgm:spPr>
    </dgm:pt>
    <dgm:pt modelId="{97E97362-9B94-4F81-8228-38438E7D4FBB}" type="pres">
      <dgm:prSet presAssocID="{3A7EE3CC-350C-42F3-85AA-765B7D4A963B}" presName="text_2" presStyleLbl="node1" presStyleIdx="1" presStyleCnt="3">
        <dgm:presLayoutVars>
          <dgm:bulletEnabled val="1"/>
        </dgm:presLayoutVars>
      </dgm:prSet>
      <dgm:spPr/>
    </dgm:pt>
    <dgm:pt modelId="{E27E7910-2DB8-4732-A19F-B6352CB10BAE}" type="pres">
      <dgm:prSet presAssocID="{3A7EE3CC-350C-42F3-85AA-765B7D4A963B}" presName="accent_2" presStyleCnt="0"/>
      <dgm:spPr/>
    </dgm:pt>
    <dgm:pt modelId="{A7AAA115-6BBF-4DF4-BA7C-85036AA53A1D}" type="pres">
      <dgm:prSet presAssocID="{3A7EE3CC-350C-42F3-85AA-765B7D4A963B}" presName="accentRepeatNode" presStyleLbl="solidFgAcc1" presStyleIdx="1" presStyleCnt="3"/>
      <dgm:spPr>
        <a:solidFill>
          <a:srgbClr val="002060"/>
        </a:solidFill>
      </dgm:spPr>
    </dgm:pt>
    <dgm:pt modelId="{CE679736-6F69-48B3-A0F0-BD23F8D64CC5}" type="pres">
      <dgm:prSet presAssocID="{EE40EA71-9B26-4A73-8F4D-68167F2639AE}" presName="text_3" presStyleLbl="node1" presStyleIdx="2" presStyleCnt="3" custLinFactNeighborX="1031" custLinFactNeighborY="1547">
        <dgm:presLayoutVars>
          <dgm:bulletEnabled val="1"/>
        </dgm:presLayoutVars>
      </dgm:prSet>
      <dgm:spPr/>
    </dgm:pt>
    <dgm:pt modelId="{7E4CD7BC-0109-4D66-B3B9-550D117BEB96}" type="pres">
      <dgm:prSet presAssocID="{EE40EA71-9B26-4A73-8F4D-68167F2639AE}" presName="accent_3" presStyleCnt="0"/>
      <dgm:spPr/>
    </dgm:pt>
    <dgm:pt modelId="{D1B66F96-6A13-43A5-86D2-AE80850849C7}" type="pres">
      <dgm:prSet presAssocID="{EE40EA71-9B26-4A73-8F4D-68167F2639AE}" presName="accentRepeatNode" presStyleLbl="solidFgAcc1" presStyleIdx="2" presStyleCnt="3"/>
      <dgm:spPr>
        <a:solidFill>
          <a:srgbClr val="002060"/>
        </a:solidFill>
      </dgm:spPr>
    </dgm:pt>
  </dgm:ptLst>
  <dgm:cxnLst>
    <dgm:cxn modelId="{228A9935-2268-421F-9528-39DF583D746D}" type="presOf" srcId="{82535F03-8442-421F-A684-537966041098}" destId="{373BC08B-C262-45A2-B0EE-D04C001C68B6}" srcOrd="0" destOrd="0" presId="urn:microsoft.com/office/officeart/2008/layout/VerticalCurvedList"/>
    <dgm:cxn modelId="{AD55A965-F6CA-4F84-A9AD-949FA417E1AB}" srcId="{D983733B-45AC-473A-98BD-3DF9D1A6D43A}" destId="{3A7EE3CC-350C-42F3-85AA-765B7D4A963B}" srcOrd="1" destOrd="0" parTransId="{001E56E0-0DA1-4101-B7E9-FEB8CBD4AA32}" sibTransId="{139D24E6-A84D-4D4C-9328-E6C364DAE318}"/>
    <dgm:cxn modelId="{A3042A66-CCF9-40EB-91BE-7C1963223BD0}" srcId="{D983733B-45AC-473A-98BD-3DF9D1A6D43A}" destId="{EE40EA71-9B26-4A73-8F4D-68167F2639AE}" srcOrd="2" destOrd="0" parTransId="{1F0390BF-A43E-42D1-B6EF-5E6D734130A5}" sibTransId="{F00D3430-65D5-4635-B81C-BDD37F43F4AD}"/>
    <dgm:cxn modelId="{1DEE2247-8025-4B42-B8B9-AE67CCDFD62B}" type="presOf" srcId="{6080B886-6B49-4BE4-BED2-AFD7D400A76C}" destId="{0C25555E-84D8-4D46-8C45-1B46BBB04397}" srcOrd="0" destOrd="0" presId="urn:microsoft.com/office/officeart/2008/layout/VerticalCurvedList"/>
    <dgm:cxn modelId="{1464BC4A-1E53-422B-8893-68B495CEEB99}" type="presOf" srcId="{EE40EA71-9B26-4A73-8F4D-68167F2639AE}" destId="{CE679736-6F69-48B3-A0F0-BD23F8D64CC5}" srcOrd="0" destOrd="0" presId="urn:microsoft.com/office/officeart/2008/layout/VerticalCurvedList"/>
    <dgm:cxn modelId="{B635578E-D50F-40C9-AA48-0DFFD4200A32}" srcId="{D983733B-45AC-473A-98BD-3DF9D1A6D43A}" destId="{82535F03-8442-421F-A684-537966041098}" srcOrd="0" destOrd="0" parTransId="{418BC311-B7FB-42B4-992C-C6D0C72DF0D8}" sibTransId="{6080B886-6B49-4BE4-BED2-AFD7D400A76C}"/>
    <dgm:cxn modelId="{C30A2498-865F-40A2-B793-616B179FFD54}" type="presOf" srcId="{3A7EE3CC-350C-42F3-85AA-765B7D4A963B}" destId="{97E97362-9B94-4F81-8228-38438E7D4FBB}" srcOrd="0" destOrd="0" presId="urn:microsoft.com/office/officeart/2008/layout/VerticalCurvedList"/>
    <dgm:cxn modelId="{B33A40A5-ECF3-41EE-B6E3-5F243E2E2F7A}" type="presOf" srcId="{D983733B-45AC-473A-98BD-3DF9D1A6D43A}" destId="{659D9CA1-A976-417D-BE7A-D3E8A36571EA}" srcOrd="0" destOrd="0" presId="urn:microsoft.com/office/officeart/2008/layout/VerticalCurvedList"/>
    <dgm:cxn modelId="{C5065CC0-4994-41ED-8485-E4D2EF2DA24B}" type="presParOf" srcId="{659D9CA1-A976-417D-BE7A-D3E8A36571EA}" destId="{DFE5D4AD-6204-4C18-B697-632F288817B9}" srcOrd="0" destOrd="0" presId="urn:microsoft.com/office/officeart/2008/layout/VerticalCurvedList"/>
    <dgm:cxn modelId="{8E73FC44-CDFE-4906-A0C2-6D0A6D293C7A}" type="presParOf" srcId="{DFE5D4AD-6204-4C18-B697-632F288817B9}" destId="{EFADBBF7-1C98-4E67-8215-0FB6F6CD24AD}" srcOrd="0" destOrd="0" presId="urn:microsoft.com/office/officeart/2008/layout/VerticalCurvedList"/>
    <dgm:cxn modelId="{4CC3D8F2-905E-4B83-94C6-1E2091BADDE5}" type="presParOf" srcId="{EFADBBF7-1C98-4E67-8215-0FB6F6CD24AD}" destId="{6FF65EDC-AEE6-4388-8F44-743672C2375B}" srcOrd="0" destOrd="0" presId="urn:microsoft.com/office/officeart/2008/layout/VerticalCurvedList"/>
    <dgm:cxn modelId="{6299F660-5F5C-43DF-886A-89FEBF80A6C1}" type="presParOf" srcId="{EFADBBF7-1C98-4E67-8215-0FB6F6CD24AD}" destId="{0C25555E-84D8-4D46-8C45-1B46BBB04397}" srcOrd="1" destOrd="0" presId="urn:microsoft.com/office/officeart/2008/layout/VerticalCurvedList"/>
    <dgm:cxn modelId="{06DC5AF3-FC8A-4172-9B31-9690DD26D6E6}" type="presParOf" srcId="{EFADBBF7-1C98-4E67-8215-0FB6F6CD24AD}" destId="{28E57BEC-7E78-4AE9-8CF1-9E7B7061EC5E}" srcOrd="2" destOrd="0" presId="urn:microsoft.com/office/officeart/2008/layout/VerticalCurvedList"/>
    <dgm:cxn modelId="{A5257757-CC2C-4AF3-B1A0-E774BCA744F7}" type="presParOf" srcId="{EFADBBF7-1C98-4E67-8215-0FB6F6CD24AD}" destId="{0DC89860-2402-4647-B555-BAACAA98C482}" srcOrd="3" destOrd="0" presId="urn:microsoft.com/office/officeart/2008/layout/VerticalCurvedList"/>
    <dgm:cxn modelId="{568C6323-1F53-46B0-9E81-DC07625A9B07}" type="presParOf" srcId="{DFE5D4AD-6204-4C18-B697-632F288817B9}" destId="{373BC08B-C262-45A2-B0EE-D04C001C68B6}" srcOrd="1" destOrd="0" presId="urn:microsoft.com/office/officeart/2008/layout/VerticalCurvedList"/>
    <dgm:cxn modelId="{5A86E4EB-80D1-47A7-96E5-648C6449F87B}" type="presParOf" srcId="{DFE5D4AD-6204-4C18-B697-632F288817B9}" destId="{A5B01FA6-645B-4A4A-891F-C5667834210A}" srcOrd="2" destOrd="0" presId="urn:microsoft.com/office/officeart/2008/layout/VerticalCurvedList"/>
    <dgm:cxn modelId="{58EC3918-053F-4884-8821-31D523E8FEAC}" type="presParOf" srcId="{A5B01FA6-645B-4A4A-891F-C5667834210A}" destId="{770B6E66-6F09-4B08-87E0-BE68079C42F5}" srcOrd="0" destOrd="0" presId="urn:microsoft.com/office/officeart/2008/layout/VerticalCurvedList"/>
    <dgm:cxn modelId="{354633F9-5E19-4912-BC8C-AF827CA0C661}" type="presParOf" srcId="{DFE5D4AD-6204-4C18-B697-632F288817B9}" destId="{97E97362-9B94-4F81-8228-38438E7D4FBB}" srcOrd="3" destOrd="0" presId="urn:microsoft.com/office/officeart/2008/layout/VerticalCurvedList"/>
    <dgm:cxn modelId="{D7629B74-D2AE-432D-8659-9DDB489723C9}" type="presParOf" srcId="{DFE5D4AD-6204-4C18-B697-632F288817B9}" destId="{E27E7910-2DB8-4732-A19F-B6352CB10BAE}" srcOrd="4" destOrd="0" presId="urn:microsoft.com/office/officeart/2008/layout/VerticalCurvedList"/>
    <dgm:cxn modelId="{147DC991-4E4D-405A-B044-2D91E3172131}" type="presParOf" srcId="{E27E7910-2DB8-4732-A19F-B6352CB10BAE}" destId="{A7AAA115-6BBF-4DF4-BA7C-85036AA53A1D}" srcOrd="0" destOrd="0" presId="urn:microsoft.com/office/officeart/2008/layout/VerticalCurvedList"/>
    <dgm:cxn modelId="{592626B1-7457-449A-82F6-6D98BAB05658}" type="presParOf" srcId="{DFE5D4AD-6204-4C18-B697-632F288817B9}" destId="{CE679736-6F69-48B3-A0F0-BD23F8D64CC5}" srcOrd="5" destOrd="0" presId="urn:microsoft.com/office/officeart/2008/layout/VerticalCurvedList"/>
    <dgm:cxn modelId="{12BAF968-FBE8-4D61-B0C8-C57ADB167FA4}" type="presParOf" srcId="{DFE5D4AD-6204-4C18-B697-632F288817B9}" destId="{7E4CD7BC-0109-4D66-B3B9-550D117BEB96}" srcOrd="6" destOrd="0" presId="urn:microsoft.com/office/officeart/2008/layout/VerticalCurvedList"/>
    <dgm:cxn modelId="{DDB78E6B-6E8B-408E-828E-D72A3711621B}" type="presParOf" srcId="{7E4CD7BC-0109-4D66-B3B9-550D117BEB96}" destId="{D1B66F96-6A13-43A5-86D2-AE80850849C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F3BF84-497A-4C89-9284-200481006A5E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0A0183D-168B-4DEB-B7DF-F4ED4801C933}">
      <dgm:prSet phldrT="[Texto]"/>
      <dgm:spPr/>
      <dgm:t>
        <a:bodyPr/>
        <a:lstStyle/>
        <a:p>
          <a:r>
            <a:rPr lang="pt-BR" dirty="0"/>
            <a:t>IA</a:t>
          </a:r>
        </a:p>
      </dgm:t>
    </dgm:pt>
    <dgm:pt modelId="{EF7C43D0-A8F9-417C-A59F-1C397D62E96F}" type="parTrans" cxnId="{FC7466DC-A376-42E0-9F29-293D0879AA17}">
      <dgm:prSet/>
      <dgm:spPr/>
      <dgm:t>
        <a:bodyPr/>
        <a:lstStyle/>
        <a:p>
          <a:endParaRPr lang="pt-BR"/>
        </a:p>
      </dgm:t>
    </dgm:pt>
    <dgm:pt modelId="{7196F1AA-7D1F-46B4-AAE2-46668D6B545A}" type="sibTrans" cxnId="{FC7466DC-A376-42E0-9F29-293D0879AA17}">
      <dgm:prSet/>
      <dgm:spPr/>
      <dgm:t>
        <a:bodyPr/>
        <a:lstStyle/>
        <a:p>
          <a:endParaRPr lang="pt-BR"/>
        </a:p>
      </dgm:t>
    </dgm:pt>
    <dgm:pt modelId="{EA477AE0-3016-4D40-AC4F-88A81F84EA19}">
      <dgm:prSet phldrT="[Texto]" custT="1"/>
      <dgm:spPr/>
      <dgm:t>
        <a:bodyPr/>
        <a:lstStyle/>
        <a:p>
          <a:r>
            <a:rPr lang="pt-BR" sz="1400" dirty="0"/>
            <a:t>Oportunidades</a:t>
          </a:r>
        </a:p>
        <a:p>
          <a:endParaRPr lang="pt-BR" sz="1000" dirty="0"/>
        </a:p>
      </dgm:t>
    </dgm:pt>
    <dgm:pt modelId="{7AA3AAA2-32C6-4F7B-A650-E31692B5F662}" type="parTrans" cxnId="{C7FAA5F0-9563-416A-A809-2B3B0032E86E}">
      <dgm:prSet/>
      <dgm:spPr/>
      <dgm:t>
        <a:bodyPr/>
        <a:lstStyle/>
        <a:p>
          <a:endParaRPr lang="pt-BR"/>
        </a:p>
      </dgm:t>
    </dgm:pt>
    <dgm:pt modelId="{85BE87EC-7DFC-426C-BC8B-47AD79C2D8B6}" type="sibTrans" cxnId="{C7FAA5F0-9563-416A-A809-2B3B0032E86E}">
      <dgm:prSet/>
      <dgm:spPr/>
      <dgm:t>
        <a:bodyPr/>
        <a:lstStyle/>
        <a:p>
          <a:endParaRPr lang="pt-BR"/>
        </a:p>
      </dgm:t>
    </dgm:pt>
    <dgm:pt modelId="{35ADF2BD-0D86-4003-A08F-B1EFB0AD9B8A}">
      <dgm:prSet phldrT="[Texto]"/>
      <dgm:spPr/>
      <dgm:t>
        <a:bodyPr/>
        <a:lstStyle/>
        <a:p>
          <a:r>
            <a:rPr lang="pt-BR" dirty="0"/>
            <a:t>SAS</a:t>
          </a:r>
        </a:p>
      </dgm:t>
    </dgm:pt>
    <dgm:pt modelId="{86658E6A-2D43-4EFB-A035-934ADE7B9EAF}" type="parTrans" cxnId="{B4050970-1C1A-4150-AF7B-8ED3BAFBD134}">
      <dgm:prSet/>
      <dgm:spPr/>
      <dgm:t>
        <a:bodyPr/>
        <a:lstStyle/>
        <a:p>
          <a:endParaRPr lang="pt-BR"/>
        </a:p>
      </dgm:t>
    </dgm:pt>
    <dgm:pt modelId="{2CBFF352-73AC-4CDA-AE6C-4735DA8FFE6C}" type="sibTrans" cxnId="{B4050970-1C1A-4150-AF7B-8ED3BAFBD134}">
      <dgm:prSet/>
      <dgm:spPr/>
      <dgm:t>
        <a:bodyPr/>
        <a:lstStyle/>
        <a:p>
          <a:endParaRPr lang="pt-BR"/>
        </a:p>
      </dgm:t>
    </dgm:pt>
    <dgm:pt modelId="{A13400EA-6E23-47C5-9ED6-DA1BE74DE8B7}">
      <dgm:prSet phldrT="[Texto]"/>
      <dgm:spPr/>
      <dgm:t>
        <a:bodyPr/>
        <a:lstStyle/>
        <a:p>
          <a:r>
            <a:rPr lang="pt-BR" dirty="0"/>
            <a:t>Pessoas.</a:t>
          </a:r>
        </a:p>
        <a:p>
          <a:endParaRPr lang="pt-BR" dirty="0"/>
        </a:p>
      </dgm:t>
    </dgm:pt>
    <dgm:pt modelId="{A41371D3-EC2F-4520-8583-2004F50D3533}" type="parTrans" cxnId="{E2755706-8BB2-49A6-BEB2-460E87095256}">
      <dgm:prSet/>
      <dgm:spPr/>
      <dgm:t>
        <a:bodyPr/>
        <a:lstStyle/>
        <a:p>
          <a:endParaRPr lang="pt-BR"/>
        </a:p>
      </dgm:t>
    </dgm:pt>
    <dgm:pt modelId="{D19497B7-5789-4F32-B37C-4ACCFCFDA32E}" type="sibTrans" cxnId="{E2755706-8BB2-49A6-BEB2-460E87095256}">
      <dgm:prSet/>
      <dgm:spPr/>
      <dgm:t>
        <a:bodyPr/>
        <a:lstStyle/>
        <a:p>
          <a:endParaRPr lang="pt-BR"/>
        </a:p>
      </dgm:t>
    </dgm:pt>
    <dgm:pt modelId="{0397BF83-04C1-4DB4-ACCD-A01A7231C3DC}">
      <dgm:prSet phldrT="[Texto]"/>
      <dgm:spPr/>
      <dgm:t>
        <a:bodyPr/>
        <a:lstStyle/>
        <a:p>
          <a:r>
            <a:rPr lang="pt-BR" dirty="0"/>
            <a:t>Banco de dados.</a:t>
          </a:r>
        </a:p>
      </dgm:t>
    </dgm:pt>
    <dgm:pt modelId="{46CDD18F-797D-4656-9664-1C231243D690}" type="parTrans" cxnId="{66998535-C92B-4E34-AC5B-C06F05CA19A7}">
      <dgm:prSet/>
      <dgm:spPr/>
      <dgm:t>
        <a:bodyPr/>
        <a:lstStyle/>
        <a:p>
          <a:endParaRPr lang="pt-BR"/>
        </a:p>
      </dgm:t>
    </dgm:pt>
    <dgm:pt modelId="{1D48F53D-C3AC-4260-AA4A-676678ABF9F7}" type="sibTrans" cxnId="{66998535-C92B-4E34-AC5B-C06F05CA19A7}">
      <dgm:prSet/>
      <dgm:spPr/>
      <dgm:t>
        <a:bodyPr/>
        <a:lstStyle/>
        <a:p>
          <a:endParaRPr lang="pt-BR"/>
        </a:p>
      </dgm:t>
    </dgm:pt>
    <dgm:pt modelId="{3B68C536-8170-49E7-9F42-B24AF83CBFC3}" type="pres">
      <dgm:prSet presAssocID="{EAF3BF84-497A-4C89-9284-200481006A5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DB86215-292C-436F-AB0B-41B38F36499F}" type="pres">
      <dgm:prSet presAssocID="{00A0183D-168B-4DEB-B7DF-F4ED4801C933}" presName="centerShape" presStyleLbl="node0" presStyleIdx="0" presStyleCnt="1" custLinFactNeighborX="1605" custLinFactNeighborY="-1070"/>
      <dgm:spPr/>
    </dgm:pt>
    <dgm:pt modelId="{7B434B9C-1502-4AB8-9068-A183C8C5D1C9}" type="pres">
      <dgm:prSet presAssocID="{EA477AE0-3016-4D40-AC4F-88A81F84EA19}" presName="node" presStyleLbl="node1" presStyleIdx="0" presStyleCnt="4" custScaleX="124123" custScaleY="122670">
        <dgm:presLayoutVars>
          <dgm:bulletEnabled val="1"/>
        </dgm:presLayoutVars>
      </dgm:prSet>
      <dgm:spPr/>
    </dgm:pt>
    <dgm:pt modelId="{6C5B9DE9-A685-4947-8A1F-C66DAE4CE9A1}" type="pres">
      <dgm:prSet presAssocID="{EA477AE0-3016-4D40-AC4F-88A81F84EA19}" presName="dummy" presStyleCnt="0"/>
      <dgm:spPr/>
    </dgm:pt>
    <dgm:pt modelId="{24C28CCB-5344-4A48-8D05-D38C15F89D42}" type="pres">
      <dgm:prSet presAssocID="{85BE87EC-7DFC-426C-BC8B-47AD79C2D8B6}" presName="sibTrans" presStyleLbl="sibTrans2D1" presStyleIdx="0" presStyleCnt="4"/>
      <dgm:spPr/>
    </dgm:pt>
    <dgm:pt modelId="{A45437FB-8467-40FB-B449-C7B4B9CE0B3D}" type="pres">
      <dgm:prSet presAssocID="{35ADF2BD-0D86-4003-A08F-B1EFB0AD9B8A}" presName="node" presStyleLbl="node1" presStyleIdx="1" presStyleCnt="4">
        <dgm:presLayoutVars>
          <dgm:bulletEnabled val="1"/>
        </dgm:presLayoutVars>
      </dgm:prSet>
      <dgm:spPr/>
    </dgm:pt>
    <dgm:pt modelId="{FD71BBAD-9A57-490B-8604-3642181CFBF6}" type="pres">
      <dgm:prSet presAssocID="{35ADF2BD-0D86-4003-A08F-B1EFB0AD9B8A}" presName="dummy" presStyleCnt="0"/>
      <dgm:spPr/>
    </dgm:pt>
    <dgm:pt modelId="{1230A997-4E0D-4DFA-BA1C-9DA7D2DDA9B0}" type="pres">
      <dgm:prSet presAssocID="{2CBFF352-73AC-4CDA-AE6C-4735DA8FFE6C}" presName="sibTrans" presStyleLbl="sibTrans2D1" presStyleIdx="1" presStyleCnt="4"/>
      <dgm:spPr/>
    </dgm:pt>
    <dgm:pt modelId="{DF64BE29-77B7-4219-984F-9162B39661F4}" type="pres">
      <dgm:prSet presAssocID="{A13400EA-6E23-47C5-9ED6-DA1BE74DE8B7}" presName="node" presStyleLbl="node1" presStyleIdx="2" presStyleCnt="4">
        <dgm:presLayoutVars>
          <dgm:bulletEnabled val="1"/>
        </dgm:presLayoutVars>
      </dgm:prSet>
      <dgm:spPr/>
    </dgm:pt>
    <dgm:pt modelId="{07CA7FEF-875C-4631-9826-C7F9CF665B60}" type="pres">
      <dgm:prSet presAssocID="{A13400EA-6E23-47C5-9ED6-DA1BE74DE8B7}" presName="dummy" presStyleCnt="0"/>
      <dgm:spPr/>
    </dgm:pt>
    <dgm:pt modelId="{A9627592-2775-4C81-930D-D8653F4FD3FE}" type="pres">
      <dgm:prSet presAssocID="{D19497B7-5789-4F32-B37C-4ACCFCFDA32E}" presName="sibTrans" presStyleLbl="sibTrans2D1" presStyleIdx="2" presStyleCnt="4"/>
      <dgm:spPr/>
    </dgm:pt>
    <dgm:pt modelId="{166D99AF-DF29-4F97-BCC4-524619548A28}" type="pres">
      <dgm:prSet presAssocID="{0397BF83-04C1-4DB4-ACCD-A01A7231C3DC}" presName="node" presStyleLbl="node1" presStyleIdx="3" presStyleCnt="4">
        <dgm:presLayoutVars>
          <dgm:bulletEnabled val="1"/>
        </dgm:presLayoutVars>
      </dgm:prSet>
      <dgm:spPr/>
    </dgm:pt>
    <dgm:pt modelId="{6775C1B2-BB59-4B87-9A4F-407E325FD6F4}" type="pres">
      <dgm:prSet presAssocID="{0397BF83-04C1-4DB4-ACCD-A01A7231C3DC}" presName="dummy" presStyleCnt="0"/>
      <dgm:spPr/>
    </dgm:pt>
    <dgm:pt modelId="{8BADE98D-2D31-4515-8C4A-EBE6FFEF877A}" type="pres">
      <dgm:prSet presAssocID="{1D48F53D-C3AC-4260-AA4A-676678ABF9F7}" presName="sibTrans" presStyleLbl="sibTrans2D1" presStyleIdx="3" presStyleCnt="4"/>
      <dgm:spPr/>
    </dgm:pt>
  </dgm:ptLst>
  <dgm:cxnLst>
    <dgm:cxn modelId="{00EE5402-B2C4-4A6B-BF6E-1D6CF8BCF13C}" type="presOf" srcId="{00A0183D-168B-4DEB-B7DF-F4ED4801C933}" destId="{0DB86215-292C-436F-AB0B-41B38F36499F}" srcOrd="0" destOrd="0" presId="urn:microsoft.com/office/officeart/2005/8/layout/radial6"/>
    <dgm:cxn modelId="{E2755706-8BB2-49A6-BEB2-460E87095256}" srcId="{00A0183D-168B-4DEB-B7DF-F4ED4801C933}" destId="{A13400EA-6E23-47C5-9ED6-DA1BE74DE8B7}" srcOrd="2" destOrd="0" parTransId="{A41371D3-EC2F-4520-8583-2004F50D3533}" sibTransId="{D19497B7-5789-4F32-B37C-4ACCFCFDA32E}"/>
    <dgm:cxn modelId="{6D34CD1C-A190-48E9-B64D-58CDB7DBB3A5}" type="presOf" srcId="{EA477AE0-3016-4D40-AC4F-88A81F84EA19}" destId="{7B434B9C-1502-4AB8-9068-A183C8C5D1C9}" srcOrd="0" destOrd="0" presId="urn:microsoft.com/office/officeart/2005/8/layout/radial6"/>
    <dgm:cxn modelId="{9868951E-F94F-438D-B313-3B784FC734BE}" type="presOf" srcId="{85BE87EC-7DFC-426C-BC8B-47AD79C2D8B6}" destId="{24C28CCB-5344-4A48-8D05-D38C15F89D42}" srcOrd="0" destOrd="0" presId="urn:microsoft.com/office/officeart/2005/8/layout/radial6"/>
    <dgm:cxn modelId="{66998535-C92B-4E34-AC5B-C06F05CA19A7}" srcId="{00A0183D-168B-4DEB-B7DF-F4ED4801C933}" destId="{0397BF83-04C1-4DB4-ACCD-A01A7231C3DC}" srcOrd="3" destOrd="0" parTransId="{46CDD18F-797D-4656-9664-1C231243D690}" sibTransId="{1D48F53D-C3AC-4260-AA4A-676678ABF9F7}"/>
    <dgm:cxn modelId="{86F79943-EEFF-4E86-8AB0-6982ADE855EB}" type="presOf" srcId="{2CBFF352-73AC-4CDA-AE6C-4735DA8FFE6C}" destId="{1230A997-4E0D-4DFA-BA1C-9DA7D2DDA9B0}" srcOrd="0" destOrd="0" presId="urn:microsoft.com/office/officeart/2005/8/layout/radial6"/>
    <dgm:cxn modelId="{B4050970-1C1A-4150-AF7B-8ED3BAFBD134}" srcId="{00A0183D-168B-4DEB-B7DF-F4ED4801C933}" destId="{35ADF2BD-0D86-4003-A08F-B1EFB0AD9B8A}" srcOrd="1" destOrd="0" parTransId="{86658E6A-2D43-4EFB-A035-934ADE7B9EAF}" sibTransId="{2CBFF352-73AC-4CDA-AE6C-4735DA8FFE6C}"/>
    <dgm:cxn modelId="{E38FE079-02D0-48EC-97E7-6AF5FE220C47}" type="presOf" srcId="{35ADF2BD-0D86-4003-A08F-B1EFB0AD9B8A}" destId="{A45437FB-8467-40FB-B449-C7B4B9CE0B3D}" srcOrd="0" destOrd="0" presId="urn:microsoft.com/office/officeart/2005/8/layout/radial6"/>
    <dgm:cxn modelId="{298EF795-658B-49CF-9322-14197C22CFC5}" type="presOf" srcId="{EAF3BF84-497A-4C89-9284-200481006A5E}" destId="{3B68C536-8170-49E7-9F42-B24AF83CBFC3}" srcOrd="0" destOrd="0" presId="urn:microsoft.com/office/officeart/2005/8/layout/radial6"/>
    <dgm:cxn modelId="{1A951CA4-1542-4A41-A4E4-16F8233D29E4}" type="presOf" srcId="{1D48F53D-C3AC-4260-AA4A-676678ABF9F7}" destId="{8BADE98D-2D31-4515-8C4A-EBE6FFEF877A}" srcOrd="0" destOrd="0" presId="urn:microsoft.com/office/officeart/2005/8/layout/radial6"/>
    <dgm:cxn modelId="{2D4613B9-7DEB-4D36-B3DD-624A9EE0FBA0}" type="presOf" srcId="{0397BF83-04C1-4DB4-ACCD-A01A7231C3DC}" destId="{166D99AF-DF29-4F97-BCC4-524619548A28}" srcOrd="0" destOrd="0" presId="urn:microsoft.com/office/officeart/2005/8/layout/radial6"/>
    <dgm:cxn modelId="{FC7466DC-A376-42E0-9F29-293D0879AA17}" srcId="{EAF3BF84-497A-4C89-9284-200481006A5E}" destId="{00A0183D-168B-4DEB-B7DF-F4ED4801C933}" srcOrd="0" destOrd="0" parTransId="{EF7C43D0-A8F9-417C-A59F-1C397D62E96F}" sibTransId="{7196F1AA-7D1F-46B4-AAE2-46668D6B545A}"/>
    <dgm:cxn modelId="{61B8D9DD-3F1E-4614-AA6B-AB7981FCF593}" type="presOf" srcId="{D19497B7-5789-4F32-B37C-4ACCFCFDA32E}" destId="{A9627592-2775-4C81-930D-D8653F4FD3FE}" srcOrd="0" destOrd="0" presId="urn:microsoft.com/office/officeart/2005/8/layout/radial6"/>
    <dgm:cxn modelId="{C7FAA5F0-9563-416A-A809-2B3B0032E86E}" srcId="{00A0183D-168B-4DEB-B7DF-F4ED4801C933}" destId="{EA477AE0-3016-4D40-AC4F-88A81F84EA19}" srcOrd="0" destOrd="0" parTransId="{7AA3AAA2-32C6-4F7B-A650-E31692B5F662}" sibTransId="{85BE87EC-7DFC-426C-BC8B-47AD79C2D8B6}"/>
    <dgm:cxn modelId="{027A8DFD-3618-4A22-AB88-1C668511F395}" type="presOf" srcId="{A13400EA-6E23-47C5-9ED6-DA1BE74DE8B7}" destId="{DF64BE29-77B7-4219-984F-9162B39661F4}" srcOrd="0" destOrd="0" presId="urn:microsoft.com/office/officeart/2005/8/layout/radial6"/>
    <dgm:cxn modelId="{0815828F-854E-4051-8288-8466F8EEA594}" type="presParOf" srcId="{3B68C536-8170-49E7-9F42-B24AF83CBFC3}" destId="{0DB86215-292C-436F-AB0B-41B38F36499F}" srcOrd="0" destOrd="0" presId="urn:microsoft.com/office/officeart/2005/8/layout/radial6"/>
    <dgm:cxn modelId="{EAADC24D-256C-4B16-8103-78F71B8A9054}" type="presParOf" srcId="{3B68C536-8170-49E7-9F42-B24AF83CBFC3}" destId="{7B434B9C-1502-4AB8-9068-A183C8C5D1C9}" srcOrd="1" destOrd="0" presId="urn:microsoft.com/office/officeart/2005/8/layout/radial6"/>
    <dgm:cxn modelId="{B5A3B09C-4C46-4A50-B2D6-E20E89C716B7}" type="presParOf" srcId="{3B68C536-8170-49E7-9F42-B24AF83CBFC3}" destId="{6C5B9DE9-A685-4947-8A1F-C66DAE4CE9A1}" srcOrd="2" destOrd="0" presId="urn:microsoft.com/office/officeart/2005/8/layout/radial6"/>
    <dgm:cxn modelId="{AF95F946-E822-4F75-AD6B-426B36CA5587}" type="presParOf" srcId="{3B68C536-8170-49E7-9F42-B24AF83CBFC3}" destId="{24C28CCB-5344-4A48-8D05-D38C15F89D42}" srcOrd="3" destOrd="0" presId="urn:microsoft.com/office/officeart/2005/8/layout/radial6"/>
    <dgm:cxn modelId="{AD4C1032-C44C-4EB0-954D-68C7873D2401}" type="presParOf" srcId="{3B68C536-8170-49E7-9F42-B24AF83CBFC3}" destId="{A45437FB-8467-40FB-B449-C7B4B9CE0B3D}" srcOrd="4" destOrd="0" presId="urn:microsoft.com/office/officeart/2005/8/layout/radial6"/>
    <dgm:cxn modelId="{F2222843-AE05-4580-BCD2-8397C6F69B06}" type="presParOf" srcId="{3B68C536-8170-49E7-9F42-B24AF83CBFC3}" destId="{FD71BBAD-9A57-490B-8604-3642181CFBF6}" srcOrd="5" destOrd="0" presId="urn:microsoft.com/office/officeart/2005/8/layout/radial6"/>
    <dgm:cxn modelId="{F850937C-0803-4299-94B4-0A148944A9F3}" type="presParOf" srcId="{3B68C536-8170-49E7-9F42-B24AF83CBFC3}" destId="{1230A997-4E0D-4DFA-BA1C-9DA7D2DDA9B0}" srcOrd="6" destOrd="0" presId="urn:microsoft.com/office/officeart/2005/8/layout/radial6"/>
    <dgm:cxn modelId="{F90E2F4F-698A-4A84-ACD3-43A922D521E0}" type="presParOf" srcId="{3B68C536-8170-49E7-9F42-B24AF83CBFC3}" destId="{DF64BE29-77B7-4219-984F-9162B39661F4}" srcOrd="7" destOrd="0" presId="urn:microsoft.com/office/officeart/2005/8/layout/radial6"/>
    <dgm:cxn modelId="{8F1EB84F-E620-4C31-A350-9B5F4CDDD0CA}" type="presParOf" srcId="{3B68C536-8170-49E7-9F42-B24AF83CBFC3}" destId="{07CA7FEF-875C-4631-9826-C7F9CF665B60}" srcOrd="8" destOrd="0" presId="urn:microsoft.com/office/officeart/2005/8/layout/radial6"/>
    <dgm:cxn modelId="{A0F5C494-B5B5-4B31-A3CF-4ECC4BE6FF7A}" type="presParOf" srcId="{3B68C536-8170-49E7-9F42-B24AF83CBFC3}" destId="{A9627592-2775-4C81-930D-D8653F4FD3FE}" srcOrd="9" destOrd="0" presId="urn:microsoft.com/office/officeart/2005/8/layout/radial6"/>
    <dgm:cxn modelId="{1465A8A0-BC66-4D54-B0B3-810693AB75B3}" type="presParOf" srcId="{3B68C536-8170-49E7-9F42-B24AF83CBFC3}" destId="{166D99AF-DF29-4F97-BCC4-524619548A28}" srcOrd="10" destOrd="0" presId="urn:microsoft.com/office/officeart/2005/8/layout/radial6"/>
    <dgm:cxn modelId="{31F8EDEC-6917-49CB-AB9E-255D6BC99FB1}" type="presParOf" srcId="{3B68C536-8170-49E7-9F42-B24AF83CBFC3}" destId="{6775C1B2-BB59-4B87-9A4F-407E325FD6F4}" srcOrd="11" destOrd="0" presId="urn:microsoft.com/office/officeart/2005/8/layout/radial6"/>
    <dgm:cxn modelId="{2A0AF61C-2176-4112-82C7-459E77EF6EF6}" type="presParOf" srcId="{3B68C536-8170-49E7-9F42-B24AF83CBFC3}" destId="{8BADE98D-2D31-4515-8C4A-EBE6FFEF877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0A11DE-BA45-443B-AD65-2CE931F0ABB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E5A560B7-993B-42D4-9DBA-6A8EA8D324DE}">
      <dgm:prSet phldrT="[Texto]"/>
      <dgm:spPr/>
      <dgm:t>
        <a:bodyPr/>
        <a:lstStyle/>
        <a:p>
          <a:endParaRPr lang="pt-BR" dirty="0"/>
        </a:p>
        <a:p>
          <a:r>
            <a:rPr lang="pt-BR" dirty="0"/>
            <a:t>Riscos Cibernéticos	</a:t>
          </a:r>
        </a:p>
      </dgm:t>
    </dgm:pt>
    <dgm:pt modelId="{636016AC-A7C1-47F9-9A35-642D605ACDAA}" type="parTrans" cxnId="{AECF1A35-9058-48A7-96B8-21131CEB7AD3}">
      <dgm:prSet/>
      <dgm:spPr/>
      <dgm:t>
        <a:bodyPr/>
        <a:lstStyle/>
        <a:p>
          <a:endParaRPr lang="pt-BR"/>
        </a:p>
      </dgm:t>
    </dgm:pt>
    <dgm:pt modelId="{37894169-0F05-44F9-AAF6-4D862AF7C746}" type="sibTrans" cxnId="{AECF1A35-9058-48A7-96B8-21131CEB7AD3}">
      <dgm:prSet/>
      <dgm:spPr/>
      <dgm:t>
        <a:bodyPr/>
        <a:lstStyle/>
        <a:p>
          <a:endParaRPr lang="pt-BR"/>
        </a:p>
      </dgm:t>
    </dgm:pt>
    <dgm:pt modelId="{EC0DCE26-5781-44F5-98A1-7C77D274D0F9}">
      <dgm:prSet phldrT="[Texto]"/>
      <dgm:spPr/>
      <dgm:t>
        <a:bodyPr/>
        <a:lstStyle/>
        <a:p>
          <a:r>
            <a:rPr lang="pt-BR" dirty="0"/>
            <a:t>Ataques cibernéticos</a:t>
          </a:r>
        </a:p>
      </dgm:t>
    </dgm:pt>
    <dgm:pt modelId="{AB366043-4AFD-4898-B329-CC227CF75417}" type="parTrans" cxnId="{2EF343FA-64FB-4370-BEC5-09C989BD1D65}">
      <dgm:prSet/>
      <dgm:spPr/>
      <dgm:t>
        <a:bodyPr/>
        <a:lstStyle/>
        <a:p>
          <a:endParaRPr lang="pt-BR"/>
        </a:p>
      </dgm:t>
    </dgm:pt>
    <dgm:pt modelId="{30A5A5F5-6A86-4364-89EF-F68D9E5E6018}" type="sibTrans" cxnId="{2EF343FA-64FB-4370-BEC5-09C989BD1D65}">
      <dgm:prSet/>
      <dgm:spPr/>
      <dgm:t>
        <a:bodyPr/>
        <a:lstStyle/>
        <a:p>
          <a:endParaRPr lang="pt-BR"/>
        </a:p>
      </dgm:t>
    </dgm:pt>
    <dgm:pt modelId="{1D3D963F-300D-4E6F-9A73-B59FA8A3BF24}">
      <dgm:prSet phldrT="[Texto]"/>
      <dgm:spPr/>
      <dgm:t>
        <a:bodyPr/>
        <a:lstStyle/>
        <a:p>
          <a:r>
            <a:rPr lang="pt-BR" dirty="0"/>
            <a:t>Infraestrutura pode estar defasada.</a:t>
          </a:r>
        </a:p>
      </dgm:t>
    </dgm:pt>
    <dgm:pt modelId="{745B4EB4-0481-469D-A1A7-64CA98604FB2}" type="parTrans" cxnId="{5D49FD7F-46CB-4DE8-B187-E30AF5CF72FB}">
      <dgm:prSet/>
      <dgm:spPr/>
      <dgm:t>
        <a:bodyPr/>
        <a:lstStyle/>
        <a:p>
          <a:endParaRPr lang="pt-BR"/>
        </a:p>
      </dgm:t>
    </dgm:pt>
    <dgm:pt modelId="{243BAD2F-B684-4782-A892-406E3790E50E}" type="sibTrans" cxnId="{5D49FD7F-46CB-4DE8-B187-E30AF5CF72FB}">
      <dgm:prSet/>
      <dgm:spPr/>
      <dgm:t>
        <a:bodyPr/>
        <a:lstStyle/>
        <a:p>
          <a:endParaRPr lang="pt-BR"/>
        </a:p>
      </dgm:t>
    </dgm:pt>
    <dgm:pt modelId="{9A4D5F24-5737-40E5-860C-B45FA1EAEF0D}">
      <dgm:prSet phldrT="[Texto]"/>
      <dgm:spPr/>
      <dgm:t>
        <a:bodyPr/>
        <a:lstStyle/>
        <a:p>
          <a:r>
            <a:rPr lang="pt-BR" dirty="0"/>
            <a:t>Ricos jurídicos</a:t>
          </a:r>
        </a:p>
      </dgm:t>
    </dgm:pt>
    <dgm:pt modelId="{47178533-9FB1-4B93-89F1-214922A42A0A}" type="parTrans" cxnId="{BCFA0B74-7FAB-4247-AE16-7116D903E803}">
      <dgm:prSet/>
      <dgm:spPr/>
      <dgm:t>
        <a:bodyPr/>
        <a:lstStyle/>
        <a:p>
          <a:endParaRPr lang="pt-BR"/>
        </a:p>
      </dgm:t>
    </dgm:pt>
    <dgm:pt modelId="{0D00446C-ADA4-4DC5-8C4F-4CB62BC414DB}" type="sibTrans" cxnId="{BCFA0B74-7FAB-4247-AE16-7116D903E803}">
      <dgm:prSet/>
      <dgm:spPr/>
      <dgm:t>
        <a:bodyPr/>
        <a:lstStyle/>
        <a:p>
          <a:endParaRPr lang="pt-BR"/>
        </a:p>
      </dgm:t>
    </dgm:pt>
    <dgm:pt modelId="{881BA425-1551-4F37-934B-8C465C0986CB}">
      <dgm:prSet phldrT="[Texto]"/>
      <dgm:spPr/>
      <dgm:t>
        <a:bodyPr/>
        <a:lstStyle/>
        <a:p>
          <a:r>
            <a:rPr lang="pt-BR" dirty="0"/>
            <a:t>Leis de proteção de dados LGPD.</a:t>
          </a:r>
        </a:p>
      </dgm:t>
    </dgm:pt>
    <dgm:pt modelId="{4EA6F429-FAFD-4D0B-9A32-E75762ADC93B}" type="parTrans" cxnId="{55D94F01-0F01-40EB-A681-A0FDDE3E75FF}">
      <dgm:prSet/>
      <dgm:spPr/>
      <dgm:t>
        <a:bodyPr/>
        <a:lstStyle/>
        <a:p>
          <a:endParaRPr lang="pt-BR"/>
        </a:p>
      </dgm:t>
    </dgm:pt>
    <dgm:pt modelId="{A2F65BEA-5A96-4350-9FFD-7A74A47B5BC6}" type="sibTrans" cxnId="{55D94F01-0F01-40EB-A681-A0FDDE3E75FF}">
      <dgm:prSet/>
      <dgm:spPr/>
      <dgm:t>
        <a:bodyPr/>
        <a:lstStyle/>
        <a:p>
          <a:endParaRPr lang="pt-BR"/>
        </a:p>
      </dgm:t>
    </dgm:pt>
    <dgm:pt modelId="{F1D02295-EC07-4212-BD91-13DA3DDD00E6}">
      <dgm:prSet phldrT="[Texto]"/>
      <dgm:spPr/>
      <dgm:t>
        <a:bodyPr/>
        <a:lstStyle/>
        <a:p>
          <a:r>
            <a:rPr lang="pt-BR" dirty="0"/>
            <a:t>Tecnologia</a:t>
          </a:r>
        </a:p>
        <a:p>
          <a:endParaRPr lang="pt-BR" dirty="0"/>
        </a:p>
      </dgm:t>
    </dgm:pt>
    <dgm:pt modelId="{C6805C2A-111C-41CE-B491-3468F703F026}" type="parTrans" cxnId="{7309D92F-FD62-4D2E-826C-2FA398D69817}">
      <dgm:prSet/>
      <dgm:spPr/>
      <dgm:t>
        <a:bodyPr/>
        <a:lstStyle/>
        <a:p>
          <a:endParaRPr lang="pt-BR"/>
        </a:p>
      </dgm:t>
    </dgm:pt>
    <dgm:pt modelId="{A3390C0C-7FEF-4E13-9527-8AF91930972C}" type="sibTrans" cxnId="{7309D92F-FD62-4D2E-826C-2FA398D69817}">
      <dgm:prSet/>
      <dgm:spPr/>
      <dgm:t>
        <a:bodyPr/>
        <a:lstStyle/>
        <a:p>
          <a:endParaRPr lang="pt-BR"/>
        </a:p>
      </dgm:t>
    </dgm:pt>
    <dgm:pt modelId="{67BFEC44-77D8-4D80-B560-FC3CC1A1D552}">
      <dgm:prSet phldrT="[Texto]"/>
      <dgm:spPr/>
      <dgm:t>
        <a:bodyPr/>
        <a:lstStyle/>
        <a:p>
          <a:r>
            <a:rPr lang="pt-BR" dirty="0"/>
            <a:t>No quarto ano não pode  ter infraestrutura para receber.</a:t>
          </a:r>
        </a:p>
      </dgm:t>
    </dgm:pt>
    <dgm:pt modelId="{DFB0DE39-B692-4601-B1A1-9498EAF9AC76}" type="parTrans" cxnId="{7137C6A7-BBFF-47EB-BEEF-63347A6103B9}">
      <dgm:prSet/>
      <dgm:spPr/>
      <dgm:t>
        <a:bodyPr/>
        <a:lstStyle/>
        <a:p>
          <a:endParaRPr lang="pt-BR"/>
        </a:p>
      </dgm:t>
    </dgm:pt>
    <dgm:pt modelId="{2BB9E9A7-C86E-4758-9738-9D933557927B}" type="sibTrans" cxnId="{7137C6A7-BBFF-47EB-BEEF-63347A6103B9}">
      <dgm:prSet/>
      <dgm:spPr/>
      <dgm:t>
        <a:bodyPr/>
        <a:lstStyle/>
        <a:p>
          <a:endParaRPr lang="pt-BR"/>
        </a:p>
      </dgm:t>
    </dgm:pt>
    <dgm:pt modelId="{5879A246-40C8-478B-B25D-C2CDF37EDBD1}">
      <dgm:prSet phldrT="[Texto]"/>
      <dgm:spPr/>
      <dgm:t>
        <a:bodyPr/>
        <a:lstStyle/>
        <a:p>
          <a:r>
            <a:rPr lang="pt-BR" dirty="0"/>
            <a:t>Aumento de custos em Nuvem.</a:t>
          </a:r>
        </a:p>
      </dgm:t>
    </dgm:pt>
    <dgm:pt modelId="{FE5F4BBE-3BB9-482B-A3BB-2F8FF85F9219}" type="parTrans" cxnId="{D966916C-9ED3-4326-955F-37CC2930C759}">
      <dgm:prSet/>
      <dgm:spPr/>
      <dgm:t>
        <a:bodyPr/>
        <a:lstStyle/>
        <a:p>
          <a:endParaRPr lang="pt-BR"/>
        </a:p>
      </dgm:t>
    </dgm:pt>
    <dgm:pt modelId="{AE744724-35E5-40D0-AF61-07F3610FC670}" type="sibTrans" cxnId="{D966916C-9ED3-4326-955F-37CC2930C759}">
      <dgm:prSet/>
      <dgm:spPr/>
      <dgm:t>
        <a:bodyPr/>
        <a:lstStyle/>
        <a:p>
          <a:endParaRPr lang="pt-BR"/>
        </a:p>
      </dgm:t>
    </dgm:pt>
    <dgm:pt modelId="{A1C0B72D-5EA1-4CD4-8FCE-DE599C2F949F}">
      <dgm:prSet/>
      <dgm:spPr/>
      <dgm:t>
        <a:bodyPr/>
        <a:lstStyle/>
        <a:p>
          <a:r>
            <a:rPr lang="pt-BR" dirty="0" err="1"/>
            <a:t>Infraesturtura</a:t>
          </a:r>
          <a:endParaRPr lang="pt-BR" dirty="0"/>
        </a:p>
        <a:p>
          <a:r>
            <a:rPr lang="pt-BR" dirty="0"/>
            <a:t>	</a:t>
          </a:r>
        </a:p>
      </dgm:t>
    </dgm:pt>
    <dgm:pt modelId="{49D0DA4F-1F91-4A1A-9581-5B26BA7EEA0D}" type="parTrans" cxnId="{31E90666-3FF0-44F8-A3A4-194C2CA9F2F7}">
      <dgm:prSet/>
      <dgm:spPr/>
      <dgm:t>
        <a:bodyPr/>
        <a:lstStyle/>
        <a:p>
          <a:endParaRPr lang="pt-BR"/>
        </a:p>
      </dgm:t>
    </dgm:pt>
    <dgm:pt modelId="{CD460EA6-5053-490E-A9A0-BBE0E8D6954C}" type="sibTrans" cxnId="{31E90666-3FF0-44F8-A3A4-194C2CA9F2F7}">
      <dgm:prSet/>
      <dgm:spPr/>
      <dgm:t>
        <a:bodyPr/>
        <a:lstStyle/>
        <a:p>
          <a:endParaRPr lang="pt-BR"/>
        </a:p>
      </dgm:t>
    </dgm:pt>
    <dgm:pt modelId="{0B701619-1A73-49BC-9E11-E30CD23E23B0}">
      <dgm:prSet/>
      <dgm:spPr/>
      <dgm:t>
        <a:bodyPr/>
        <a:lstStyle/>
        <a:p>
          <a:r>
            <a:rPr lang="pt-BR" dirty="0"/>
            <a:t>Mercado do terceiro setor</a:t>
          </a:r>
        </a:p>
      </dgm:t>
    </dgm:pt>
    <dgm:pt modelId="{086BFCC0-6CF8-4337-BACC-9105BDED63EB}" type="parTrans" cxnId="{2715A2A9-664D-4830-AFFD-5C0D67AE553D}">
      <dgm:prSet/>
      <dgm:spPr/>
      <dgm:t>
        <a:bodyPr/>
        <a:lstStyle/>
        <a:p>
          <a:endParaRPr lang="pt-BR"/>
        </a:p>
      </dgm:t>
    </dgm:pt>
    <dgm:pt modelId="{8D081BCB-5D9D-43AE-AFAA-3C0AFF5BBAE1}" type="sibTrans" cxnId="{2715A2A9-664D-4830-AFFD-5C0D67AE553D}">
      <dgm:prSet/>
      <dgm:spPr/>
      <dgm:t>
        <a:bodyPr/>
        <a:lstStyle/>
        <a:p>
          <a:endParaRPr lang="pt-BR"/>
        </a:p>
      </dgm:t>
    </dgm:pt>
    <dgm:pt modelId="{4B011CD9-139A-4B45-9A5D-E880B31B5126}">
      <dgm:prSet phldrT="[Texto]"/>
      <dgm:spPr/>
      <dgm:t>
        <a:bodyPr/>
        <a:lstStyle/>
        <a:p>
          <a:r>
            <a:rPr lang="pt-BR" dirty="0"/>
            <a:t>Riscos trabalhistas.</a:t>
          </a:r>
        </a:p>
      </dgm:t>
    </dgm:pt>
    <dgm:pt modelId="{6D99AFDB-085E-46F7-9496-44CB7E581080}" type="parTrans" cxnId="{FDB88D10-9021-423E-BDBF-666EF8BACD40}">
      <dgm:prSet/>
      <dgm:spPr/>
      <dgm:t>
        <a:bodyPr/>
        <a:lstStyle/>
        <a:p>
          <a:endParaRPr lang="pt-BR"/>
        </a:p>
      </dgm:t>
    </dgm:pt>
    <dgm:pt modelId="{0D68A50D-881C-4EB6-B47F-CC79E095CD2A}" type="sibTrans" cxnId="{FDB88D10-9021-423E-BDBF-666EF8BACD40}">
      <dgm:prSet/>
      <dgm:spPr/>
      <dgm:t>
        <a:bodyPr/>
        <a:lstStyle/>
        <a:p>
          <a:endParaRPr lang="pt-BR"/>
        </a:p>
      </dgm:t>
    </dgm:pt>
    <dgm:pt modelId="{421B16AF-E657-49E2-8862-1D57D47B083F}">
      <dgm:prSet/>
      <dgm:spPr/>
      <dgm:t>
        <a:bodyPr/>
        <a:lstStyle/>
        <a:p>
          <a:r>
            <a:rPr lang="pt-BR" dirty="0"/>
            <a:t>Investimento forte em banco de dados.</a:t>
          </a:r>
        </a:p>
      </dgm:t>
    </dgm:pt>
    <dgm:pt modelId="{35C53EF9-34B6-4997-8FB6-6A5F91C88B80}" type="parTrans" cxnId="{39058344-B915-44FF-931E-D816EE196EC6}">
      <dgm:prSet/>
      <dgm:spPr/>
      <dgm:t>
        <a:bodyPr/>
        <a:lstStyle/>
        <a:p>
          <a:endParaRPr lang="pt-BR"/>
        </a:p>
      </dgm:t>
    </dgm:pt>
    <dgm:pt modelId="{70858B1E-CBB9-456A-B981-D54FD211D923}" type="sibTrans" cxnId="{39058344-B915-44FF-931E-D816EE196EC6}">
      <dgm:prSet/>
      <dgm:spPr/>
      <dgm:t>
        <a:bodyPr/>
        <a:lstStyle/>
        <a:p>
          <a:endParaRPr lang="pt-BR"/>
        </a:p>
      </dgm:t>
    </dgm:pt>
    <dgm:pt modelId="{4A1E1B64-ECE2-41BD-B7BF-0AE8651E8DE9}">
      <dgm:prSet/>
      <dgm:spPr/>
      <dgm:t>
        <a:bodyPr/>
        <a:lstStyle/>
        <a:p>
          <a:r>
            <a:rPr lang="pt-BR" dirty="0"/>
            <a:t>Educação de cliente.</a:t>
          </a:r>
        </a:p>
      </dgm:t>
    </dgm:pt>
    <dgm:pt modelId="{B7692556-497D-41E9-AFAF-B003CA664E54}" type="parTrans" cxnId="{88ED5EB1-36D6-4B06-9393-BEE328BB4C71}">
      <dgm:prSet/>
      <dgm:spPr/>
      <dgm:t>
        <a:bodyPr/>
        <a:lstStyle/>
        <a:p>
          <a:endParaRPr lang="pt-BR"/>
        </a:p>
      </dgm:t>
    </dgm:pt>
    <dgm:pt modelId="{B7A4ED25-33D7-452C-9959-BED7D051C33B}" type="sibTrans" cxnId="{88ED5EB1-36D6-4B06-9393-BEE328BB4C71}">
      <dgm:prSet/>
      <dgm:spPr/>
      <dgm:t>
        <a:bodyPr/>
        <a:lstStyle/>
        <a:p>
          <a:endParaRPr lang="pt-BR"/>
        </a:p>
      </dgm:t>
    </dgm:pt>
    <dgm:pt modelId="{FB8A88DF-20DF-4C47-8DA1-33986E49400C}">
      <dgm:prSet/>
      <dgm:spPr/>
      <dgm:t>
        <a:bodyPr/>
        <a:lstStyle/>
        <a:p>
          <a:r>
            <a:rPr lang="pt-BR" dirty="0"/>
            <a:t>Mercado competitivo.</a:t>
          </a:r>
        </a:p>
      </dgm:t>
    </dgm:pt>
    <dgm:pt modelId="{C223113B-9362-4844-A098-96E5F01EFB3E}" type="parTrans" cxnId="{1E56C5B6-298E-4B1A-A42E-ED9B32703342}">
      <dgm:prSet/>
      <dgm:spPr/>
      <dgm:t>
        <a:bodyPr/>
        <a:lstStyle/>
        <a:p>
          <a:endParaRPr lang="pt-BR"/>
        </a:p>
      </dgm:t>
    </dgm:pt>
    <dgm:pt modelId="{A7844F11-5F59-4052-96D6-6F68F593558F}" type="sibTrans" cxnId="{1E56C5B6-298E-4B1A-A42E-ED9B32703342}">
      <dgm:prSet/>
      <dgm:spPr/>
      <dgm:t>
        <a:bodyPr/>
        <a:lstStyle/>
        <a:p>
          <a:endParaRPr lang="pt-BR"/>
        </a:p>
      </dgm:t>
    </dgm:pt>
    <dgm:pt modelId="{ADE315E6-B941-4789-820B-4C69CFA1E62E}">
      <dgm:prSet/>
      <dgm:spPr/>
      <dgm:t>
        <a:bodyPr/>
        <a:lstStyle/>
        <a:p>
          <a:r>
            <a:rPr lang="pt-BR" dirty="0"/>
            <a:t>Risco de intervenção governamental.</a:t>
          </a:r>
        </a:p>
      </dgm:t>
    </dgm:pt>
    <dgm:pt modelId="{261EA9E7-710B-4791-9965-89E719FBF81F}" type="parTrans" cxnId="{514D7238-B2CD-46CF-BED1-DB67AD31D132}">
      <dgm:prSet/>
      <dgm:spPr/>
      <dgm:t>
        <a:bodyPr/>
        <a:lstStyle/>
        <a:p>
          <a:endParaRPr lang="pt-BR"/>
        </a:p>
      </dgm:t>
    </dgm:pt>
    <dgm:pt modelId="{CC50D07E-03A1-4A87-96BB-4CF8C52B1D37}" type="sibTrans" cxnId="{514D7238-B2CD-46CF-BED1-DB67AD31D132}">
      <dgm:prSet/>
      <dgm:spPr/>
      <dgm:t>
        <a:bodyPr/>
        <a:lstStyle/>
        <a:p>
          <a:endParaRPr lang="pt-BR"/>
        </a:p>
      </dgm:t>
    </dgm:pt>
    <dgm:pt modelId="{7FEEFAD0-2710-4B10-BBE3-4EADAB1EAB1F}">
      <dgm:prSet/>
      <dgm:spPr/>
      <dgm:t>
        <a:bodyPr/>
        <a:lstStyle/>
        <a:p>
          <a:r>
            <a:rPr lang="pt-BR" dirty="0"/>
            <a:t>Não ser aceito no terceiro setor por ser tecnologia.</a:t>
          </a:r>
        </a:p>
      </dgm:t>
    </dgm:pt>
    <dgm:pt modelId="{6A0838E5-103D-418A-96FF-4FF6E3A3E0C9}" type="parTrans" cxnId="{30C0127F-CDB5-4B51-B867-AC01834A3A2F}">
      <dgm:prSet/>
      <dgm:spPr/>
      <dgm:t>
        <a:bodyPr/>
        <a:lstStyle/>
        <a:p>
          <a:endParaRPr lang="pt-BR"/>
        </a:p>
      </dgm:t>
    </dgm:pt>
    <dgm:pt modelId="{5AA6285D-455A-46F0-B428-FE2C9ABC3392}" type="sibTrans" cxnId="{30C0127F-CDB5-4B51-B867-AC01834A3A2F}">
      <dgm:prSet/>
      <dgm:spPr/>
      <dgm:t>
        <a:bodyPr/>
        <a:lstStyle/>
        <a:p>
          <a:endParaRPr lang="pt-BR"/>
        </a:p>
      </dgm:t>
    </dgm:pt>
    <dgm:pt modelId="{77052EF0-A7D2-45FD-92F9-86B5CFE14463}">
      <dgm:prSet/>
      <dgm:spPr/>
      <dgm:t>
        <a:bodyPr/>
        <a:lstStyle/>
        <a:p>
          <a:r>
            <a:rPr lang="pt-BR" dirty="0"/>
            <a:t>SAS.</a:t>
          </a:r>
        </a:p>
      </dgm:t>
    </dgm:pt>
    <dgm:pt modelId="{8E12A7C9-44BE-43D2-9BA8-A150A12F1DF3}" type="parTrans" cxnId="{F0527C88-34DC-4462-8467-67075B22859F}">
      <dgm:prSet/>
      <dgm:spPr/>
      <dgm:t>
        <a:bodyPr/>
        <a:lstStyle/>
        <a:p>
          <a:endParaRPr lang="pt-BR"/>
        </a:p>
      </dgm:t>
    </dgm:pt>
    <dgm:pt modelId="{779EBBEE-08C0-4579-A2DA-E526A32BCFF1}" type="sibTrans" cxnId="{F0527C88-34DC-4462-8467-67075B22859F}">
      <dgm:prSet/>
      <dgm:spPr/>
      <dgm:t>
        <a:bodyPr/>
        <a:lstStyle/>
        <a:p>
          <a:endParaRPr lang="pt-BR"/>
        </a:p>
      </dgm:t>
    </dgm:pt>
    <dgm:pt modelId="{22D3D7A1-4875-4A0F-AC4F-C65DCFBDAC9F}">
      <dgm:prSet/>
      <dgm:spPr/>
      <dgm:t>
        <a:bodyPr/>
        <a:lstStyle/>
        <a:p>
          <a:r>
            <a:rPr lang="pt-BR" dirty="0"/>
            <a:t>Aumento de custos imobilizados e </a:t>
          </a:r>
          <a:r>
            <a:rPr lang="pt-BR" dirty="0" err="1"/>
            <a:t>infraesturtura</a:t>
          </a:r>
          <a:r>
            <a:rPr lang="pt-BR" dirty="0"/>
            <a:t>.</a:t>
          </a:r>
        </a:p>
      </dgm:t>
    </dgm:pt>
    <dgm:pt modelId="{A624D244-B9F5-47FF-AE13-EEF58742CDC5}" type="parTrans" cxnId="{A499D102-17A8-4DE6-B438-06C42339B8A5}">
      <dgm:prSet/>
      <dgm:spPr/>
      <dgm:t>
        <a:bodyPr/>
        <a:lstStyle/>
        <a:p>
          <a:endParaRPr lang="pt-BR"/>
        </a:p>
      </dgm:t>
    </dgm:pt>
    <dgm:pt modelId="{5A407837-48E7-4555-AB8C-3820DC0E248E}" type="sibTrans" cxnId="{A499D102-17A8-4DE6-B438-06C42339B8A5}">
      <dgm:prSet/>
      <dgm:spPr/>
      <dgm:t>
        <a:bodyPr/>
        <a:lstStyle/>
        <a:p>
          <a:endParaRPr lang="pt-BR"/>
        </a:p>
      </dgm:t>
    </dgm:pt>
    <dgm:pt modelId="{C7C4677F-C32D-4DA5-9207-DC55A74EA4F3}" type="pres">
      <dgm:prSet presAssocID="{D80A11DE-BA45-443B-AD65-2CE931F0ABBB}" presName="Name0" presStyleCnt="0">
        <dgm:presLayoutVars>
          <dgm:dir/>
          <dgm:animLvl val="lvl"/>
          <dgm:resizeHandles val="exact"/>
        </dgm:presLayoutVars>
      </dgm:prSet>
      <dgm:spPr/>
    </dgm:pt>
    <dgm:pt modelId="{700C2789-DF4D-4B1B-82B3-B8124AACE5F5}" type="pres">
      <dgm:prSet presAssocID="{E5A560B7-993B-42D4-9DBA-6A8EA8D324DE}" presName="composite" presStyleCnt="0"/>
      <dgm:spPr/>
    </dgm:pt>
    <dgm:pt modelId="{0C003B2F-84F7-46AC-B12F-AA4D1CD18951}" type="pres">
      <dgm:prSet presAssocID="{E5A560B7-993B-42D4-9DBA-6A8EA8D324DE}" presName="parTx" presStyleLbl="alignNode1" presStyleIdx="0" presStyleCnt="5" custLinFactY="-100000" custLinFactNeighborX="11611" custLinFactNeighborY="-102878">
        <dgm:presLayoutVars>
          <dgm:chMax val="0"/>
          <dgm:chPref val="0"/>
          <dgm:bulletEnabled val="1"/>
        </dgm:presLayoutVars>
      </dgm:prSet>
      <dgm:spPr/>
    </dgm:pt>
    <dgm:pt modelId="{5D6EA841-B6AF-4A37-B55E-91D5702BF874}" type="pres">
      <dgm:prSet presAssocID="{E5A560B7-993B-42D4-9DBA-6A8EA8D324DE}" presName="desTx" presStyleLbl="alignAccFollowNode1" presStyleIdx="0" presStyleCnt="5" custLinFactY="-4088" custLinFactNeighborX="11000" custLinFactNeighborY="-100000">
        <dgm:presLayoutVars>
          <dgm:bulletEnabled val="1"/>
        </dgm:presLayoutVars>
      </dgm:prSet>
      <dgm:spPr/>
    </dgm:pt>
    <dgm:pt modelId="{9ED1B3A0-9F6B-4415-A762-25946861FEB9}" type="pres">
      <dgm:prSet presAssocID="{37894169-0F05-44F9-AAF6-4D862AF7C746}" presName="space" presStyleCnt="0"/>
      <dgm:spPr/>
    </dgm:pt>
    <dgm:pt modelId="{701C64A3-6EA3-4DF4-95D6-986D8B4F177B}" type="pres">
      <dgm:prSet presAssocID="{9A4D5F24-5737-40E5-860C-B45FA1EAEF0D}" presName="composite" presStyleCnt="0"/>
      <dgm:spPr/>
    </dgm:pt>
    <dgm:pt modelId="{F858F897-F09F-4D36-B1D8-EB3DB40ECBB5}" type="pres">
      <dgm:prSet presAssocID="{9A4D5F24-5737-40E5-860C-B45FA1EAEF0D}" presName="parTx" presStyleLbl="alignNode1" presStyleIdx="1" presStyleCnt="5" custLinFactY="-100000" custLinFactNeighborX="13226" custLinFactNeighborY="-109293">
        <dgm:presLayoutVars>
          <dgm:chMax val="0"/>
          <dgm:chPref val="0"/>
          <dgm:bulletEnabled val="1"/>
        </dgm:presLayoutVars>
      </dgm:prSet>
      <dgm:spPr/>
    </dgm:pt>
    <dgm:pt modelId="{5A8809B5-DFED-47C8-85FD-249207CE5BD1}" type="pres">
      <dgm:prSet presAssocID="{9A4D5F24-5737-40E5-860C-B45FA1EAEF0D}" presName="desTx" presStyleLbl="alignAccFollowNode1" presStyleIdx="1" presStyleCnt="5" custLinFactY="-9567" custLinFactNeighborX="13837" custLinFactNeighborY="-100000">
        <dgm:presLayoutVars>
          <dgm:bulletEnabled val="1"/>
        </dgm:presLayoutVars>
      </dgm:prSet>
      <dgm:spPr/>
    </dgm:pt>
    <dgm:pt modelId="{9998C43A-6582-4B3B-A383-BCD7B8D00DB3}" type="pres">
      <dgm:prSet presAssocID="{0D00446C-ADA4-4DC5-8C4F-4CB62BC414DB}" presName="space" presStyleCnt="0"/>
      <dgm:spPr/>
    </dgm:pt>
    <dgm:pt modelId="{796E00E5-9745-49D6-94A6-09B21C331301}" type="pres">
      <dgm:prSet presAssocID="{F1D02295-EC07-4212-BD91-13DA3DDD00E6}" presName="composite" presStyleCnt="0"/>
      <dgm:spPr/>
    </dgm:pt>
    <dgm:pt modelId="{F267819C-B5FD-411C-9AE0-A0F63D63CC3A}" type="pres">
      <dgm:prSet presAssocID="{F1D02295-EC07-4212-BD91-13DA3DDD00E6}" presName="parTx" presStyleLbl="alignNode1" presStyleIdx="2" presStyleCnt="5" custLinFactY="-100000" custLinFactNeighborX="8470" custLinFactNeighborY="-109293">
        <dgm:presLayoutVars>
          <dgm:chMax val="0"/>
          <dgm:chPref val="0"/>
          <dgm:bulletEnabled val="1"/>
        </dgm:presLayoutVars>
      </dgm:prSet>
      <dgm:spPr/>
    </dgm:pt>
    <dgm:pt modelId="{844083C6-AFB3-45EF-B1AC-3B2ACD447D66}" type="pres">
      <dgm:prSet presAssocID="{F1D02295-EC07-4212-BD91-13DA3DDD00E6}" presName="desTx" presStyleLbl="alignAccFollowNode1" presStyleIdx="2" presStyleCnt="5" custLinFactY="-4088" custLinFactNeighborX="7244" custLinFactNeighborY="-100000">
        <dgm:presLayoutVars>
          <dgm:bulletEnabled val="1"/>
        </dgm:presLayoutVars>
      </dgm:prSet>
      <dgm:spPr/>
    </dgm:pt>
    <dgm:pt modelId="{0C6DE100-09AE-43F4-95BD-654034D86E05}" type="pres">
      <dgm:prSet presAssocID="{A3390C0C-7FEF-4E13-9527-8AF91930972C}" presName="space" presStyleCnt="0"/>
      <dgm:spPr/>
    </dgm:pt>
    <dgm:pt modelId="{C1B2299C-2725-4F9B-88E1-C7B36070E9A3}" type="pres">
      <dgm:prSet presAssocID="{A1C0B72D-5EA1-4CD4-8FCE-DE599C2F949F}" presName="composite" presStyleCnt="0"/>
      <dgm:spPr/>
    </dgm:pt>
    <dgm:pt modelId="{B0F7828B-58B3-4EBC-A567-BC19948A1CAA}" type="pres">
      <dgm:prSet presAssocID="{A1C0B72D-5EA1-4CD4-8FCE-DE599C2F949F}" presName="parTx" presStyleLbl="alignNode1" presStyleIdx="3" presStyleCnt="5" custLinFactY="-100000" custLinFactNeighborX="8815" custLinFactNeighborY="-114105">
        <dgm:presLayoutVars>
          <dgm:chMax val="0"/>
          <dgm:chPref val="0"/>
          <dgm:bulletEnabled val="1"/>
        </dgm:presLayoutVars>
      </dgm:prSet>
      <dgm:spPr/>
    </dgm:pt>
    <dgm:pt modelId="{C91BC0B9-0E24-43B3-B79D-AA4F0200D782}" type="pres">
      <dgm:prSet presAssocID="{A1C0B72D-5EA1-4CD4-8FCE-DE599C2F949F}" presName="desTx" presStyleLbl="alignAccFollowNode1" presStyleIdx="3" presStyleCnt="5" custLinFactY="-4088" custLinFactNeighborX="9862" custLinFactNeighborY="-100000">
        <dgm:presLayoutVars>
          <dgm:bulletEnabled val="1"/>
        </dgm:presLayoutVars>
      </dgm:prSet>
      <dgm:spPr/>
    </dgm:pt>
    <dgm:pt modelId="{C9542D17-BEB0-404E-B59C-B1FA2B4B8183}" type="pres">
      <dgm:prSet presAssocID="{CD460EA6-5053-490E-A9A0-BBE0E8D6954C}" presName="space" presStyleCnt="0"/>
      <dgm:spPr/>
    </dgm:pt>
    <dgm:pt modelId="{319DDCE1-8FAD-4181-AF79-C9A8EECF76DD}" type="pres">
      <dgm:prSet presAssocID="{0B701619-1A73-49BC-9E11-E30CD23E23B0}" presName="composite" presStyleCnt="0"/>
      <dgm:spPr/>
    </dgm:pt>
    <dgm:pt modelId="{187E5611-C349-4A52-AE3A-4085AB415A7C}" type="pres">
      <dgm:prSet presAssocID="{0B701619-1A73-49BC-9E11-E30CD23E23B0}" presName="parTx" presStyleLbl="alignNode1" presStyleIdx="4" presStyleCnt="5" custLinFactY="-100000" custLinFactNeighborX="261" custLinFactNeighborY="-114105">
        <dgm:presLayoutVars>
          <dgm:chMax val="0"/>
          <dgm:chPref val="0"/>
          <dgm:bulletEnabled val="1"/>
        </dgm:presLayoutVars>
      </dgm:prSet>
      <dgm:spPr/>
    </dgm:pt>
    <dgm:pt modelId="{C7EDD987-C5E4-4FF6-A113-7B7C9407C23C}" type="pres">
      <dgm:prSet presAssocID="{0B701619-1A73-49BC-9E11-E30CD23E23B0}" presName="desTx" presStyleLbl="alignAccFollowNode1" presStyleIdx="4" presStyleCnt="5" custLinFactY="-4088" custLinFactNeighborX="-350" custLinFactNeighborY="-100000">
        <dgm:presLayoutVars>
          <dgm:bulletEnabled val="1"/>
        </dgm:presLayoutVars>
      </dgm:prSet>
      <dgm:spPr/>
    </dgm:pt>
  </dgm:ptLst>
  <dgm:cxnLst>
    <dgm:cxn modelId="{55D94F01-0F01-40EB-A681-A0FDDE3E75FF}" srcId="{9A4D5F24-5737-40E5-860C-B45FA1EAEF0D}" destId="{881BA425-1551-4F37-934B-8C465C0986CB}" srcOrd="0" destOrd="0" parTransId="{4EA6F429-FAFD-4D0B-9A32-E75762ADC93B}" sibTransId="{A2F65BEA-5A96-4350-9FFD-7A74A47B5BC6}"/>
    <dgm:cxn modelId="{A499D102-17A8-4DE6-B438-06C42339B8A5}" srcId="{A1C0B72D-5EA1-4CD4-8FCE-DE599C2F949F}" destId="{22D3D7A1-4875-4A0F-AC4F-C65DCFBDAC9F}" srcOrd="3" destOrd="0" parTransId="{A624D244-B9F5-47FF-AE13-EEF58742CDC5}" sibTransId="{5A407837-48E7-4555-AB8C-3820DC0E248E}"/>
    <dgm:cxn modelId="{F046830C-C81B-4A46-98AF-72FE92E13AB7}" type="presOf" srcId="{1D3D963F-300D-4E6F-9A73-B59FA8A3BF24}" destId="{5D6EA841-B6AF-4A37-B55E-91D5702BF874}" srcOrd="0" destOrd="1" presId="urn:microsoft.com/office/officeart/2005/8/layout/hList1"/>
    <dgm:cxn modelId="{FDB88D10-9021-423E-BDBF-666EF8BACD40}" srcId="{9A4D5F24-5737-40E5-860C-B45FA1EAEF0D}" destId="{4B011CD9-139A-4B45-9A5D-E880B31B5126}" srcOrd="1" destOrd="0" parTransId="{6D99AFDB-085E-46F7-9496-44CB7E581080}" sibTransId="{0D68A50D-881C-4EB6-B47F-CC79E095CD2A}"/>
    <dgm:cxn modelId="{FDFF5C1A-0E22-4962-A48E-F14BB498D6EC}" type="presOf" srcId="{4A1E1B64-ECE2-41BD-B7BF-0AE8651E8DE9}" destId="{C91BC0B9-0E24-43B3-B79D-AA4F0200D782}" srcOrd="0" destOrd="1" presId="urn:microsoft.com/office/officeart/2005/8/layout/hList1"/>
    <dgm:cxn modelId="{BEE8BA2C-2698-420F-9D36-4E9F0DB3D3C4}" type="presOf" srcId="{0B701619-1A73-49BC-9E11-E30CD23E23B0}" destId="{187E5611-C349-4A52-AE3A-4085AB415A7C}" srcOrd="0" destOrd="0" presId="urn:microsoft.com/office/officeart/2005/8/layout/hList1"/>
    <dgm:cxn modelId="{7309D92F-FD62-4D2E-826C-2FA398D69817}" srcId="{D80A11DE-BA45-443B-AD65-2CE931F0ABBB}" destId="{F1D02295-EC07-4212-BD91-13DA3DDD00E6}" srcOrd="2" destOrd="0" parTransId="{C6805C2A-111C-41CE-B491-3468F703F026}" sibTransId="{A3390C0C-7FEF-4E13-9527-8AF91930972C}"/>
    <dgm:cxn modelId="{AECF1A35-9058-48A7-96B8-21131CEB7AD3}" srcId="{D80A11DE-BA45-443B-AD65-2CE931F0ABBB}" destId="{E5A560B7-993B-42D4-9DBA-6A8EA8D324DE}" srcOrd="0" destOrd="0" parTransId="{636016AC-A7C1-47F9-9A35-642D605ACDAA}" sibTransId="{37894169-0F05-44F9-AAF6-4D862AF7C746}"/>
    <dgm:cxn modelId="{514D7238-B2CD-46CF-BED1-DB67AD31D132}" srcId="{0B701619-1A73-49BC-9E11-E30CD23E23B0}" destId="{ADE315E6-B941-4789-820B-4C69CFA1E62E}" srcOrd="1" destOrd="0" parTransId="{261EA9E7-710B-4791-9965-89E719FBF81F}" sibTransId="{CC50D07E-03A1-4A87-96BB-4CF8C52B1D37}"/>
    <dgm:cxn modelId="{1F2B633C-B1A5-45D7-8FED-639A10FAA713}" type="presOf" srcId="{77052EF0-A7D2-45FD-92F9-86B5CFE14463}" destId="{C91BC0B9-0E24-43B3-B79D-AA4F0200D782}" srcOrd="0" destOrd="2" presId="urn:microsoft.com/office/officeart/2005/8/layout/hList1"/>
    <dgm:cxn modelId="{39058344-B915-44FF-931E-D816EE196EC6}" srcId="{A1C0B72D-5EA1-4CD4-8FCE-DE599C2F949F}" destId="{421B16AF-E657-49E2-8862-1D57D47B083F}" srcOrd="0" destOrd="0" parTransId="{35C53EF9-34B6-4997-8FB6-6A5F91C88B80}" sibTransId="{70858B1E-CBB9-456A-B981-D54FD211D923}"/>
    <dgm:cxn modelId="{31E90666-3FF0-44F8-A3A4-194C2CA9F2F7}" srcId="{D80A11DE-BA45-443B-AD65-2CE931F0ABBB}" destId="{A1C0B72D-5EA1-4CD4-8FCE-DE599C2F949F}" srcOrd="3" destOrd="0" parTransId="{49D0DA4F-1F91-4A1A-9581-5B26BA7EEA0D}" sibTransId="{CD460EA6-5053-490E-A9A0-BBE0E8D6954C}"/>
    <dgm:cxn modelId="{3D70E269-FC5A-4FA7-BF8A-721A7DE36CB4}" type="presOf" srcId="{F1D02295-EC07-4212-BD91-13DA3DDD00E6}" destId="{F267819C-B5FD-411C-9AE0-A0F63D63CC3A}" srcOrd="0" destOrd="0" presId="urn:microsoft.com/office/officeart/2005/8/layout/hList1"/>
    <dgm:cxn modelId="{D966916C-9ED3-4326-955F-37CC2930C759}" srcId="{F1D02295-EC07-4212-BD91-13DA3DDD00E6}" destId="{5879A246-40C8-478B-B25D-C2CDF37EDBD1}" srcOrd="1" destOrd="0" parTransId="{FE5F4BBE-3BB9-482B-A3BB-2F8FF85F9219}" sibTransId="{AE744724-35E5-40D0-AF61-07F3610FC670}"/>
    <dgm:cxn modelId="{A06D0951-6986-4DCB-9727-8227F48BAE86}" type="presOf" srcId="{D80A11DE-BA45-443B-AD65-2CE931F0ABBB}" destId="{C7C4677F-C32D-4DA5-9207-DC55A74EA4F3}" srcOrd="0" destOrd="0" presId="urn:microsoft.com/office/officeart/2005/8/layout/hList1"/>
    <dgm:cxn modelId="{538E1151-D729-4B06-9D1F-E69E10DF33C3}" type="presOf" srcId="{9A4D5F24-5737-40E5-860C-B45FA1EAEF0D}" destId="{F858F897-F09F-4D36-B1D8-EB3DB40ECBB5}" srcOrd="0" destOrd="0" presId="urn:microsoft.com/office/officeart/2005/8/layout/hList1"/>
    <dgm:cxn modelId="{BCFA0B74-7FAB-4247-AE16-7116D903E803}" srcId="{D80A11DE-BA45-443B-AD65-2CE931F0ABBB}" destId="{9A4D5F24-5737-40E5-860C-B45FA1EAEF0D}" srcOrd="1" destOrd="0" parTransId="{47178533-9FB1-4B93-89F1-214922A42A0A}" sibTransId="{0D00446C-ADA4-4DC5-8C4F-4CB62BC414DB}"/>
    <dgm:cxn modelId="{9E97E37A-FB48-4B5B-9D22-C7D9308FCFBE}" type="presOf" srcId="{A1C0B72D-5EA1-4CD4-8FCE-DE599C2F949F}" destId="{B0F7828B-58B3-4EBC-A567-BC19948A1CAA}" srcOrd="0" destOrd="0" presId="urn:microsoft.com/office/officeart/2005/8/layout/hList1"/>
    <dgm:cxn modelId="{CCE56B7C-DE89-459B-87D0-88ECC7EC6402}" type="presOf" srcId="{FB8A88DF-20DF-4C47-8DA1-33986E49400C}" destId="{C7EDD987-C5E4-4FF6-A113-7B7C9407C23C}" srcOrd="0" destOrd="0" presId="urn:microsoft.com/office/officeart/2005/8/layout/hList1"/>
    <dgm:cxn modelId="{30C0127F-CDB5-4B51-B867-AC01834A3A2F}" srcId="{0B701619-1A73-49BC-9E11-E30CD23E23B0}" destId="{7FEEFAD0-2710-4B10-BBE3-4EADAB1EAB1F}" srcOrd="2" destOrd="0" parTransId="{6A0838E5-103D-418A-96FF-4FF6E3A3E0C9}" sibTransId="{5AA6285D-455A-46F0-B428-FE2C9ABC3392}"/>
    <dgm:cxn modelId="{5D49FD7F-46CB-4DE8-B187-E30AF5CF72FB}" srcId="{E5A560B7-993B-42D4-9DBA-6A8EA8D324DE}" destId="{1D3D963F-300D-4E6F-9A73-B59FA8A3BF24}" srcOrd="1" destOrd="0" parTransId="{745B4EB4-0481-469D-A1A7-64CA98604FB2}" sibTransId="{243BAD2F-B684-4782-A892-406E3790E50E}"/>
    <dgm:cxn modelId="{F0527C88-34DC-4462-8467-67075B22859F}" srcId="{A1C0B72D-5EA1-4CD4-8FCE-DE599C2F949F}" destId="{77052EF0-A7D2-45FD-92F9-86B5CFE14463}" srcOrd="2" destOrd="0" parTransId="{8E12A7C9-44BE-43D2-9BA8-A150A12F1DF3}" sibTransId="{779EBBEE-08C0-4579-A2DA-E526A32BCFF1}"/>
    <dgm:cxn modelId="{8C780F9E-641A-47F5-8127-58A0EA8B75AD}" type="presOf" srcId="{7FEEFAD0-2710-4B10-BBE3-4EADAB1EAB1F}" destId="{C7EDD987-C5E4-4FF6-A113-7B7C9407C23C}" srcOrd="0" destOrd="2" presId="urn:microsoft.com/office/officeart/2005/8/layout/hList1"/>
    <dgm:cxn modelId="{7137C6A7-BBFF-47EB-BEEF-63347A6103B9}" srcId="{F1D02295-EC07-4212-BD91-13DA3DDD00E6}" destId="{67BFEC44-77D8-4D80-B560-FC3CC1A1D552}" srcOrd="0" destOrd="0" parTransId="{DFB0DE39-B692-4601-B1A1-9498EAF9AC76}" sibTransId="{2BB9E9A7-C86E-4758-9738-9D933557927B}"/>
    <dgm:cxn modelId="{2715A2A9-664D-4830-AFFD-5C0D67AE553D}" srcId="{D80A11DE-BA45-443B-AD65-2CE931F0ABBB}" destId="{0B701619-1A73-49BC-9E11-E30CD23E23B0}" srcOrd="4" destOrd="0" parTransId="{086BFCC0-6CF8-4337-BACC-9105BDED63EB}" sibTransId="{8D081BCB-5D9D-43AE-AFAA-3C0AFF5BBAE1}"/>
    <dgm:cxn modelId="{88ED5EB1-36D6-4B06-9393-BEE328BB4C71}" srcId="{A1C0B72D-5EA1-4CD4-8FCE-DE599C2F949F}" destId="{4A1E1B64-ECE2-41BD-B7BF-0AE8651E8DE9}" srcOrd="1" destOrd="0" parTransId="{B7692556-497D-41E9-AFAF-B003CA664E54}" sibTransId="{B7A4ED25-33D7-452C-9959-BED7D051C33B}"/>
    <dgm:cxn modelId="{1E56C5B6-298E-4B1A-A42E-ED9B32703342}" srcId="{0B701619-1A73-49BC-9E11-E30CD23E23B0}" destId="{FB8A88DF-20DF-4C47-8DA1-33986E49400C}" srcOrd="0" destOrd="0" parTransId="{C223113B-9362-4844-A098-96E5F01EFB3E}" sibTransId="{A7844F11-5F59-4052-96D6-6F68F593558F}"/>
    <dgm:cxn modelId="{459B9BC9-40F5-44C8-8CD7-221E02AF6EF7}" type="presOf" srcId="{5879A246-40C8-478B-B25D-C2CDF37EDBD1}" destId="{844083C6-AFB3-45EF-B1AC-3B2ACD447D66}" srcOrd="0" destOrd="1" presId="urn:microsoft.com/office/officeart/2005/8/layout/hList1"/>
    <dgm:cxn modelId="{A7AF0ACC-B858-4D56-BBB4-D792683692AD}" type="presOf" srcId="{4B011CD9-139A-4B45-9A5D-E880B31B5126}" destId="{5A8809B5-DFED-47C8-85FD-249207CE5BD1}" srcOrd="0" destOrd="1" presId="urn:microsoft.com/office/officeart/2005/8/layout/hList1"/>
    <dgm:cxn modelId="{038624CF-D4BA-46C2-8CBD-21092CDB620F}" type="presOf" srcId="{E5A560B7-993B-42D4-9DBA-6A8EA8D324DE}" destId="{0C003B2F-84F7-46AC-B12F-AA4D1CD18951}" srcOrd="0" destOrd="0" presId="urn:microsoft.com/office/officeart/2005/8/layout/hList1"/>
    <dgm:cxn modelId="{34D5ADD0-1F87-4C1A-981B-1E7B2513DE31}" type="presOf" srcId="{EC0DCE26-5781-44F5-98A1-7C77D274D0F9}" destId="{5D6EA841-B6AF-4A37-B55E-91D5702BF874}" srcOrd="0" destOrd="0" presId="urn:microsoft.com/office/officeart/2005/8/layout/hList1"/>
    <dgm:cxn modelId="{C7E43AD9-639F-436A-A977-86134919AF0C}" type="presOf" srcId="{421B16AF-E657-49E2-8862-1D57D47B083F}" destId="{C91BC0B9-0E24-43B3-B79D-AA4F0200D782}" srcOrd="0" destOrd="0" presId="urn:microsoft.com/office/officeart/2005/8/layout/hList1"/>
    <dgm:cxn modelId="{EE8D31DD-DD5A-4826-B2E1-725EFC4D58C3}" type="presOf" srcId="{881BA425-1551-4F37-934B-8C465C0986CB}" destId="{5A8809B5-DFED-47C8-85FD-249207CE5BD1}" srcOrd="0" destOrd="0" presId="urn:microsoft.com/office/officeart/2005/8/layout/hList1"/>
    <dgm:cxn modelId="{CE4F2AE0-4676-447B-ADB3-155FE02768A1}" type="presOf" srcId="{67BFEC44-77D8-4D80-B560-FC3CC1A1D552}" destId="{844083C6-AFB3-45EF-B1AC-3B2ACD447D66}" srcOrd="0" destOrd="0" presId="urn:microsoft.com/office/officeart/2005/8/layout/hList1"/>
    <dgm:cxn modelId="{E77253ED-2A66-4B72-8FFC-D745AA00ABC0}" type="presOf" srcId="{22D3D7A1-4875-4A0F-AC4F-C65DCFBDAC9F}" destId="{C91BC0B9-0E24-43B3-B79D-AA4F0200D782}" srcOrd="0" destOrd="3" presId="urn:microsoft.com/office/officeart/2005/8/layout/hList1"/>
    <dgm:cxn modelId="{3DDFD0F3-C56F-44B9-BE1C-F6DCC0A9428E}" type="presOf" srcId="{ADE315E6-B941-4789-820B-4C69CFA1E62E}" destId="{C7EDD987-C5E4-4FF6-A113-7B7C9407C23C}" srcOrd="0" destOrd="1" presId="urn:microsoft.com/office/officeart/2005/8/layout/hList1"/>
    <dgm:cxn modelId="{2EF343FA-64FB-4370-BEC5-09C989BD1D65}" srcId="{E5A560B7-993B-42D4-9DBA-6A8EA8D324DE}" destId="{EC0DCE26-5781-44F5-98A1-7C77D274D0F9}" srcOrd="0" destOrd="0" parTransId="{AB366043-4AFD-4898-B329-CC227CF75417}" sibTransId="{30A5A5F5-6A86-4364-89EF-F68D9E5E6018}"/>
    <dgm:cxn modelId="{CBCCD6D2-7E0A-4E09-9D4E-9AD346A5C1C9}" type="presParOf" srcId="{C7C4677F-C32D-4DA5-9207-DC55A74EA4F3}" destId="{700C2789-DF4D-4B1B-82B3-B8124AACE5F5}" srcOrd="0" destOrd="0" presId="urn:microsoft.com/office/officeart/2005/8/layout/hList1"/>
    <dgm:cxn modelId="{470047B9-6617-4120-92F8-64F5681A2EAF}" type="presParOf" srcId="{700C2789-DF4D-4B1B-82B3-B8124AACE5F5}" destId="{0C003B2F-84F7-46AC-B12F-AA4D1CD18951}" srcOrd="0" destOrd="0" presId="urn:microsoft.com/office/officeart/2005/8/layout/hList1"/>
    <dgm:cxn modelId="{373AB077-3701-4549-A7AB-86E64B5D32C0}" type="presParOf" srcId="{700C2789-DF4D-4B1B-82B3-B8124AACE5F5}" destId="{5D6EA841-B6AF-4A37-B55E-91D5702BF874}" srcOrd="1" destOrd="0" presId="urn:microsoft.com/office/officeart/2005/8/layout/hList1"/>
    <dgm:cxn modelId="{679A07E8-68CA-41E6-90DA-A8BAB30DAA2C}" type="presParOf" srcId="{C7C4677F-C32D-4DA5-9207-DC55A74EA4F3}" destId="{9ED1B3A0-9F6B-4415-A762-25946861FEB9}" srcOrd="1" destOrd="0" presId="urn:microsoft.com/office/officeart/2005/8/layout/hList1"/>
    <dgm:cxn modelId="{873CE63D-7EA9-4437-BE2E-C7B018C054EA}" type="presParOf" srcId="{C7C4677F-C32D-4DA5-9207-DC55A74EA4F3}" destId="{701C64A3-6EA3-4DF4-95D6-986D8B4F177B}" srcOrd="2" destOrd="0" presId="urn:microsoft.com/office/officeart/2005/8/layout/hList1"/>
    <dgm:cxn modelId="{4B28FEB4-7928-45F4-B277-4F64A89C5C68}" type="presParOf" srcId="{701C64A3-6EA3-4DF4-95D6-986D8B4F177B}" destId="{F858F897-F09F-4D36-B1D8-EB3DB40ECBB5}" srcOrd="0" destOrd="0" presId="urn:microsoft.com/office/officeart/2005/8/layout/hList1"/>
    <dgm:cxn modelId="{851B3646-9CFF-4DA0-BF99-1954437A77D3}" type="presParOf" srcId="{701C64A3-6EA3-4DF4-95D6-986D8B4F177B}" destId="{5A8809B5-DFED-47C8-85FD-249207CE5BD1}" srcOrd="1" destOrd="0" presId="urn:microsoft.com/office/officeart/2005/8/layout/hList1"/>
    <dgm:cxn modelId="{F82C1069-12B3-4B4F-89C9-BAE4C8CB8117}" type="presParOf" srcId="{C7C4677F-C32D-4DA5-9207-DC55A74EA4F3}" destId="{9998C43A-6582-4B3B-A383-BCD7B8D00DB3}" srcOrd="3" destOrd="0" presId="urn:microsoft.com/office/officeart/2005/8/layout/hList1"/>
    <dgm:cxn modelId="{BC3BE40C-3AAA-4A4E-B4F4-0EF726AA1F6E}" type="presParOf" srcId="{C7C4677F-C32D-4DA5-9207-DC55A74EA4F3}" destId="{796E00E5-9745-49D6-94A6-09B21C331301}" srcOrd="4" destOrd="0" presId="urn:microsoft.com/office/officeart/2005/8/layout/hList1"/>
    <dgm:cxn modelId="{A60BEDC2-4A42-4BDA-A2BC-1B8BF4B3A78E}" type="presParOf" srcId="{796E00E5-9745-49D6-94A6-09B21C331301}" destId="{F267819C-B5FD-411C-9AE0-A0F63D63CC3A}" srcOrd="0" destOrd="0" presId="urn:microsoft.com/office/officeart/2005/8/layout/hList1"/>
    <dgm:cxn modelId="{3FD978CB-0BE5-4EF5-AA48-22838DCC8463}" type="presParOf" srcId="{796E00E5-9745-49D6-94A6-09B21C331301}" destId="{844083C6-AFB3-45EF-B1AC-3B2ACD447D66}" srcOrd="1" destOrd="0" presId="urn:microsoft.com/office/officeart/2005/8/layout/hList1"/>
    <dgm:cxn modelId="{F12FD74D-DB7E-4DD9-97D1-472E3C9B38FB}" type="presParOf" srcId="{C7C4677F-C32D-4DA5-9207-DC55A74EA4F3}" destId="{0C6DE100-09AE-43F4-95BD-654034D86E05}" srcOrd="5" destOrd="0" presId="urn:microsoft.com/office/officeart/2005/8/layout/hList1"/>
    <dgm:cxn modelId="{D169DCE4-18D6-41DF-98C4-5642B5E56E09}" type="presParOf" srcId="{C7C4677F-C32D-4DA5-9207-DC55A74EA4F3}" destId="{C1B2299C-2725-4F9B-88E1-C7B36070E9A3}" srcOrd="6" destOrd="0" presId="urn:microsoft.com/office/officeart/2005/8/layout/hList1"/>
    <dgm:cxn modelId="{ED54D5CA-5ADB-4C9D-8BB2-AD729DBFD3B9}" type="presParOf" srcId="{C1B2299C-2725-4F9B-88E1-C7B36070E9A3}" destId="{B0F7828B-58B3-4EBC-A567-BC19948A1CAA}" srcOrd="0" destOrd="0" presId="urn:microsoft.com/office/officeart/2005/8/layout/hList1"/>
    <dgm:cxn modelId="{C4E98749-6EBF-4560-8DCD-FE3C9F6F07FD}" type="presParOf" srcId="{C1B2299C-2725-4F9B-88E1-C7B36070E9A3}" destId="{C91BC0B9-0E24-43B3-B79D-AA4F0200D782}" srcOrd="1" destOrd="0" presId="urn:microsoft.com/office/officeart/2005/8/layout/hList1"/>
    <dgm:cxn modelId="{F85C5BB0-D477-488F-8C53-BC608E470D84}" type="presParOf" srcId="{C7C4677F-C32D-4DA5-9207-DC55A74EA4F3}" destId="{C9542D17-BEB0-404E-B59C-B1FA2B4B8183}" srcOrd="7" destOrd="0" presId="urn:microsoft.com/office/officeart/2005/8/layout/hList1"/>
    <dgm:cxn modelId="{6CD7560E-E982-4F5B-B262-5B531B7A0587}" type="presParOf" srcId="{C7C4677F-C32D-4DA5-9207-DC55A74EA4F3}" destId="{319DDCE1-8FAD-4181-AF79-C9A8EECF76DD}" srcOrd="8" destOrd="0" presId="urn:microsoft.com/office/officeart/2005/8/layout/hList1"/>
    <dgm:cxn modelId="{A2EA267D-47C6-4F6C-B7F4-B616C23F8AD4}" type="presParOf" srcId="{319DDCE1-8FAD-4181-AF79-C9A8EECF76DD}" destId="{187E5611-C349-4A52-AE3A-4085AB415A7C}" srcOrd="0" destOrd="0" presId="urn:microsoft.com/office/officeart/2005/8/layout/hList1"/>
    <dgm:cxn modelId="{FC4C457A-EEE3-45F8-8EEF-6ABC42D51BEC}" type="presParOf" srcId="{319DDCE1-8FAD-4181-AF79-C9A8EECF76DD}" destId="{C7EDD987-C5E4-4FF6-A113-7B7C9407C2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BAE7F5-B66F-4784-A049-93805C70A7C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F6CE098-74DD-4E2A-B253-9CCE1043D210}">
      <dgm:prSet phldrT="[Texto]"/>
      <dgm:spPr/>
      <dgm:t>
        <a:bodyPr/>
        <a:lstStyle/>
        <a:p>
          <a:pPr>
            <a:buNone/>
          </a:pPr>
          <a:r>
            <a:rPr lang="pt-BR" b="0" i="0" dirty="0"/>
            <a:t>Mercado de terceiro : R$ 220 bilhões ( 4,27% do Produto Interno Bruto (PIB)).</a:t>
          </a:r>
        </a:p>
      </dgm:t>
    </dgm:pt>
    <dgm:pt modelId="{9234DC3B-54F4-42C3-9777-4C1337D8ED56}" type="parTrans" cxnId="{4A541129-82BA-403E-A402-B8A5FE631521}">
      <dgm:prSet/>
      <dgm:spPr/>
      <dgm:t>
        <a:bodyPr/>
        <a:lstStyle/>
        <a:p>
          <a:endParaRPr lang="pt-BR"/>
        </a:p>
      </dgm:t>
    </dgm:pt>
    <dgm:pt modelId="{BCC7E88B-2C36-4485-96E6-A6E0C579173E}" type="sibTrans" cxnId="{4A541129-82BA-403E-A402-B8A5FE631521}">
      <dgm:prSet/>
      <dgm:spPr/>
      <dgm:t>
        <a:bodyPr/>
        <a:lstStyle/>
        <a:p>
          <a:endParaRPr lang="pt-BR"/>
        </a:p>
      </dgm:t>
    </dgm:pt>
    <dgm:pt modelId="{32055427-2491-49E1-BEDD-019F44579518}">
      <dgm:prSet phldrT="[Texto]"/>
      <dgm:spPr/>
      <dgm:t>
        <a:bodyPr/>
        <a:lstStyle/>
        <a:p>
          <a:r>
            <a:rPr lang="pt-BR" dirty="0"/>
            <a:t>Investimentos globais de US$ 400 Bilhões  até em 2029.</a:t>
          </a:r>
        </a:p>
      </dgm:t>
    </dgm:pt>
    <dgm:pt modelId="{ED223888-E658-4D1E-87CF-4C9813C6C7CE}" type="parTrans" cxnId="{DC8336AD-A7E1-45ED-A673-0D301CDD8B22}">
      <dgm:prSet/>
      <dgm:spPr/>
      <dgm:t>
        <a:bodyPr/>
        <a:lstStyle/>
        <a:p>
          <a:endParaRPr lang="pt-BR"/>
        </a:p>
      </dgm:t>
    </dgm:pt>
    <dgm:pt modelId="{F056EE11-F3E0-4B83-9860-928A48F5208A}" type="sibTrans" cxnId="{DC8336AD-A7E1-45ED-A673-0D301CDD8B22}">
      <dgm:prSet/>
      <dgm:spPr/>
      <dgm:t>
        <a:bodyPr/>
        <a:lstStyle/>
        <a:p>
          <a:endParaRPr lang="pt-BR"/>
        </a:p>
      </dgm:t>
    </dgm:pt>
    <dgm:pt modelId="{A89E605A-EBC3-489B-A63C-C950B5918746}">
      <dgm:prSet phldrT="[Texto]"/>
      <dgm:spPr/>
      <dgm:t>
        <a:bodyPr/>
        <a:lstStyle/>
        <a:p>
          <a:r>
            <a:rPr lang="pt-BR" dirty="0"/>
            <a:t>Ameaças : </a:t>
          </a:r>
          <a:r>
            <a:rPr lang="pt-BR" dirty="0" err="1"/>
            <a:t>BigTechs</a:t>
          </a:r>
          <a:r>
            <a:rPr lang="pt-BR" dirty="0"/>
            <a:t>, empresas do terceiro setor tradicionais e </a:t>
          </a:r>
          <a:r>
            <a:rPr lang="pt-BR" dirty="0" err="1"/>
            <a:t>start-ups</a:t>
          </a:r>
          <a:r>
            <a:rPr lang="pt-BR" dirty="0"/>
            <a:t>. </a:t>
          </a:r>
        </a:p>
      </dgm:t>
    </dgm:pt>
    <dgm:pt modelId="{8D507139-4384-4347-9BAD-3020337781FF}" type="parTrans" cxnId="{5CB7B796-57B4-43E3-B949-FCE7366248FB}">
      <dgm:prSet/>
      <dgm:spPr/>
      <dgm:t>
        <a:bodyPr/>
        <a:lstStyle/>
        <a:p>
          <a:endParaRPr lang="pt-BR"/>
        </a:p>
      </dgm:t>
    </dgm:pt>
    <dgm:pt modelId="{784F14CD-C6EC-45FC-8EE7-12DAC1FC3CB8}" type="sibTrans" cxnId="{5CB7B796-57B4-43E3-B949-FCE7366248FB}">
      <dgm:prSet/>
      <dgm:spPr/>
      <dgm:t>
        <a:bodyPr/>
        <a:lstStyle/>
        <a:p>
          <a:endParaRPr lang="pt-BR"/>
        </a:p>
      </dgm:t>
    </dgm:pt>
    <dgm:pt modelId="{42AE98BF-AA8E-41DE-8218-EB1EB5E39090}" type="pres">
      <dgm:prSet presAssocID="{66BAE7F5-B66F-4784-A049-93805C70A7C5}" presName="linear" presStyleCnt="0">
        <dgm:presLayoutVars>
          <dgm:dir/>
          <dgm:animLvl val="lvl"/>
          <dgm:resizeHandles val="exact"/>
        </dgm:presLayoutVars>
      </dgm:prSet>
      <dgm:spPr/>
    </dgm:pt>
    <dgm:pt modelId="{FCEF3B68-26FF-4503-AB04-33DA45546DA7}" type="pres">
      <dgm:prSet presAssocID="{1F6CE098-74DD-4E2A-B253-9CCE1043D210}" presName="parentLin" presStyleCnt="0"/>
      <dgm:spPr/>
    </dgm:pt>
    <dgm:pt modelId="{7C6D06E5-7290-42CD-A2F9-7AD370D1D94F}" type="pres">
      <dgm:prSet presAssocID="{1F6CE098-74DD-4E2A-B253-9CCE1043D210}" presName="parentLeftMargin" presStyleLbl="node1" presStyleIdx="0" presStyleCnt="3"/>
      <dgm:spPr/>
    </dgm:pt>
    <dgm:pt modelId="{9EF7B062-9F14-4366-8F25-FE904CB0A8DA}" type="pres">
      <dgm:prSet presAssocID="{1F6CE098-74DD-4E2A-B253-9CCE1043D210}" presName="parentText" presStyleLbl="node1" presStyleIdx="0" presStyleCnt="3" custLinFactNeighborX="2630" custLinFactNeighborY="39292">
        <dgm:presLayoutVars>
          <dgm:chMax val="0"/>
          <dgm:bulletEnabled val="1"/>
        </dgm:presLayoutVars>
      </dgm:prSet>
      <dgm:spPr/>
    </dgm:pt>
    <dgm:pt modelId="{6D943927-A0C4-4186-BF80-1A28BE58C63C}" type="pres">
      <dgm:prSet presAssocID="{1F6CE098-74DD-4E2A-B253-9CCE1043D210}" presName="negativeSpace" presStyleCnt="0"/>
      <dgm:spPr/>
    </dgm:pt>
    <dgm:pt modelId="{88CA66FC-8E77-4340-AF8E-0EAD486F813E}" type="pres">
      <dgm:prSet presAssocID="{1F6CE098-74DD-4E2A-B253-9CCE1043D210}" presName="childText" presStyleLbl="conFgAcc1" presStyleIdx="0" presStyleCnt="3">
        <dgm:presLayoutVars>
          <dgm:bulletEnabled val="1"/>
        </dgm:presLayoutVars>
      </dgm:prSet>
      <dgm:spPr/>
    </dgm:pt>
    <dgm:pt modelId="{482C1714-A11C-4B80-A398-31FD0F632515}" type="pres">
      <dgm:prSet presAssocID="{BCC7E88B-2C36-4485-96E6-A6E0C579173E}" presName="spaceBetweenRectangles" presStyleCnt="0"/>
      <dgm:spPr/>
    </dgm:pt>
    <dgm:pt modelId="{1E5F73A0-8812-4C72-8B77-9312260EFFC3}" type="pres">
      <dgm:prSet presAssocID="{32055427-2491-49E1-BEDD-019F44579518}" presName="parentLin" presStyleCnt="0"/>
      <dgm:spPr/>
    </dgm:pt>
    <dgm:pt modelId="{260B7D9E-7FB4-4B1F-AE6E-2AC19257557F}" type="pres">
      <dgm:prSet presAssocID="{32055427-2491-49E1-BEDD-019F44579518}" presName="parentLeftMargin" presStyleLbl="node1" presStyleIdx="0" presStyleCnt="3"/>
      <dgm:spPr/>
    </dgm:pt>
    <dgm:pt modelId="{A757FE76-DAFE-4611-B122-FF055A337E1C}" type="pres">
      <dgm:prSet presAssocID="{32055427-2491-49E1-BEDD-019F44579518}" presName="parentText" presStyleLbl="node1" presStyleIdx="1" presStyleCnt="3" custLinFactNeighborX="-5169" custLinFactNeighborY="32471">
        <dgm:presLayoutVars>
          <dgm:chMax val="0"/>
          <dgm:bulletEnabled val="1"/>
        </dgm:presLayoutVars>
      </dgm:prSet>
      <dgm:spPr/>
    </dgm:pt>
    <dgm:pt modelId="{EE43C1D3-C939-4737-8CF7-C95E366BDC97}" type="pres">
      <dgm:prSet presAssocID="{32055427-2491-49E1-BEDD-019F44579518}" presName="negativeSpace" presStyleCnt="0"/>
      <dgm:spPr/>
    </dgm:pt>
    <dgm:pt modelId="{D9F7E914-B6B1-4F70-B56A-D6CEE829F198}" type="pres">
      <dgm:prSet presAssocID="{32055427-2491-49E1-BEDD-019F44579518}" presName="childText" presStyleLbl="conFgAcc1" presStyleIdx="1" presStyleCnt="3">
        <dgm:presLayoutVars>
          <dgm:bulletEnabled val="1"/>
        </dgm:presLayoutVars>
      </dgm:prSet>
      <dgm:spPr/>
    </dgm:pt>
    <dgm:pt modelId="{F04355C6-ACBC-455E-8B0C-ED1EEFF4852F}" type="pres">
      <dgm:prSet presAssocID="{F056EE11-F3E0-4B83-9860-928A48F5208A}" presName="spaceBetweenRectangles" presStyleCnt="0"/>
      <dgm:spPr/>
    </dgm:pt>
    <dgm:pt modelId="{FB1F65E1-DACF-4700-A7EB-AF5785BAA3B1}" type="pres">
      <dgm:prSet presAssocID="{A89E605A-EBC3-489B-A63C-C950B5918746}" presName="parentLin" presStyleCnt="0"/>
      <dgm:spPr/>
    </dgm:pt>
    <dgm:pt modelId="{5A3AF4BB-21D4-47CA-8971-B6D5307EBF8B}" type="pres">
      <dgm:prSet presAssocID="{A89E605A-EBC3-489B-A63C-C950B5918746}" presName="parentLeftMargin" presStyleLbl="node1" presStyleIdx="1" presStyleCnt="3"/>
      <dgm:spPr/>
    </dgm:pt>
    <dgm:pt modelId="{B78354EE-913A-4320-A489-239067ABE7C4}" type="pres">
      <dgm:prSet presAssocID="{A89E605A-EBC3-489B-A63C-C950B5918746}" presName="parentText" presStyleLbl="node1" presStyleIdx="2" presStyleCnt="3" custLinFactNeighborX="-5032" custLinFactNeighborY="51272">
        <dgm:presLayoutVars>
          <dgm:chMax val="0"/>
          <dgm:bulletEnabled val="1"/>
        </dgm:presLayoutVars>
      </dgm:prSet>
      <dgm:spPr/>
    </dgm:pt>
    <dgm:pt modelId="{D5833155-03B0-4482-B1CE-DC3C102A8200}" type="pres">
      <dgm:prSet presAssocID="{A89E605A-EBC3-489B-A63C-C950B5918746}" presName="negativeSpace" presStyleCnt="0"/>
      <dgm:spPr/>
    </dgm:pt>
    <dgm:pt modelId="{63F51FAE-5B0D-4834-B72A-708BD1AA683A}" type="pres">
      <dgm:prSet presAssocID="{A89E605A-EBC3-489B-A63C-C950B591874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90D8500-7289-448D-A549-F642F8BF5E62}" type="presOf" srcId="{A89E605A-EBC3-489B-A63C-C950B5918746}" destId="{B78354EE-913A-4320-A489-239067ABE7C4}" srcOrd="1" destOrd="0" presId="urn:microsoft.com/office/officeart/2005/8/layout/list1"/>
    <dgm:cxn modelId="{3B8D3108-929B-4723-A66E-4FDB36D4A3F8}" type="presOf" srcId="{1F6CE098-74DD-4E2A-B253-9CCE1043D210}" destId="{7C6D06E5-7290-42CD-A2F9-7AD370D1D94F}" srcOrd="0" destOrd="0" presId="urn:microsoft.com/office/officeart/2005/8/layout/list1"/>
    <dgm:cxn modelId="{A6409B0D-FEF1-4132-89D6-AADD0B1E961E}" type="presOf" srcId="{A89E605A-EBC3-489B-A63C-C950B5918746}" destId="{5A3AF4BB-21D4-47CA-8971-B6D5307EBF8B}" srcOrd="0" destOrd="0" presId="urn:microsoft.com/office/officeart/2005/8/layout/list1"/>
    <dgm:cxn modelId="{D52E3E1E-46DC-4562-B2E3-07A4683E8AFF}" type="presOf" srcId="{32055427-2491-49E1-BEDD-019F44579518}" destId="{260B7D9E-7FB4-4B1F-AE6E-2AC19257557F}" srcOrd="0" destOrd="0" presId="urn:microsoft.com/office/officeart/2005/8/layout/list1"/>
    <dgm:cxn modelId="{4A541129-82BA-403E-A402-B8A5FE631521}" srcId="{66BAE7F5-B66F-4784-A049-93805C70A7C5}" destId="{1F6CE098-74DD-4E2A-B253-9CCE1043D210}" srcOrd="0" destOrd="0" parTransId="{9234DC3B-54F4-42C3-9777-4C1337D8ED56}" sibTransId="{BCC7E88B-2C36-4485-96E6-A6E0C579173E}"/>
    <dgm:cxn modelId="{1AA2022B-86E1-483D-B26B-29E6866DBC74}" type="presOf" srcId="{32055427-2491-49E1-BEDD-019F44579518}" destId="{A757FE76-DAFE-4611-B122-FF055A337E1C}" srcOrd="1" destOrd="0" presId="urn:microsoft.com/office/officeart/2005/8/layout/list1"/>
    <dgm:cxn modelId="{5CB7B796-57B4-43E3-B949-FCE7366248FB}" srcId="{66BAE7F5-B66F-4784-A049-93805C70A7C5}" destId="{A89E605A-EBC3-489B-A63C-C950B5918746}" srcOrd="2" destOrd="0" parTransId="{8D507139-4384-4347-9BAD-3020337781FF}" sibTransId="{784F14CD-C6EC-45FC-8EE7-12DAC1FC3CB8}"/>
    <dgm:cxn modelId="{1372D2A5-B3AC-4637-95C2-D08365159C84}" type="presOf" srcId="{66BAE7F5-B66F-4784-A049-93805C70A7C5}" destId="{42AE98BF-AA8E-41DE-8218-EB1EB5E39090}" srcOrd="0" destOrd="0" presId="urn:microsoft.com/office/officeart/2005/8/layout/list1"/>
    <dgm:cxn modelId="{DC8336AD-A7E1-45ED-A673-0D301CDD8B22}" srcId="{66BAE7F5-B66F-4784-A049-93805C70A7C5}" destId="{32055427-2491-49E1-BEDD-019F44579518}" srcOrd="1" destOrd="0" parTransId="{ED223888-E658-4D1E-87CF-4C9813C6C7CE}" sibTransId="{F056EE11-F3E0-4B83-9860-928A48F5208A}"/>
    <dgm:cxn modelId="{185876E7-DB65-41E9-B1DB-E55F1D0ECA82}" type="presOf" srcId="{1F6CE098-74DD-4E2A-B253-9CCE1043D210}" destId="{9EF7B062-9F14-4366-8F25-FE904CB0A8DA}" srcOrd="1" destOrd="0" presId="urn:microsoft.com/office/officeart/2005/8/layout/list1"/>
    <dgm:cxn modelId="{628672EE-43E7-441E-BE46-559AB38DD03A}" type="presParOf" srcId="{42AE98BF-AA8E-41DE-8218-EB1EB5E39090}" destId="{FCEF3B68-26FF-4503-AB04-33DA45546DA7}" srcOrd="0" destOrd="0" presId="urn:microsoft.com/office/officeart/2005/8/layout/list1"/>
    <dgm:cxn modelId="{D5018A1E-E0E3-46A7-9C78-DF629E987ADA}" type="presParOf" srcId="{FCEF3B68-26FF-4503-AB04-33DA45546DA7}" destId="{7C6D06E5-7290-42CD-A2F9-7AD370D1D94F}" srcOrd="0" destOrd="0" presId="urn:microsoft.com/office/officeart/2005/8/layout/list1"/>
    <dgm:cxn modelId="{BAFE5966-039F-40C0-880B-7A3AB1340216}" type="presParOf" srcId="{FCEF3B68-26FF-4503-AB04-33DA45546DA7}" destId="{9EF7B062-9F14-4366-8F25-FE904CB0A8DA}" srcOrd="1" destOrd="0" presId="urn:microsoft.com/office/officeart/2005/8/layout/list1"/>
    <dgm:cxn modelId="{EDB6619E-7D89-4D36-8563-086E5B8CFD19}" type="presParOf" srcId="{42AE98BF-AA8E-41DE-8218-EB1EB5E39090}" destId="{6D943927-A0C4-4186-BF80-1A28BE58C63C}" srcOrd="1" destOrd="0" presId="urn:microsoft.com/office/officeart/2005/8/layout/list1"/>
    <dgm:cxn modelId="{718C7D30-A890-435E-886E-A09B6D3CE232}" type="presParOf" srcId="{42AE98BF-AA8E-41DE-8218-EB1EB5E39090}" destId="{88CA66FC-8E77-4340-AF8E-0EAD486F813E}" srcOrd="2" destOrd="0" presId="urn:microsoft.com/office/officeart/2005/8/layout/list1"/>
    <dgm:cxn modelId="{AA26BC5E-0340-4B75-8893-F624C2099EB2}" type="presParOf" srcId="{42AE98BF-AA8E-41DE-8218-EB1EB5E39090}" destId="{482C1714-A11C-4B80-A398-31FD0F632515}" srcOrd="3" destOrd="0" presId="urn:microsoft.com/office/officeart/2005/8/layout/list1"/>
    <dgm:cxn modelId="{CB06B242-ACBA-4651-8E9B-ADC94FBAE42E}" type="presParOf" srcId="{42AE98BF-AA8E-41DE-8218-EB1EB5E39090}" destId="{1E5F73A0-8812-4C72-8B77-9312260EFFC3}" srcOrd="4" destOrd="0" presId="urn:microsoft.com/office/officeart/2005/8/layout/list1"/>
    <dgm:cxn modelId="{54C60B20-960C-4E8D-BD8F-1D848F2772B0}" type="presParOf" srcId="{1E5F73A0-8812-4C72-8B77-9312260EFFC3}" destId="{260B7D9E-7FB4-4B1F-AE6E-2AC19257557F}" srcOrd="0" destOrd="0" presId="urn:microsoft.com/office/officeart/2005/8/layout/list1"/>
    <dgm:cxn modelId="{E0493F22-9F6C-4162-A4BF-3418FE830B0A}" type="presParOf" srcId="{1E5F73A0-8812-4C72-8B77-9312260EFFC3}" destId="{A757FE76-DAFE-4611-B122-FF055A337E1C}" srcOrd="1" destOrd="0" presId="urn:microsoft.com/office/officeart/2005/8/layout/list1"/>
    <dgm:cxn modelId="{77F7879C-767B-466D-BF1F-24C96570900C}" type="presParOf" srcId="{42AE98BF-AA8E-41DE-8218-EB1EB5E39090}" destId="{EE43C1D3-C939-4737-8CF7-C95E366BDC97}" srcOrd="5" destOrd="0" presId="urn:microsoft.com/office/officeart/2005/8/layout/list1"/>
    <dgm:cxn modelId="{96AA36B3-F341-40EA-A6A6-9F5638677CAD}" type="presParOf" srcId="{42AE98BF-AA8E-41DE-8218-EB1EB5E39090}" destId="{D9F7E914-B6B1-4F70-B56A-D6CEE829F198}" srcOrd="6" destOrd="0" presId="urn:microsoft.com/office/officeart/2005/8/layout/list1"/>
    <dgm:cxn modelId="{20C3C1FC-F820-49F0-988B-021E17342A83}" type="presParOf" srcId="{42AE98BF-AA8E-41DE-8218-EB1EB5E39090}" destId="{F04355C6-ACBC-455E-8B0C-ED1EEFF4852F}" srcOrd="7" destOrd="0" presId="urn:microsoft.com/office/officeart/2005/8/layout/list1"/>
    <dgm:cxn modelId="{223463C3-31CD-4178-88D3-5FD35DE53658}" type="presParOf" srcId="{42AE98BF-AA8E-41DE-8218-EB1EB5E39090}" destId="{FB1F65E1-DACF-4700-A7EB-AF5785BAA3B1}" srcOrd="8" destOrd="0" presId="urn:microsoft.com/office/officeart/2005/8/layout/list1"/>
    <dgm:cxn modelId="{DD784729-CABC-4BDE-BF2B-99D0F6211FA4}" type="presParOf" srcId="{FB1F65E1-DACF-4700-A7EB-AF5785BAA3B1}" destId="{5A3AF4BB-21D4-47CA-8971-B6D5307EBF8B}" srcOrd="0" destOrd="0" presId="urn:microsoft.com/office/officeart/2005/8/layout/list1"/>
    <dgm:cxn modelId="{AD703A7E-849F-4D10-BB8B-B4F7AA7353A9}" type="presParOf" srcId="{FB1F65E1-DACF-4700-A7EB-AF5785BAA3B1}" destId="{B78354EE-913A-4320-A489-239067ABE7C4}" srcOrd="1" destOrd="0" presId="urn:microsoft.com/office/officeart/2005/8/layout/list1"/>
    <dgm:cxn modelId="{8841BE58-0F5E-4F69-BBA2-8A1DF8D5BDEB}" type="presParOf" srcId="{42AE98BF-AA8E-41DE-8218-EB1EB5E39090}" destId="{D5833155-03B0-4482-B1CE-DC3C102A8200}" srcOrd="9" destOrd="0" presId="urn:microsoft.com/office/officeart/2005/8/layout/list1"/>
    <dgm:cxn modelId="{C6A8E599-47D6-4A12-8108-410B6C8F23BD}" type="presParOf" srcId="{42AE98BF-AA8E-41DE-8218-EB1EB5E39090}" destId="{63F51FAE-5B0D-4834-B72A-708BD1AA683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60A0A6-3781-47A2-9015-3F18C8C41B9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5F164755-786B-4774-AD6E-A70154B175D6}" type="pres">
      <dgm:prSet presAssocID="{0560A0A6-3781-47A2-9015-3F18C8C41B91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22F5BE2-AB63-452A-93B3-CF61D9F9CA6F}" type="presOf" srcId="{0560A0A6-3781-47A2-9015-3F18C8C41B91}" destId="{5F164755-786B-4774-AD6E-A70154B175D6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AB20D-EEDC-4437-8705-1A23B1562212}">
      <dsp:nvSpPr>
        <dsp:cNvPr id="0" name=""/>
        <dsp:cNvSpPr/>
      </dsp:nvSpPr>
      <dsp:spPr>
        <a:xfrm>
          <a:off x="743056" y="502079"/>
          <a:ext cx="2659793" cy="360974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3000" r="-123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A374E-3E09-4C49-8D9F-CDD0F2EC17DE}">
      <dsp:nvSpPr>
        <dsp:cNvPr id="0" name=""/>
        <dsp:cNvSpPr/>
      </dsp:nvSpPr>
      <dsp:spPr>
        <a:xfrm>
          <a:off x="5356850" y="2127349"/>
          <a:ext cx="2510061" cy="2494759"/>
        </a:xfrm>
        <a:prstGeom prst="rect">
          <a:avLst/>
        </a:prstGeom>
        <a:noFill/>
        <a:ln w="1397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b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400" kern="1200" dirty="0"/>
        </a:p>
      </dsp:txBody>
      <dsp:txXfrm>
        <a:off x="5356850" y="2127349"/>
        <a:ext cx="2510061" cy="2494759"/>
      </dsp:txXfrm>
    </dsp:sp>
    <dsp:sp modelId="{463697A6-E8F0-4029-83FD-ACD8F2850B6B}">
      <dsp:nvSpPr>
        <dsp:cNvPr id="0" name=""/>
        <dsp:cNvSpPr/>
      </dsp:nvSpPr>
      <dsp:spPr>
        <a:xfrm>
          <a:off x="3329089" y="551515"/>
          <a:ext cx="1122641" cy="11226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14E79-1E10-4024-898E-6AC7BA8B7A71}">
      <dsp:nvSpPr>
        <dsp:cNvPr id="0" name=""/>
        <dsp:cNvSpPr/>
      </dsp:nvSpPr>
      <dsp:spPr>
        <a:xfrm>
          <a:off x="7537878" y="1029693"/>
          <a:ext cx="329033" cy="288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25400" rIns="508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537878" y="1029693"/>
        <a:ext cx="329033" cy="288002"/>
      </dsp:txXfrm>
    </dsp:sp>
    <dsp:sp modelId="{11310207-E0FC-468F-8660-E0519A59E3EB}">
      <dsp:nvSpPr>
        <dsp:cNvPr id="0" name=""/>
        <dsp:cNvSpPr/>
      </dsp:nvSpPr>
      <dsp:spPr>
        <a:xfrm>
          <a:off x="3199402" y="1885865"/>
          <a:ext cx="1122641" cy="11226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483DF-BD98-4C80-91E5-E0A5923EFB8E}">
      <dsp:nvSpPr>
        <dsp:cNvPr id="0" name=""/>
        <dsp:cNvSpPr/>
      </dsp:nvSpPr>
      <dsp:spPr>
        <a:xfrm>
          <a:off x="7850460" y="1939729"/>
          <a:ext cx="16451" cy="112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7850460" y="1939729"/>
        <a:ext cx="16451" cy="1122641"/>
      </dsp:txXfrm>
    </dsp:sp>
    <dsp:sp modelId="{E117182C-EC35-4962-8FA6-A066B0E42567}">
      <dsp:nvSpPr>
        <dsp:cNvPr id="0" name=""/>
        <dsp:cNvSpPr/>
      </dsp:nvSpPr>
      <dsp:spPr>
        <a:xfrm>
          <a:off x="3309948" y="3355583"/>
          <a:ext cx="1122641" cy="1122641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C62AA-3416-4F4B-BDDB-6BC8BC540429}">
      <dsp:nvSpPr>
        <dsp:cNvPr id="0" name=""/>
        <dsp:cNvSpPr/>
      </dsp:nvSpPr>
      <dsp:spPr>
        <a:xfrm>
          <a:off x="5737534" y="3443895"/>
          <a:ext cx="181833" cy="76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12700" bIns="6350" numCol="1" spcCol="1270" anchor="ctr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 dirty="0"/>
        </a:p>
      </dsp:txBody>
      <dsp:txXfrm>
        <a:off x="5737534" y="3443895"/>
        <a:ext cx="181833" cy="7630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5555E-84D8-4D46-8C45-1B46BBB04397}">
      <dsp:nvSpPr>
        <dsp:cNvPr id="0" name=""/>
        <dsp:cNvSpPr/>
      </dsp:nvSpPr>
      <dsp:spPr>
        <a:xfrm>
          <a:off x="-5245679" y="-803467"/>
          <a:ext cx="6246864" cy="6246864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397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BC08B-C262-45A2-B0EE-D04C001C68B6}">
      <dsp:nvSpPr>
        <dsp:cNvPr id="0" name=""/>
        <dsp:cNvSpPr/>
      </dsp:nvSpPr>
      <dsp:spPr>
        <a:xfrm>
          <a:off x="644022" y="463992"/>
          <a:ext cx="5044829" cy="92798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5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rgbClr val="002060"/>
              </a:solidFill>
            </a:rPr>
            <a:t>Capital de R$330.000,00</a:t>
          </a:r>
        </a:p>
      </dsp:txBody>
      <dsp:txXfrm>
        <a:off x="644022" y="463992"/>
        <a:ext cx="5044829" cy="927985"/>
      </dsp:txXfrm>
    </dsp:sp>
    <dsp:sp modelId="{770B6E66-6F09-4B08-87E0-BE68079C42F5}">
      <dsp:nvSpPr>
        <dsp:cNvPr id="0" name=""/>
        <dsp:cNvSpPr/>
      </dsp:nvSpPr>
      <dsp:spPr>
        <a:xfrm>
          <a:off x="64031" y="347994"/>
          <a:ext cx="1159982" cy="1159982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7362-9B94-4F81-8228-38438E7D4FBB}">
      <dsp:nvSpPr>
        <dsp:cNvPr id="0" name=""/>
        <dsp:cNvSpPr/>
      </dsp:nvSpPr>
      <dsp:spPr>
        <a:xfrm>
          <a:off x="981344" y="1855971"/>
          <a:ext cx="4707506" cy="92798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5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rgbClr val="002060"/>
              </a:solidFill>
            </a:rPr>
            <a:t>Estrutura em B2B .	</a:t>
          </a:r>
        </a:p>
      </dsp:txBody>
      <dsp:txXfrm>
        <a:off x="981344" y="1855971"/>
        <a:ext cx="4707506" cy="927985"/>
      </dsp:txXfrm>
    </dsp:sp>
    <dsp:sp modelId="{A7AAA115-6BBF-4DF4-BA7C-85036AA53A1D}">
      <dsp:nvSpPr>
        <dsp:cNvPr id="0" name=""/>
        <dsp:cNvSpPr/>
      </dsp:nvSpPr>
      <dsp:spPr>
        <a:xfrm>
          <a:off x="401353" y="1739973"/>
          <a:ext cx="1159982" cy="1159982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79736-6F69-48B3-A0F0-BD23F8D64CC5}">
      <dsp:nvSpPr>
        <dsp:cNvPr id="0" name=""/>
        <dsp:cNvSpPr/>
      </dsp:nvSpPr>
      <dsp:spPr>
        <a:xfrm>
          <a:off x="696034" y="3262306"/>
          <a:ext cx="5044829" cy="927985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6589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>
              <a:solidFill>
                <a:srgbClr val="002060"/>
              </a:solidFill>
            </a:rPr>
            <a:t>Focando em terceiro setor.</a:t>
          </a:r>
        </a:p>
      </dsp:txBody>
      <dsp:txXfrm>
        <a:off x="696034" y="3262306"/>
        <a:ext cx="5044829" cy="927985"/>
      </dsp:txXfrm>
    </dsp:sp>
    <dsp:sp modelId="{D1B66F96-6A13-43A5-86D2-AE80850849C7}">
      <dsp:nvSpPr>
        <dsp:cNvPr id="0" name=""/>
        <dsp:cNvSpPr/>
      </dsp:nvSpPr>
      <dsp:spPr>
        <a:xfrm>
          <a:off x="64031" y="3131952"/>
          <a:ext cx="1159982" cy="1159982"/>
        </a:xfrm>
        <a:prstGeom prst="ellipse">
          <a:avLst/>
        </a:prstGeom>
        <a:solidFill>
          <a:srgbClr val="002060"/>
        </a:solidFill>
        <a:ln w="1397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DE98D-2D31-4515-8C4A-EBE6FFEF877A}">
      <dsp:nvSpPr>
        <dsp:cNvPr id="0" name=""/>
        <dsp:cNvSpPr/>
      </dsp:nvSpPr>
      <dsp:spPr>
        <a:xfrm>
          <a:off x="1862324" y="684028"/>
          <a:ext cx="4069016" cy="4069016"/>
        </a:xfrm>
        <a:prstGeom prst="blockArc">
          <a:avLst>
            <a:gd name="adj1" fmla="val 10800000"/>
            <a:gd name="adj2" fmla="val 162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7592-2775-4C81-930D-D8653F4FD3FE}">
      <dsp:nvSpPr>
        <dsp:cNvPr id="0" name=""/>
        <dsp:cNvSpPr/>
      </dsp:nvSpPr>
      <dsp:spPr>
        <a:xfrm>
          <a:off x="1862324" y="684028"/>
          <a:ext cx="4069016" cy="4069016"/>
        </a:xfrm>
        <a:prstGeom prst="blockArc">
          <a:avLst>
            <a:gd name="adj1" fmla="val 5400000"/>
            <a:gd name="adj2" fmla="val 108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0A997-4E0D-4DFA-BA1C-9DA7D2DDA9B0}">
      <dsp:nvSpPr>
        <dsp:cNvPr id="0" name=""/>
        <dsp:cNvSpPr/>
      </dsp:nvSpPr>
      <dsp:spPr>
        <a:xfrm>
          <a:off x="1862324" y="684028"/>
          <a:ext cx="4069016" cy="4069016"/>
        </a:xfrm>
        <a:prstGeom prst="blockArc">
          <a:avLst>
            <a:gd name="adj1" fmla="val 0"/>
            <a:gd name="adj2" fmla="val 540000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28CCB-5344-4A48-8D05-D38C15F89D42}">
      <dsp:nvSpPr>
        <dsp:cNvPr id="0" name=""/>
        <dsp:cNvSpPr/>
      </dsp:nvSpPr>
      <dsp:spPr>
        <a:xfrm>
          <a:off x="1862324" y="684028"/>
          <a:ext cx="4069016" cy="4069016"/>
        </a:xfrm>
        <a:prstGeom prst="blockArc">
          <a:avLst>
            <a:gd name="adj1" fmla="val 16200000"/>
            <a:gd name="adj2" fmla="val 0"/>
            <a:gd name="adj3" fmla="val 463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86215-292C-436F-AB0B-41B38F36499F}">
      <dsp:nvSpPr>
        <dsp:cNvPr id="0" name=""/>
        <dsp:cNvSpPr/>
      </dsp:nvSpPr>
      <dsp:spPr>
        <a:xfrm>
          <a:off x="3024472" y="1739855"/>
          <a:ext cx="1872306" cy="1872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IA</a:t>
          </a:r>
        </a:p>
      </dsp:txBody>
      <dsp:txXfrm>
        <a:off x="3298665" y="2014048"/>
        <a:ext cx="1323920" cy="1323920"/>
      </dsp:txXfrm>
    </dsp:sp>
    <dsp:sp modelId="{7B434B9C-1502-4AB8-9068-A183C8C5D1C9}">
      <dsp:nvSpPr>
        <dsp:cNvPr id="0" name=""/>
        <dsp:cNvSpPr/>
      </dsp:nvSpPr>
      <dsp:spPr>
        <a:xfrm>
          <a:off x="3083445" y="-72654"/>
          <a:ext cx="1626773" cy="16077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Oportunidades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000" kern="1200" dirty="0"/>
        </a:p>
      </dsp:txBody>
      <dsp:txXfrm>
        <a:off x="3321680" y="162793"/>
        <a:ext cx="1150303" cy="1136836"/>
      </dsp:txXfrm>
    </dsp:sp>
    <dsp:sp modelId="{A45437FB-8467-40FB-B449-C7B4B9CE0B3D}">
      <dsp:nvSpPr>
        <dsp:cNvPr id="0" name=""/>
        <dsp:cNvSpPr/>
      </dsp:nvSpPr>
      <dsp:spPr>
        <a:xfrm>
          <a:off x="5228851" y="2063229"/>
          <a:ext cx="1310614" cy="13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SAS</a:t>
          </a:r>
        </a:p>
      </dsp:txBody>
      <dsp:txXfrm>
        <a:off x="5420786" y="2255164"/>
        <a:ext cx="926744" cy="926744"/>
      </dsp:txXfrm>
    </dsp:sp>
    <dsp:sp modelId="{DF64BE29-77B7-4219-984F-9162B39661F4}">
      <dsp:nvSpPr>
        <dsp:cNvPr id="0" name=""/>
        <dsp:cNvSpPr/>
      </dsp:nvSpPr>
      <dsp:spPr>
        <a:xfrm>
          <a:off x="3241525" y="4050556"/>
          <a:ext cx="1310614" cy="13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Pessoas.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 dirty="0"/>
        </a:p>
      </dsp:txBody>
      <dsp:txXfrm>
        <a:off x="3433460" y="4242491"/>
        <a:ext cx="926744" cy="926744"/>
      </dsp:txXfrm>
    </dsp:sp>
    <dsp:sp modelId="{166D99AF-DF29-4F97-BCC4-524619548A28}">
      <dsp:nvSpPr>
        <dsp:cNvPr id="0" name=""/>
        <dsp:cNvSpPr/>
      </dsp:nvSpPr>
      <dsp:spPr>
        <a:xfrm>
          <a:off x="1254199" y="2063229"/>
          <a:ext cx="1310614" cy="13106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Banco de dados.</a:t>
          </a:r>
        </a:p>
      </dsp:txBody>
      <dsp:txXfrm>
        <a:off x="1446134" y="2255164"/>
        <a:ext cx="926744" cy="9267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03B2F-84F7-46AC-B12F-AA4D1CD18951}">
      <dsp:nvSpPr>
        <dsp:cNvPr id="0" name=""/>
        <dsp:cNvSpPr/>
      </dsp:nvSpPr>
      <dsp:spPr>
        <a:xfrm>
          <a:off x="206501" y="37391"/>
          <a:ext cx="1739421" cy="662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Riscos Cibernéticos	</a:t>
          </a:r>
        </a:p>
      </dsp:txBody>
      <dsp:txXfrm>
        <a:off x="206501" y="37391"/>
        <a:ext cx="1739421" cy="662940"/>
      </dsp:txXfrm>
    </dsp:sp>
    <dsp:sp modelId="{5D6EA841-B6AF-4A37-B55E-91D5702BF874}">
      <dsp:nvSpPr>
        <dsp:cNvPr id="0" name=""/>
        <dsp:cNvSpPr/>
      </dsp:nvSpPr>
      <dsp:spPr>
        <a:xfrm>
          <a:off x="195873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Ataques cibernéticos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Infraestrutura pode estar defasada.</a:t>
          </a:r>
        </a:p>
      </dsp:txBody>
      <dsp:txXfrm>
        <a:off x="195873" y="575722"/>
        <a:ext cx="1739421" cy="1411852"/>
      </dsp:txXfrm>
    </dsp:sp>
    <dsp:sp modelId="{F858F897-F09F-4D36-B1D8-EB3DB40ECBB5}">
      <dsp:nvSpPr>
        <dsp:cNvPr id="0" name=""/>
        <dsp:cNvSpPr/>
      </dsp:nvSpPr>
      <dsp:spPr>
        <a:xfrm>
          <a:off x="2217533" y="0"/>
          <a:ext cx="1739421" cy="662940"/>
        </a:xfrm>
        <a:prstGeom prst="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3970" cap="flat" cmpd="sng" algn="ctr">
          <a:solidFill>
            <a:schemeClr val="accent2">
              <a:hueOff val="-1856167"/>
              <a:satOff val="606"/>
              <a:lumOff val="-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Ricos jurídicos</a:t>
          </a:r>
        </a:p>
      </dsp:txBody>
      <dsp:txXfrm>
        <a:off x="2217533" y="0"/>
        <a:ext cx="1739421" cy="662940"/>
      </dsp:txXfrm>
    </dsp:sp>
    <dsp:sp modelId="{5A8809B5-DFED-47C8-85FD-249207CE5BD1}">
      <dsp:nvSpPr>
        <dsp:cNvPr id="0" name=""/>
        <dsp:cNvSpPr/>
      </dsp:nvSpPr>
      <dsp:spPr>
        <a:xfrm>
          <a:off x="2228161" y="498366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1852154"/>
            <a:satOff val="395"/>
            <a:lumOff val="-13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852154"/>
              <a:satOff val="395"/>
              <a:lumOff val="-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Leis de proteção de dados LGPD.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Riscos trabalhistas.</a:t>
          </a:r>
        </a:p>
      </dsp:txBody>
      <dsp:txXfrm>
        <a:off x="2228161" y="498366"/>
        <a:ext cx="1739421" cy="1411852"/>
      </dsp:txXfrm>
    </dsp:sp>
    <dsp:sp modelId="{F267819C-B5FD-411C-9AE0-A0F63D63CC3A}">
      <dsp:nvSpPr>
        <dsp:cNvPr id="0" name=""/>
        <dsp:cNvSpPr/>
      </dsp:nvSpPr>
      <dsp:spPr>
        <a:xfrm>
          <a:off x="4117746" y="0"/>
          <a:ext cx="1739421" cy="662940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Tecnologia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</dsp:txBody>
      <dsp:txXfrm>
        <a:off x="4117746" y="0"/>
        <a:ext cx="1739421" cy="662940"/>
      </dsp:txXfrm>
    </dsp:sp>
    <dsp:sp modelId="{844083C6-AFB3-45EF-B1AC-3B2ACD447D66}">
      <dsp:nvSpPr>
        <dsp:cNvPr id="0" name=""/>
        <dsp:cNvSpPr/>
      </dsp:nvSpPr>
      <dsp:spPr>
        <a:xfrm>
          <a:off x="4096421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No quarto ano não pode  ter infraestrutura para receber.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Aumento de custos em Nuvem.</a:t>
          </a:r>
        </a:p>
      </dsp:txBody>
      <dsp:txXfrm>
        <a:off x="4096421" y="575722"/>
        <a:ext cx="1739421" cy="1411852"/>
      </dsp:txXfrm>
    </dsp:sp>
    <dsp:sp modelId="{B0F7828B-58B3-4EBC-A567-BC19948A1CAA}">
      <dsp:nvSpPr>
        <dsp:cNvPr id="0" name=""/>
        <dsp:cNvSpPr/>
      </dsp:nvSpPr>
      <dsp:spPr>
        <a:xfrm>
          <a:off x="6106688" y="0"/>
          <a:ext cx="1739421" cy="662940"/>
        </a:xfrm>
        <a:prstGeom prst="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3970" cap="flat" cmpd="sng" algn="ctr">
          <a:solidFill>
            <a:schemeClr val="accent2">
              <a:hueOff val="-5568501"/>
              <a:satOff val="1817"/>
              <a:lumOff val="-16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 err="1"/>
            <a:t>Infraesturtura</a:t>
          </a:r>
          <a:endParaRPr lang="pt-BR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	</a:t>
          </a:r>
        </a:p>
      </dsp:txBody>
      <dsp:txXfrm>
        <a:off x="6106688" y="0"/>
        <a:ext cx="1739421" cy="662940"/>
      </dsp:txXfrm>
    </dsp:sp>
    <dsp:sp modelId="{C91BC0B9-0E24-43B3-B79D-AA4F0200D782}">
      <dsp:nvSpPr>
        <dsp:cNvPr id="0" name=""/>
        <dsp:cNvSpPr/>
      </dsp:nvSpPr>
      <dsp:spPr>
        <a:xfrm>
          <a:off x="6124899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5556461"/>
            <a:satOff val="1186"/>
            <a:lumOff val="-38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556461"/>
              <a:satOff val="1186"/>
              <a:lumOff val="-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Investimento forte em banco de dados.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Educação de cliente.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SAS.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Aumento de custos imobilizados e </a:t>
          </a:r>
          <a:r>
            <a:rPr lang="pt-BR" sz="1200" kern="1200" dirty="0" err="1"/>
            <a:t>infraesturtura</a:t>
          </a:r>
          <a:r>
            <a:rPr lang="pt-BR" sz="1200" kern="1200" dirty="0"/>
            <a:t>.</a:t>
          </a:r>
        </a:p>
      </dsp:txBody>
      <dsp:txXfrm>
        <a:off x="6124899" y="575722"/>
        <a:ext cx="1739421" cy="1411852"/>
      </dsp:txXfrm>
    </dsp:sp>
    <dsp:sp modelId="{187E5611-C349-4A52-AE3A-4085AB415A7C}">
      <dsp:nvSpPr>
        <dsp:cNvPr id="0" name=""/>
        <dsp:cNvSpPr/>
      </dsp:nvSpPr>
      <dsp:spPr>
        <a:xfrm>
          <a:off x="7940835" y="0"/>
          <a:ext cx="1739421" cy="662940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Mercado do terceiro setor</a:t>
          </a:r>
        </a:p>
      </dsp:txBody>
      <dsp:txXfrm>
        <a:off x="7940835" y="0"/>
        <a:ext cx="1739421" cy="662940"/>
      </dsp:txXfrm>
    </dsp:sp>
    <dsp:sp modelId="{C7EDD987-C5E4-4FF6-A113-7B7C9407C23C}">
      <dsp:nvSpPr>
        <dsp:cNvPr id="0" name=""/>
        <dsp:cNvSpPr/>
      </dsp:nvSpPr>
      <dsp:spPr>
        <a:xfrm>
          <a:off x="7930210" y="575722"/>
          <a:ext cx="1739421" cy="1411852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Mercado competitivo.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Risco de intervenção governamental.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Não ser aceito no terceiro setor por ser tecnologia.</a:t>
          </a:r>
        </a:p>
      </dsp:txBody>
      <dsp:txXfrm>
        <a:off x="7930210" y="575722"/>
        <a:ext cx="1739421" cy="14118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A66FC-8E77-4340-AF8E-0EAD486F813E}">
      <dsp:nvSpPr>
        <dsp:cNvPr id="0" name=""/>
        <dsp:cNvSpPr/>
      </dsp:nvSpPr>
      <dsp:spPr>
        <a:xfrm>
          <a:off x="0" y="763655"/>
          <a:ext cx="858543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7B062-9F14-4366-8F25-FE904CB0A8DA}">
      <dsp:nvSpPr>
        <dsp:cNvPr id="0" name=""/>
        <dsp:cNvSpPr/>
      </dsp:nvSpPr>
      <dsp:spPr>
        <a:xfrm>
          <a:off x="440561" y="725723"/>
          <a:ext cx="600980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b="0" i="0" kern="1200" dirty="0"/>
            <a:t>Mercado de terceiro : R$ 220 bilhões ( 4,27% do Produto Interno Bruto (PIB)).</a:t>
          </a:r>
        </a:p>
      </dsp:txBody>
      <dsp:txXfrm>
        <a:off x="457854" y="743016"/>
        <a:ext cx="5975219" cy="319654"/>
      </dsp:txXfrm>
    </dsp:sp>
    <dsp:sp modelId="{D9F7E914-B6B1-4F70-B56A-D6CEE829F198}">
      <dsp:nvSpPr>
        <dsp:cNvPr id="0" name=""/>
        <dsp:cNvSpPr/>
      </dsp:nvSpPr>
      <dsp:spPr>
        <a:xfrm>
          <a:off x="0" y="1307975"/>
          <a:ext cx="858543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57FE76-DAFE-4611-B122-FF055A337E1C}">
      <dsp:nvSpPr>
        <dsp:cNvPr id="0" name=""/>
        <dsp:cNvSpPr/>
      </dsp:nvSpPr>
      <dsp:spPr>
        <a:xfrm>
          <a:off x="407082" y="1245880"/>
          <a:ext cx="600980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Investimentos globais de US$ 400 Bilhões  até em 2029.</a:t>
          </a:r>
        </a:p>
      </dsp:txBody>
      <dsp:txXfrm>
        <a:off x="424375" y="1263173"/>
        <a:ext cx="5975219" cy="319654"/>
      </dsp:txXfrm>
    </dsp:sp>
    <dsp:sp modelId="{63F51FAE-5B0D-4834-B72A-708BD1AA683A}">
      <dsp:nvSpPr>
        <dsp:cNvPr id="0" name=""/>
        <dsp:cNvSpPr/>
      </dsp:nvSpPr>
      <dsp:spPr>
        <a:xfrm>
          <a:off x="0" y="1852295"/>
          <a:ext cx="8585436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354EE-913A-4320-A489-239067ABE7C4}">
      <dsp:nvSpPr>
        <dsp:cNvPr id="0" name=""/>
        <dsp:cNvSpPr/>
      </dsp:nvSpPr>
      <dsp:spPr>
        <a:xfrm>
          <a:off x="407670" y="1856801"/>
          <a:ext cx="6009805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156" tIns="0" rIns="22715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Ameaças : </a:t>
          </a:r>
          <a:r>
            <a:rPr lang="pt-BR" sz="1200" kern="1200" dirty="0" err="1"/>
            <a:t>BigTechs</a:t>
          </a:r>
          <a:r>
            <a:rPr lang="pt-BR" sz="1200" kern="1200" dirty="0"/>
            <a:t>, empresas do terceiro setor tradicionais e </a:t>
          </a:r>
          <a:r>
            <a:rPr lang="pt-BR" sz="1200" kern="1200" dirty="0" err="1"/>
            <a:t>start-ups</a:t>
          </a:r>
          <a:r>
            <a:rPr lang="pt-BR" sz="1200" kern="1200" dirty="0"/>
            <a:t>. </a:t>
          </a:r>
        </a:p>
      </dsp:txBody>
      <dsp:txXfrm>
        <a:off x="424963" y="1874094"/>
        <a:ext cx="5975219" cy="3196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207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66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55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90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99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0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7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49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9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7FE917-B056-4BDB-BE0A-A780D81CF2CB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A4D4D99-66C6-4EDC-A9F0-C40E1E1600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7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404DF-EEA6-8C43-4AE3-65FDAB21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6048" y="996332"/>
            <a:ext cx="8751471" cy="368199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71218-2A2D-B438-AB11-64BBB89AA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9974" y="5006083"/>
            <a:ext cx="9418320" cy="1691640"/>
          </a:xfrm>
        </p:spPr>
        <p:txBody>
          <a:bodyPr/>
          <a:lstStyle/>
          <a:p>
            <a:r>
              <a:rPr lang="pt-BR" sz="4400" dirty="0"/>
              <a:t>Equipe </a:t>
            </a:r>
            <a:r>
              <a:rPr lang="pt-BR" sz="4400" dirty="0" err="1"/>
              <a:t>Haru</a:t>
            </a:r>
            <a:r>
              <a:rPr lang="pt-BR" sz="4400" dirty="0"/>
              <a:t> </a:t>
            </a:r>
          </a:p>
          <a:p>
            <a:endParaRPr lang="pt-BR" sz="44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41024FB9-3BD7-0CB8-82C9-1208F5608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608"/>
          <a:stretch>
            <a:fillRect/>
          </a:stretch>
        </p:blipFill>
        <p:spPr>
          <a:xfrm>
            <a:off x="234481" y="0"/>
            <a:ext cx="5270868" cy="45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CE7B3-0138-3669-87CD-F330C42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1AC4A-69D0-3160-D048-4072A5EB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711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2F55A-BB5C-2F79-739E-50C02B5A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9FCE6-B623-76F5-D8F0-E5CEFBB44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3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19362-407A-EEC6-3732-2F45C8A7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Proposito da empresa e modelo de negocio.</a:t>
            </a:r>
            <a:br>
              <a:rPr lang="pt-BR" dirty="0"/>
            </a:br>
            <a:endParaRPr lang="pt-BR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675A8D1-363B-47D1-CF1E-54ECBB7210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666989"/>
              </p:ext>
            </p:extLst>
          </p:nvPr>
        </p:nvGraphicFramePr>
        <p:xfrm>
          <a:off x="-743098" y="1028540"/>
          <a:ext cx="7866912" cy="5063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uxograma: Terminação 6">
            <a:extLst>
              <a:ext uri="{FF2B5EF4-FFF2-40B4-BE49-F238E27FC236}">
                <a16:creationId xmlns:a16="http://schemas.microsoft.com/office/drawing/2014/main" id="{51085E2F-06E8-CC35-2237-28BB8F1BCC8A}"/>
              </a:ext>
            </a:extLst>
          </p:cNvPr>
          <p:cNvSpPr/>
          <p:nvPr/>
        </p:nvSpPr>
        <p:spPr>
          <a:xfrm>
            <a:off x="3689497" y="1275907"/>
            <a:ext cx="4816550" cy="140424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Transformar o mundo com educação.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11A0DF9D-EDDB-CF5A-A8A7-0488DBA0471E}"/>
              </a:ext>
            </a:extLst>
          </p:cNvPr>
          <p:cNvSpPr/>
          <p:nvPr/>
        </p:nvSpPr>
        <p:spPr>
          <a:xfrm>
            <a:off x="3689497" y="2773607"/>
            <a:ext cx="4593266" cy="140424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oportunidades e conectar empresas com os talentos.</a:t>
            </a:r>
          </a:p>
        </p:txBody>
      </p:sp>
      <p:sp>
        <p:nvSpPr>
          <p:cNvPr id="9" name="Fluxograma: Terminação 8">
            <a:extLst>
              <a:ext uri="{FF2B5EF4-FFF2-40B4-BE49-F238E27FC236}">
                <a16:creationId xmlns:a16="http://schemas.microsoft.com/office/drawing/2014/main" id="{E0FB8312-4417-7BC0-F3FC-C2D036F4E359}"/>
              </a:ext>
            </a:extLst>
          </p:cNvPr>
          <p:cNvSpPr/>
          <p:nvPr/>
        </p:nvSpPr>
        <p:spPr>
          <a:xfrm>
            <a:off x="3683968" y="4425217"/>
            <a:ext cx="4816550" cy="140424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Assessorando melhor  nas escolhas dos candidatos e empresas para construir um futuro prospero. </a:t>
            </a:r>
          </a:p>
        </p:txBody>
      </p:sp>
    </p:spTree>
    <p:extLst>
      <p:ext uri="{BB962C8B-B14F-4D97-AF65-F5344CB8AC3E}">
        <p14:creationId xmlns:p14="http://schemas.microsoft.com/office/powerpoint/2010/main" val="61607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7C31C-BE25-F2D7-7129-7CC7E29E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-127400"/>
            <a:ext cx="9692640" cy="1325562"/>
          </a:xfrm>
        </p:spPr>
        <p:txBody>
          <a:bodyPr/>
          <a:lstStyle/>
          <a:p>
            <a:r>
              <a:rPr lang="pt-BR" dirty="0"/>
              <a:t>                      Estrutura 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1C354CF-260A-E7A2-6CAA-44499F2CC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852111"/>
              </p:ext>
            </p:extLst>
          </p:nvPr>
        </p:nvGraphicFramePr>
        <p:xfrm>
          <a:off x="-106995" y="1382232"/>
          <a:ext cx="5752883" cy="4639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BD3988D-C8A3-E27F-6C95-6B5A2F251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753885"/>
              </p:ext>
            </p:extLst>
          </p:nvPr>
        </p:nvGraphicFramePr>
        <p:xfrm>
          <a:off x="4518838" y="835839"/>
          <a:ext cx="7793665" cy="528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2731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D8C5B-51F7-4036-E1B8-04D866C8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175" y="-168497"/>
            <a:ext cx="9692640" cy="1325562"/>
          </a:xfrm>
        </p:spPr>
        <p:txBody>
          <a:bodyPr/>
          <a:lstStyle/>
          <a:p>
            <a:r>
              <a:rPr lang="pt-BR" dirty="0"/>
              <a:t>Planejamento estratégico 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CEF5BA-4B7F-2C6F-590D-5873FFE72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Primeiro ano até o terceiro ano.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77028E9-1F0D-5178-524F-028310DDB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Quarto ano ao sétimo ano.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BE65B23A-81CF-EF58-162C-A95A8AB6227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Expansão com empresas grandes e médias.</a:t>
            </a:r>
          </a:p>
          <a:p>
            <a:r>
              <a:rPr lang="pt-BR" dirty="0"/>
              <a:t>Investimento forte em aquisição em banco de dados e sistema de infraestrutura da empresa.</a:t>
            </a:r>
          </a:p>
          <a:p>
            <a:r>
              <a:rPr lang="pt-BR" dirty="0"/>
              <a:t>Crescimento de quadro de funcionários e maior, melhores ferramentas para empresa IA.</a:t>
            </a:r>
          </a:p>
          <a:p>
            <a:r>
              <a:rPr lang="pt-BR" dirty="0"/>
              <a:t>Gestão de contratos de segurança de dados, identificação e compliance.</a:t>
            </a:r>
          </a:p>
          <a:p>
            <a:r>
              <a:rPr lang="pt-BR" dirty="0"/>
              <a:t>Identificar negócios com oportunidades e comprar pequenos negócios com expertise.</a:t>
            </a:r>
          </a:p>
          <a:p>
            <a:pPr marL="0" indent="0">
              <a:buNone/>
            </a:pPr>
            <a:r>
              <a:rPr lang="pt-BR" dirty="0"/>
              <a:t>  </a:t>
            </a:r>
          </a:p>
          <a:p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B2DDB43C-D97C-8058-A15F-AAD623AABD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Foco regional com empresas.</a:t>
            </a:r>
          </a:p>
          <a:p>
            <a:r>
              <a:rPr lang="pt-BR" dirty="0"/>
              <a:t>Públicos entre jovens de 16 á 29 anos. </a:t>
            </a:r>
          </a:p>
          <a:p>
            <a:r>
              <a:rPr lang="pt-BR" dirty="0"/>
              <a:t>Crescimento orgânico profissional do cliente e desenvolvimento humano.</a:t>
            </a:r>
          </a:p>
          <a:p>
            <a:r>
              <a:rPr lang="pt-BR" dirty="0"/>
              <a:t>Criar relações com stakeholders.</a:t>
            </a:r>
          </a:p>
          <a:p>
            <a:r>
              <a:rPr lang="pt-BR" dirty="0"/>
              <a:t>Identificar vagas, perfis para vaga.</a:t>
            </a:r>
          </a:p>
          <a:p>
            <a:r>
              <a:rPr lang="pt-BR" dirty="0"/>
              <a:t>Procurar financiamentos para contribuir para crescimento.</a:t>
            </a:r>
          </a:p>
          <a:p>
            <a:r>
              <a:rPr lang="pt-BR" dirty="0"/>
              <a:t>Investimento em  Software, infraestruturas em nuvem  e banco de dados.</a:t>
            </a:r>
          </a:p>
          <a:p>
            <a:r>
              <a:rPr lang="pt-BR" dirty="0"/>
              <a:t>Fundação do compliance.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6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F4B02-8221-BEBB-5805-AB824F6B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540807" cy="856984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          </a:t>
            </a:r>
            <a:br>
              <a:rPr lang="pt-BR" dirty="0"/>
            </a:br>
            <a:r>
              <a:rPr lang="pt-BR" dirty="0"/>
              <a:t>                  Projeção financeira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53D390-681E-3C46-9779-3F19E7E59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6C957A8E-AA46-6163-A7F0-F428C0DE01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44185283"/>
              </p:ext>
            </p:extLst>
          </p:nvPr>
        </p:nvGraphicFramePr>
        <p:xfrm>
          <a:off x="439130" y="1129794"/>
          <a:ext cx="10606603" cy="2992269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802817">
                  <a:extLst>
                    <a:ext uri="{9D8B030D-6E8A-4147-A177-3AD203B41FA5}">
                      <a16:colId xmlns:a16="http://schemas.microsoft.com/office/drawing/2014/main" val="4231439137"/>
                    </a:ext>
                  </a:extLst>
                </a:gridCol>
                <a:gridCol w="1371481">
                  <a:extLst>
                    <a:ext uri="{9D8B030D-6E8A-4147-A177-3AD203B41FA5}">
                      <a16:colId xmlns:a16="http://schemas.microsoft.com/office/drawing/2014/main" val="1442540514"/>
                    </a:ext>
                  </a:extLst>
                </a:gridCol>
                <a:gridCol w="1053699">
                  <a:extLst>
                    <a:ext uri="{9D8B030D-6E8A-4147-A177-3AD203B41FA5}">
                      <a16:colId xmlns:a16="http://schemas.microsoft.com/office/drawing/2014/main" val="96013817"/>
                    </a:ext>
                  </a:extLst>
                </a:gridCol>
                <a:gridCol w="1170777">
                  <a:extLst>
                    <a:ext uri="{9D8B030D-6E8A-4147-A177-3AD203B41FA5}">
                      <a16:colId xmlns:a16="http://schemas.microsoft.com/office/drawing/2014/main" val="489043593"/>
                    </a:ext>
                  </a:extLst>
                </a:gridCol>
                <a:gridCol w="1605634">
                  <a:extLst>
                    <a:ext uri="{9D8B030D-6E8A-4147-A177-3AD203B41FA5}">
                      <a16:colId xmlns:a16="http://schemas.microsoft.com/office/drawing/2014/main" val="2301073511"/>
                    </a:ext>
                  </a:extLst>
                </a:gridCol>
                <a:gridCol w="1522009">
                  <a:extLst>
                    <a:ext uri="{9D8B030D-6E8A-4147-A177-3AD203B41FA5}">
                      <a16:colId xmlns:a16="http://schemas.microsoft.com/office/drawing/2014/main" val="1753586465"/>
                    </a:ext>
                  </a:extLst>
                </a:gridCol>
                <a:gridCol w="1522009">
                  <a:extLst>
                    <a:ext uri="{9D8B030D-6E8A-4147-A177-3AD203B41FA5}">
                      <a16:colId xmlns:a16="http://schemas.microsoft.com/office/drawing/2014/main" val="318297670"/>
                    </a:ext>
                  </a:extLst>
                </a:gridCol>
                <a:gridCol w="1558177">
                  <a:extLst>
                    <a:ext uri="{9D8B030D-6E8A-4147-A177-3AD203B41FA5}">
                      <a16:colId xmlns:a16="http://schemas.microsoft.com/office/drawing/2014/main" val="2224087966"/>
                    </a:ext>
                  </a:extLst>
                </a:gridCol>
              </a:tblGrid>
              <a:tr h="210617"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1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2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3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4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5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6</a:t>
                      </a:r>
                      <a:endParaRPr lang="pt-BR" sz="1200" b="0" i="0" u="sng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sng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7</a:t>
                      </a:r>
                      <a:endParaRPr lang="pt-BR" sz="1200" b="0" i="0" u="sng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0885350"/>
                  </a:ext>
                </a:extLst>
              </a:tr>
              <a:tr h="38072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R$ 150.000,00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R$ 200.000,00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R$ 890.006,00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R$ 4.935.039,00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R$ 24.716.456,00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R$ 61.791.140,00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R$ 117.403.166,00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903354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Custo dos Produtos Vendidos (CPV/COGS)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17,50%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u="none" strike="noStrike" cap="none" spc="0" dirty="0">
                          <a:ln w="9525">
                            <a:solidFill>
                              <a:schemeClr val="bg1"/>
                            </a:solidFill>
                            <a:prstDash val="solid"/>
                          </a:ln>
                          <a:solidFill>
                            <a:schemeClr val="tx1"/>
                          </a:solidFill>
                          <a:effectLst>
                            <a:outerShdw blurRad="12700" dist="38100" dir="2700000" algn="tl" rotWithShape="0">
                              <a:schemeClr val="bg1">
                                <a:lumMod val="5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</a:t>
                      </a:r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15,00%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83789960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(=) Lucro Bruto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R$ 140.000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R$ 623.004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R$ 3.454.527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R$ 17.301.519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R$ 43.253.798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R$ 82.182.216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8055076"/>
                  </a:ext>
                </a:extLst>
              </a:tr>
              <a:tr h="35365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EBITDA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-R$ 10.000,00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R$ 20.000,00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R$ 434.003,00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R$ 2.861.023,00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R$ 14.729.873,00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R$ 27.884.763,20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R$ 55.600.422,18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802738"/>
                  </a:ext>
                </a:extLst>
              </a:tr>
              <a:tr h="340242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Income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R$ 321.752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R$ 2.142.017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R$ 11.043.655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R$ 18.363.572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u="none" strike="noStrike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R$ 39.600.317</a:t>
                      </a:r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2769948"/>
                  </a:ext>
                </a:extLst>
              </a:tr>
              <a:tr h="210617">
                <a:tc>
                  <a:txBody>
                    <a:bodyPr/>
                    <a:lstStyle/>
                    <a:p>
                      <a:pPr algn="ctr" fontAlgn="b"/>
                      <a:endParaRPr lang="pt-BR" sz="1200" b="0" i="1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200" b="0" i="0" u="none" strike="noStrike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95" marR="3595" marT="359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90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23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D7617067-3753-EF9D-770D-00A4B8EAD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3201094"/>
              </p:ext>
            </p:extLst>
          </p:nvPr>
        </p:nvGraphicFramePr>
        <p:xfrm>
          <a:off x="222435" y="251421"/>
          <a:ext cx="10409981" cy="43595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983">
                  <a:extLst>
                    <a:ext uri="{9D8B030D-6E8A-4147-A177-3AD203B41FA5}">
                      <a16:colId xmlns:a16="http://schemas.microsoft.com/office/drawing/2014/main" val="4017219563"/>
                    </a:ext>
                  </a:extLst>
                </a:gridCol>
                <a:gridCol w="1520064">
                  <a:extLst>
                    <a:ext uri="{9D8B030D-6E8A-4147-A177-3AD203B41FA5}">
                      <a16:colId xmlns:a16="http://schemas.microsoft.com/office/drawing/2014/main" val="673430214"/>
                    </a:ext>
                  </a:extLst>
                </a:gridCol>
                <a:gridCol w="1097295">
                  <a:extLst>
                    <a:ext uri="{9D8B030D-6E8A-4147-A177-3AD203B41FA5}">
                      <a16:colId xmlns:a16="http://schemas.microsoft.com/office/drawing/2014/main" val="3665403706"/>
                    </a:ext>
                  </a:extLst>
                </a:gridCol>
                <a:gridCol w="1192710">
                  <a:extLst>
                    <a:ext uri="{9D8B030D-6E8A-4147-A177-3AD203B41FA5}">
                      <a16:colId xmlns:a16="http://schemas.microsoft.com/office/drawing/2014/main" val="1090454941"/>
                    </a:ext>
                  </a:extLst>
                </a:gridCol>
                <a:gridCol w="1431253">
                  <a:extLst>
                    <a:ext uri="{9D8B030D-6E8A-4147-A177-3AD203B41FA5}">
                      <a16:colId xmlns:a16="http://schemas.microsoft.com/office/drawing/2014/main" val="623364351"/>
                    </a:ext>
                  </a:extLst>
                </a:gridCol>
                <a:gridCol w="1545753">
                  <a:extLst>
                    <a:ext uri="{9D8B030D-6E8A-4147-A177-3AD203B41FA5}">
                      <a16:colId xmlns:a16="http://schemas.microsoft.com/office/drawing/2014/main" val="3742008886"/>
                    </a:ext>
                  </a:extLst>
                </a:gridCol>
                <a:gridCol w="1345378">
                  <a:extLst>
                    <a:ext uri="{9D8B030D-6E8A-4147-A177-3AD203B41FA5}">
                      <a16:colId xmlns:a16="http://schemas.microsoft.com/office/drawing/2014/main" val="3183355641"/>
                    </a:ext>
                  </a:extLst>
                </a:gridCol>
                <a:gridCol w="1383545">
                  <a:extLst>
                    <a:ext uri="{9D8B030D-6E8A-4147-A177-3AD203B41FA5}">
                      <a16:colId xmlns:a16="http://schemas.microsoft.com/office/drawing/2014/main" val="906652463"/>
                    </a:ext>
                  </a:extLst>
                </a:gridCol>
              </a:tblGrid>
              <a:tr h="1877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Ano 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108506"/>
                  </a:ext>
                </a:extLst>
              </a:tr>
              <a:tr h="1877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R$ 890.006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R$ 4.935.039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R$ 24.716.456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R$ 61.791.140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R$ 117.403.166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5600"/>
                  </a:ext>
                </a:extLst>
              </a:tr>
              <a:tr h="48811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CPV (30% da Receita)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R$ 267.002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R$ 1.480.512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R$ 7.414.937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R$ 18.537.342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R$ 35.220.950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757487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Lucro Bruto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R$ 623.004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R$ 3.454.527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R$ 17.301.519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R$ 43.253.798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R$ 82.182.216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259730"/>
                  </a:ext>
                </a:extLst>
              </a:tr>
              <a:tr h="64456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OPEX (R$100k + 10% Receita)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R$ 189.001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R$ 593.504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R$ 2.571.646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R$ 15.369.035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R$ 26.581.794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14518"/>
                  </a:ext>
                </a:extLst>
              </a:tr>
              <a:tr h="42867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EBITDA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R$ 434.003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R$ 2.861.023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R$ 14.729.873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R$ 27.884.763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R$ 55.600.422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39885"/>
                  </a:ext>
                </a:extLst>
              </a:tr>
              <a:tr h="644563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Depreciação/Amortização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R$ 90.000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R$ 400.000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399659"/>
                  </a:ext>
                </a:extLst>
              </a:tr>
              <a:tr h="1877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EBIT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R$ 429.003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R$ 2.856.023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R$ 14.724.873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R$ 27.484.763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R$ 55.300.422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408493"/>
                  </a:ext>
                </a:extLst>
              </a:tr>
              <a:tr h="3066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Despesas Financeiras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R$ 125.000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R$ 450.000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R$ 3.500.000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R$ 3.000.000,00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R$ 2.500.000,00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95610"/>
                  </a:ext>
                </a:extLst>
              </a:tr>
              <a:tr h="187737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LAIR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R$ 429.003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R$ 2.856.023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R$ 14.724.873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R$ 24.484.763,20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R$ 52.800.422,18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294195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(-) Imposto de Renda (IR)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R$ 107.251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R$ 714.006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R$ 3.681.218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R$ 6.121.190,80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R$ 13.200.105,55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53997"/>
                  </a:ext>
                </a:extLst>
              </a:tr>
              <a:tr h="33166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Income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R$ 15.000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R$ 321.752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R$ 2.142.017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R$ 11.043.655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R$ 18.363.572,40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R$ 39.600.316,64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39" marR="3939" marT="3939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396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3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5F419-4B80-DEAB-8F8F-5E7F9A38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5082"/>
            <a:ext cx="9692640" cy="1325562"/>
          </a:xfrm>
        </p:spPr>
        <p:txBody>
          <a:bodyPr/>
          <a:lstStyle/>
          <a:p>
            <a:r>
              <a:rPr lang="pt-BR" dirty="0"/>
              <a:t>Oportunidades de negócios e riscos.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B2217B95-9ACD-BF4F-ACB3-EBE329062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647683"/>
              </p:ext>
            </p:extLst>
          </p:nvPr>
        </p:nvGraphicFramePr>
        <p:xfrm>
          <a:off x="794230" y="1341586"/>
          <a:ext cx="9680257" cy="4839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420497CF-9DFC-DBD3-3DC6-DB46E4D993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6878585"/>
              </p:ext>
            </p:extLst>
          </p:nvPr>
        </p:nvGraphicFramePr>
        <p:xfrm>
          <a:off x="1249680" y="3429000"/>
          <a:ext cx="8585436" cy="2741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FDB24298-88A3-246B-F967-E42FAB09A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6973107"/>
              </p:ext>
            </p:extLst>
          </p:nvPr>
        </p:nvGraphicFramePr>
        <p:xfrm>
          <a:off x="2032001" y="719667"/>
          <a:ext cx="1455478" cy="1449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60312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CF71F-37E2-DBD9-40FB-A3BA639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52" y="-293459"/>
            <a:ext cx="9692640" cy="1325562"/>
          </a:xfrm>
        </p:spPr>
        <p:txBody>
          <a:bodyPr/>
          <a:lstStyle/>
          <a:p>
            <a:r>
              <a:rPr lang="pt-BR" dirty="0"/>
              <a:t>       Planejamento estratégico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F59C5E1-A844-0E4D-60B9-C4CDBBA9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5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6D9F5-525F-579C-504A-102D13FA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Stakeholders	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12F2DC-2CC5-4D17-25A0-5F5548B1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81172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159</TotalTime>
  <Words>762</Words>
  <Application>Microsoft Office PowerPoint</Application>
  <PresentationFormat>Widescreen</PresentationFormat>
  <Paragraphs>204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Times New Roman</vt:lpstr>
      <vt:lpstr>Wingdings 2</vt:lpstr>
      <vt:lpstr>Exibir</vt:lpstr>
      <vt:lpstr>Apresentação do PowerPoint</vt:lpstr>
      <vt:lpstr>Proposito da empresa e modelo de negocio. </vt:lpstr>
      <vt:lpstr>                      Estrutura </vt:lpstr>
      <vt:lpstr>Planejamento estratégico </vt:lpstr>
      <vt:lpstr>                                   Projeção financeira</vt:lpstr>
      <vt:lpstr>Apresentação do PowerPoint</vt:lpstr>
      <vt:lpstr>Oportunidades de negócios e riscos.</vt:lpstr>
      <vt:lpstr>       Planejamento estratégico</vt:lpstr>
      <vt:lpstr>Stakeholders </vt:lpstr>
      <vt:lpstr>Concorrentes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Cavalheiro</dc:creator>
  <cp:lastModifiedBy>Gustavo Cavalheiro</cp:lastModifiedBy>
  <cp:revision>1</cp:revision>
  <dcterms:created xsi:type="dcterms:W3CDTF">2025-07-05T18:11:58Z</dcterms:created>
  <dcterms:modified xsi:type="dcterms:W3CDTF">2025-07-05T20:51:34Z</dcterms:modified>
</cp:coreProperties>
</file>