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Assistant" pitchFamily="2" charset="-79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tZOzNEY6ZS/Lg1vXB1DkHAjT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C542B-AFBA-434D-9D5F-0312AD550D8E}">
  <a:tblStyle styleId="{BEEC542B-AFBA-434D-9D5F-0312AD550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 txBox="1">
            <a:spLocks noGrp="1"/>
          </p:cNvSpPr>
          <p:nvPr>
            <p:ph type="ctrTitle"/>
          </p:nvPr>
        </p:nvSpPr>
        <p:spPr>
          <a:xfrm>
            <a:off x="720000" y="765788"/>
            <a:ext cx="44670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CC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3"/>
          <p:cNvSpPr txBox="1">
            <a:spLocks noGrp="1"/>
          </p:cNvSpPr>
          <p:nvPr>
            <p:ph type="subTitle" idx="1"/>
          </p:nvPr>
        </p:nvSpPr>
        <p:spPr>
          <a:xfrm>
            <a:off x="720000" y="3393663"/>
            <a:ext cx="36570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53"/>
          <p:cNvGrpSpPr/>
          <p:nvPr/>
        </p:nvGrpSpPr>
        <p:grpSpPr>
          <a:xfrm>
            <a:off x="0" y="0"/>
            <a:ext cx="9150900" cy="5171700"/>
            <a:chOff x="0" y="0"/>
            <a:chExt cx="9150900" cy="5171700"/>
          </a:xfrm>
        </p:grpSpPr>
        <p:cxnSp>
          <p:nvCxnSpPr>
            <p:cNvPr id="12" name="Google Shape;12;p53"/>
            <p:cNvCxnSpPr/>
            <p:nvPr/>
          </p:nvCxnSpPr>
          <p:spPr>
            <a:xfrm>
              <a:off x="0" y="336600"/>
              <a:ext cx="91509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53"/>
            <p:cNvCxnSpPr/>
            <p:nvPr/>
          </p:nvCxnSpPr>
          <p:spPr>
            <a:xfrm>
              <a:off x="87069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53"/>
            <p:cNvCxnSpPr/>
            <p:nvPr/>
          </p:nvCxnSpPr>
          <p:spPr>
            <a:xfrm>
              <a:off x="0" y="4796400"/>
              <a:ext cx="91509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53"/>
            <p:cNvCxnSpPr/>
            <p:nvPr/>
          </p:nvCxnSpPr>
          <p:spPr>
            <a:xfrm>
              <a:off x="5697425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2"/>
          <p:cNvSpPr txBox="1">
            <a:spLocks noGrp="1"/>
          </p:cNvSpPr>
          <p:nvPr>
            <p:ph type="title"/>
          </p:nvPr>
        </p:nvSpPr>
        <p:spPr>
          <a:xfrm>
            <a:off x="5217100" y="956700"/>
            <a:ext cx="2934000" cy="2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62"/>
          <p:cNvGrpSpPr/>
          <p:nvPr/>
        </p:nvGrpSpPr>
        <p:grpSpPr>
          <a:xfrm>
            <a:off x="0" y="0"/>
            <a:ext cx="9150925" cy="5171700"/>
            <a:chOff x="0" y="0"/>
            <a:chExt cx="9150925" cy="5171700"/>
          </a:xfrm>
        </p:grpSpPr>
        <p:grpSp>
          <p:nvGrpSpPr>
            <p:cNvPr id="127" name="Google Shape;127;p62"/>
            <p:cNvGrpSpPr/>
            <p:nvPr/>
          </p:nvGrpSpPr>
          <p:grpSpPr>
            <a:xfrm>
              <a:off x="0" y="0"/>
              <a:ext cx="9144000" cy="5171700"/>
              <a:chOff x="0" y="0"/>
              <a:chExt cx="9144000" cy="5171700"/>
            </a:xfrm>
          </p:grpSpPr>
          <p:grpSp>
            <p:nvGrpSpPr>
              <p:cNvPr id="128" name="Google Shape;128;p62"/>
              <p:cNvGrpSpPr/>
              <p:nvPr/>
            </p:nvGrpSpPr>
            <p:grpSpPr>
              <a:xfrm>
                <a:off x="437100" y="0"/>
                <a:ext cx="8269800" cy="5171700"/>
                <a:chOff x="437100" y="0"/>
                <a:chExt cx="8269800" cy="5171700"/>
              </a:xfrm>
            </p:grpSpPr>
            <p:cxnSp>
              <p:nvCxnSpPr>
                <p:cNvPr id="129" name="Google Shape;129;p62"/>
                <p:cNvCxnSpPr/>
                <p:nvPr/>
              </p:nvCxnSpPr>
              <p:spPr>
                <a:xfrm>
                  <a:off x="437100" y="0"/>
                  <a:ext cx="0" cy="517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130;p62"/>
                <p:cNvCxnSpPr/>
                <p:nvPr/>
              </p:nvCxnSpPr>
              <p:spPr>
                <a:xfrm>
                  <a:off x="8706900" y="0"/>
                  <a:ext cx="0" cy="517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1" name="Google Shape;131;p62"/>
              <p:cNvGrpSpPr/>
              <p:nvPr/>
            </p:nvGrpSpPr>
            <p:grpSpPr>
              <a:xfrm>
                <a:off x="0" y="336600"/>
                <a:ext cx="9144000" cy="4459800"/>
                <a:chOff x="6925" y="336600"/>
                <a:chExt cx="9144000" cy="4459800"/>
              </a:xfrm>
            </p:grpSpPr>
            <p:cxnSp>
              <p:nvCxnSpPr>
                <p:cNvPr id="132" name="Google Shape;132;p62"/>
                <p:cNvCxnSpPr/>
                <p:nvPr/>
              </p:nvCxnSpPr>
              <p:spPr>
                <a:xfrm>
                  <a:off x="6925" y="47964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3" name="Google Shape;133;p62"/>
                <p:cNvCxnSpPr/>
                <p:nvPr/>
              </p:nvCxnSpPr>
              <p:spPr>
                <a:xfrm>
                  <a:off x="6925" y="3366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34" name="Google Shape;134;p62"/>
            <p:cNvCxnSpPr/>
            <p:nvPr/>
          </p:nvCxnSpPr>
          <p:spPr>
            <a:xfrm>
              <a:off x="6925" y="36797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63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138" name="Google Shape;138;p63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139" name="Google Shape;139;p63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63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1" name="Google Shape;141;p63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142" name="Google Shape;142;p63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63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4"/>
          <p:cNvSpPr txBox="1">
            <a:spLocks noGrp="1"/>
          </p:cNvSpPr>
          <p:nvPr>
            <p:ph type="title"/>
          </p:nvPr>
        </p:nvSpPr>
        <p:spPr>
          <a:xfrm>
            <a:off x="720000" y="44500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4"/>
          <p:cNvSpPr txBox="1">
            <a:spLocks noGrp="1"/>
          </p:cNvSpPr>
          <p:nvPr>
            <p:ph type="subTitle" idx="1"/>
          </p:nvPr>
        </p:nvSpPr>
        <p:spPr>
          <a:xfrm>
            <a:off x="937700" y="3137025"/>
            <a:ext cx="21753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subTitle" idx="2"/>
          </p:nvPr>
        </p:nvSpPr>
        <p:spPr>
          <a:xfrm>
            <a:off x="3484422" y="3137025"/>
            <a:ext cx="21753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subTitle" idx="3"/>
          </p:nvPr>
        </p:nvSpPr>
        <p:spPr>
          <a:xfrm>
            <a:off x="6031150" y="3137025"/>
            <a:ext cx="21753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 txBox="1">
            <a:spLocks noGrp="1"/>
          </p:cNvSpPr>
          <p:nvPr>
            <p:ph type="subTitle" idx="4"/>
          </p:nvPr>
        </p:nvSpPr>
        <p:spPr>
          <a:xfrm>
            <a:off x="937700" y="39902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0" name="Google Shape;150;p64"/>
          <p:cNvSpPr txBox="1">
            <a:spLocks noGrp="1"/>
          </p:cNvSpPr>
          <p:nvPr>
            <p:ph type="subTitle" idx="5"/>
          </p:nvPr>
        </p:nvSpPr>
        <p:spPr>
          <a:xfrm>
            <a:off x="3477488" y="39902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subTitle" idx="6"/>
          </p:nvPr>
        </p:nvSpPr>
        <p:spPr>
          <a:xfrm>
            <a:off x="6031138" y="39902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152" name="Google Shape;152;p64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153" name="Google Shape;153;p64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154" name="Google Shape;154;p64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64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56" name="Google Shape;156;p64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157" name="Google Shape;157;p64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64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body" idx="1"/>
          </p:nvPr>
        </p:nvSpPr>
        <p:spPr>
          <a:xfrm>
            <a:off x="843150" y="2076000"/>
            <a:ext cx="3414600" cy="2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title"/>
          </p:nvPr>
        </p:nvSpPr>
        <p:spPr>
          <a:xfrm>
            <a:off x="843150" y="449397"/>
            <a:ext cx="34146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5"/>
          <p:cNvGrpSpPr/>
          <p:nvPr/>
        </p:nvGrpSpPr>
        <p:grpSpPr>
          <a:xfrm>
            <a:off x="6925" y="0"/>
            <a:ext cx="9144000" cy="5171700"/>
            <a:chOff x="6925" y="0"/>
            <a:chExt cx="9144000" cy="5171700"/>
          </a:xfrm>
        </p:grpSpPr>
        <p:cxnSp>
          <p:nvCxnSpPr>
            <p:cNvPr id="163" name="Google Shape;163;p65"/>
            <p:cNvCxnSpPr/>
            <p:nvPr/>
          </p:nvCxnSpPr>
          <p:spPr>
            <a:xfrm>
              <a:off x="6925" y="1808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4" name="Google Shape;164;p65"/>
            <p:cNvGrpSpPr/>
            <p:nvPr/>
          </p:nvGrpSpPr>
          <p:grpSpPr>
            <a:xfrm>
              <a:off x="6925" y="336600"/>
              <a:ext cx="9144000" cy="4459800"/>
              <a:chOff x="6925" y="336600"/>
              <a:chExt cx="9144000" cy="4459800"/>
            </a:xfrm>
          </p:grpSpPr>
          <p:cxnSp>
            <p:nvCxnSpPr>
              <p:cNvPr id="165" name="Google Shape;165;p65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65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67" name="Google Shape;167;p65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168" name="Google Shape;168;p65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65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70" name="Google Shape;170;p65"/>
            <p:cNvCxnSpPr/>
            <p:nvPr/>
          </p:nvCxnSpPr>
          <p:spPr>
            <a:xfrm>
              <a:off x="528005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"/>
          <p:cNvSpPr txBox="1">
            <a:spLocks noGrp="1"/>
          </p:cNvSpPr>
          <p:nvPr>
            <p:ph type="title"/>
          </p:nvPr>
        </p:nvSpPr>
        <p:spPr>
          <a:xfrm>
            <a:off x="720000" y="4464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subTitle" idx="1"/>
          </p:nvPr>
        </p:nvSpPr>
        <p:spPr>
          <a:xfrm>
            <a:off x="971200" y="2034319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6"/>
          <p:cNvSpPr txBox="1">
            <a:spLocks noGrp="1"/>
          </p:cNvSpPr>
          <p:nvPr>
            <p:ph type="subTitle" idx="2"/>
          </p:nvPr>
        </p:nvSpPr>
        <p:spPr>
          <a:xfrm>
            <a:off x="3482875" y="2034319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6"/>
          <p:cNvSpPr txBox="1">
            <a:spLocks noGrp="1"/>
          </p:cNvSpPr>
          <p:nvPr>
            <p:ph type="subTitle" idx="3"/>
          </p:nvPr>
        </p:nvSpPr>
        <p:spPr>
          <a:xfrm>
            <a:off x="971200" y="3818330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subTitle" idx="4"/>
          </p:nvPr>
        </p:nvSpPr>
        <p:spPr>
          <a:xfrm>
            <a:off x="3482875" y="3818330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6"/>
          <p:cNvSpPr txBox="1">
            <a:spLocks noGrp="1"/>
          </p:cNvSpPr>
          <p:nvPr>
            <p:ph type="subTitle" idx="5"/>
          </p:nvPr>
        </p:nvSpPr>
        <p:spPr>
          <a:xfrm>
            <a:off x="5994522" y="2034319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6"/>
          <p:cNvSpPr txBox="1">
            <a:spLocks noGrp="1"/>
          </p:cNvSpPr>
          <p:nvPr>
            <p:ph type="subTitle" idx="6"/>
          </p:nvPr>
        </p:nvSpPr>
        <p:spPr>
          <a:xfrm>
            <a:off x="5994522" y="3818330"/>
            <a:ext cx="217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66"/>
          <p:cNvGrpSpPr/>
          <p:nvPr/>
        </p:nvGrpSpPr>
        <p:grpSpPr>
          <a:xfrm>
            <a:off x="1382934" y="4513500"/>
            <a:ext cx="6919523" cy="157775"/>
            <a:chOff x="736300" y="4355725"/>
            <a:chExt cx="3755100" cy="157775"/>
          </a:xfrm>
        </p:grpSpPr>
        <p:cxnSp>
          <p:nvCxnSpPr>
            <p:cNvPr id="180" name="Google Shape;180;p66"/>
            <p:cNvCxnSpPr/>
            <p:nvPr/>
          </p:nvCxnSpPr>
          <p:spPr>
            <a:xfrm>
              <a:off x="736300" y="4513500"/>
              <a:ext cx="3755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66"/>
            <p:cNvCxnSpPr/>
            <p:nvPr/>
          </p:nvCxnSpPr>
          <p:spPr>
            <a:xfrm>
              <a:off x="736300" y="4355725"/>
              <a:ext cx="3755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182;p66"/>
          <p:cNvSpPr txBox="1">
            <a:spLocks noGrp="1"/>
          </p:cNvSpPr>
          <p:nvPr>
            <p:ph type="subTitle" idx="7"/>
          </p:nvPr>
        </p:nvSpPr>
        <p:spPr>
          <a:xfrm>
            <a:off x="971200" y="1522102"/>
            <a:ext cx="21783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3" name="Google Shape;183;p66"/>
          <p:cNvSpPr txBox="1">
            <a:spLocks noGrp="1"/>
          </p:cNvSpPr>
          <p:nvPr>
            <p:ph type="subTitle" idx="8"/>
          </p:nvPr>
        </p:nvSpPr>
        <p:spPr>
          <a:xfrm>
            <a:off x="3482875" y="1522102"/>
            <a:ext cx="21783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4" name="Google Shape;184;p66"/>
          <p:cNvSpPr txBox="1">
            <a:spLocks noGrp="1"/>
          </p:cNvSpPr>
          <p:nvPr>
            <p:ph type="subTitle" idx="9"/>
          </p:nvPr>
        </p:nvSpPr>
        <p:spPr>
          <a:xfrm>
            <a:off x="5994550" y="1522102"/>
            <a:ext cx="21783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5" name="Google Shape;185;p66"/>
          <p:cNvSpPr txBox="1">
            <a:spLocks noGrp="1"/>
          </p:cNvSpPr>
          <p:nvPr>
            <p:ph type="subTitle" idx="13"/>
          </p:nvPr>
        </p:nvSpPr>
        <p:spPr>
          <a:xfrm>
            <a:off x="971200" y="3306113"/>
            <a:ext cx="21783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6" name="Google Shape;186;p66"/>
          <p:cNvSpPr txBox="1">
            <a:spLocks noGrp="1"/>
          </p:cNvSpPr>
          <p:nvPr>
            <p:ph type="subTitle" idx="14"/>
          </p:nvPr>
        </p:nvSpPr>
        <p:spPr>
          <a:xfrm>
            <a:off x="3482875" y="3306108"/>
            <a:ext cx="2328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7" name="Google Shape;187;p66"/>
          <p:cNvSpPr txBox="1">
            <a:spLocks noGrp="1"/>
          </p:cNvSpPr>
          <p:nvPr>
            <p:ph type="subTitle" idx="15"/>
          </p:nvPr>
        </p:nvSpPr>
        <p:spPr>
          <a:xfrm>
            <a:off x="5994550" y="3306113"/>
            <a:ext cx="21783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188" name="Google Shape;188;p66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189" name="Google Shape;189;p66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190" name="Google Shape;190;p66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66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2" name="Google Shape;192;p66"/>
            <p:cNvGrpSpPr/>
            <p:nvPr/>
          </p:nvGrpSpPr>
          <p:grpSpPr>
            <a:xfrm>
              <a:off x="0" y="341850"/>
              <a:ext cx="9144000" cy="4459800"/>
              <a:chOff x="6925" y="336600"/>
              <a:chExt cx="9144000" cy="4459800"/>
            </a:xfrm>
          </p:grpSpPr>
          <p:cxnSp>
            <p:nvCxnSpPr>
              <p:cNvPr id="193" name="Google Shape;193;p66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66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7"/>
          <p:cNvSpPr txBox="1">
            <a:spLocks noGrp="1"/>
          </p:cNvSpPr>
          <p:nvPr>
            <p:ph type="subTitle" idx="1"/>
          </p:nvPr>
        </p:nvSpPr>
        <p:spPr>
          <a:xfrm>
            <a:off x="3694290" y="1661175"/>
            <a:ext cx="3372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97" name="Google Shape;197;p67"/>
          <p:cNvSpPr txBox="1">
            <a:spLocks noGrp="1"/>
          </p:cNvSpPr>
          <p:nvPr>
            <p:ph type="subTitle" idx="2"/>
          </p:nvPr>
        </p:nvSpPr>
        <p:spPr>
          <a:xfrm>
            <a:off x="3694290" y="3097225"/>
            <a:ext cx="3372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98" name="Google Shape;198;p67"/>
          <p:cNvSpPr txBox="1">
            <a:spLocks noGrp="1"/>
          </p:cNvSpPr>
          <p:nvPr>
            <p:ph type="subTitle" idx="3"/>
          </p:nvPr>
        </p:nvSpPr>
        <p:spPr>
          <a:xfrm>
            <a:off x="3694200" y="3528150"/>
            <a:ext cx="3372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p67"/>
          <p:cNvSpPr txBox="1">
            <a:spLocks noGrp="1"/>
          </p:cNvSpPr>
          <p:nvPr>
            <p:ph type="subTitle" idx="4"/>
          </p:nvPr>
        </p:nvSpPr>
        <p:spPr>
          <a:xfrm>
            <a:off x="3694200" y="2090950"/>
            <a:ext cx="3372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67"/>
          <p:cNvSpPr txBox="1">
            <a:spLocks noGrp="1"/>
          </p:cNvSpPr>
          <p:nvPr>
            <p:ph type="title"/>
          </p:nvPr>
        </p:nvSpPr>
        <p:spPr>
          <a:xfrm>
            <a:off x="720000" y="4562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7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02" name="Google Shape;202;p67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03" name="Google Shape;203;p67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p67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5" name="Google Shape;205;p67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06" name="Google Shape;206;p67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67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8"/>
          <p:cNvSpPr txBox="1">
            <a:spLocks noGrp="1"/>
          </p:cNvSpPr>
          <p:nvPr>
            <p:ph type="body" idx="1"/>
          </p:nvPr>
        </p:nvSpPr>
        <p:spPr>
          <a:xfrm>
            <a:off x="1253438" y="2608625"/>
            <a:ext cx="3029700" cy="1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68"/>
          <p:cNvSpPr txBox="1">
            <a:spLocks noGrp="1"/>
          </p:cNvSpPr>
          <p:nvPr>
            <p:ph type="body" idx="2"/>
          </p:nvPr>
        </p:nvSpPr>
        <p:spPr>
          <a:xfrm>
            <a:off x="4860873" y="2608625"/>
            <a:ext cx="3029700" cy="1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2" name="Google Shape;212;p68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13" name="Google Shape;213;p68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14" name="Google Shape;214;p68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68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16" name="Google Shape;216;p68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17" name="Google Shape;217;p68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68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9"/>
          <p:cNvSpPr txBox="1">
            <a:spLocks noGrp="1"/>
          </p:cNvSpPr>
          <p:nvPr>
            <p:ph type="title"/>
          </p:nvPr>
        </p:nvSpPr>
        <p:spPr>
          <a:xfrm>
            <a:off x="918600" y="1112882"/>
            <a:ext cx="7306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1" name="Google Shape;221;p69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22" name="Google Shape;222;p69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23" name="Google Shape;223;p69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69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5" name="Google Shape;225;p69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26" name="Google Shape;226;p69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69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0"/>
          <p:cNvSpPr txBox="1">
            <a:spLocks noGrp="1"/>
          </p:cNvSpPr>
          <p:nvPr>
            <p:ph type="title"/>
          </p:nvPr>
        </p:nvSpPr>
        <p:spPr>
          <a:xfrm>
            <a:off x="4880300" y="444337"/>
            <a:ext cx="35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0"/>
          <p:cNvSpPr txBox="1">
            <a:spLocks noGrp="1"/>
          </p:cNvSpPr>
          <p:nvPr>
            <p:ph type="subTitle" idx="1"/>
          </p:nvPr>
        </p:nvSpPr>
        <p:spPr>
          <a:xfrm>
            <a:off x="5564225" y="1623013"/>
            <a:ext cx="28596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1" name="Google Shape;231;p70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32" name="Google Shape;232;p70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33" name="Google Shape;233;p70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p70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5" name="Google Shape;235;p70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36" name="Google Shape;236;p70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70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71"/>
          <p:cNvSpPr txBox="1">
            <a:spLocks noGrp="1"/>
          </p:cNvSpPr>
          <p:nvPr>
            <p:ph type="body" idx="1"/>
          </p:nvPr>
        </p:nvSpPr>
        <p:spPr>
          <a:xfrm>
            <a:off x="720000" y="1637700"/>
            <a:ext cx="4413900" cy="28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41" name="Google Shape;241;p71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42" name="Google Shape;242;p71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43" name="Google Shape;243;p71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71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45" name="Google Shape;245;p71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46" name="Google Shape;246;p71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71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54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cxnSp>
          <p:nvCxnSpPr>
            <p:cNvPr id="19" name="Google Shape;19;p54"/>
            <p:cNvCxnSpPr/>
            <p:nvPr/>
          </p:nvCxnSpPr>
          <p:spPr>
            <a:xfrm>
              <a:off x="87069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" name="Google Shape;20;p54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1" name="Google Shape;21;p54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54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2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2"/>
          <p:cNvSpPr txBox="1">
            <a:spLocks noGrp="1"/>
          </p:cNvSpPr>
          <p:nvPr>
            <p:ph type="subTitle" idx="1"/>
          </p:nvPr>
        </p:nvSpPr>
        <p:spPr>
          <a:xfrm>
            <a:off x="544525" y="3938087"/>
            <a:ext cx="18408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2"/>
          <p:cNvSpPr txBox="1">
            <a:spLocks noGrp="1"/>
          </p:cNvSpPr>
          <p:nvPr>
            <p:ph type="subTitle" idx="2"/>
          </p:nvPr>
        </p:nvSpPr>
        <p:spPr>
          <a:xfrm>
            <a:off x="2613630" y="3938087"/>
            <a:ext cx="18408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72"/>
          <p:cNvSpPr txBox="1">
            <a:spLocks noGrp="1"/>
          </p:cNvSpPr>
          <p:nvPr>
            <p:ph type="subTitle" idx="3"/>
          </p:nvPr>
        </p:nvSpPr>
        <p:spPr>
          <a:xfrm>
            <a:off x="4682728" y="3938087"/>
            <a:ext cx="18408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2"/>
          <p:cNvSpPr txBox="1">
            <a:spLocks noGrp="1"/>
          </p:cNvSpPr>
          <p:nvPr>
            <p:ph type="subTitle" idx="4"/>
          </p:nvPr>
        </p:nvSpPr>
        <p:spPr>
          <a:xfrm>
            <a:off x="544525" y="3484487"/>
            <a:ext cx="1840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54" name="Google Shape;254;p72"/>
          <p:cNvSpPr txBox="1">
            <a:spLocks noGrp="1"/>
          </p:cNvSpPr>
          <p:nvPr>
            <p:ph type="subTitle" idx="5"/>
          </p:nvPr>
        </p:nvSpPr>
        <p:spPr>
          <a:xfrm>
            <a:off x="2613620" y="3484487"/>
            <a:ext cx="1840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55" name="Google Shape;255;p72"/>
          <p:cNvSpPr txBox="1">
            <a:spLocks noGrp="1"/>
          </p:cNvSpPr>
          <p:nvPr>
            <p:ph type="subTitle" idx="6"/>
          </p:nvPr>
        </p:nvSpPr>
        <p:spPr>
          <a:xfrm>
            <a:off x="4682712" y="3484487"/>
            <a:ext cx="1840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56" name="Google Shape;256;p72"/>
          <p:cNvSpPr txBox="1">
            <a:spLocks noGrp="1"/>
          </p:cNvSpPr>
          <p:nvPr>
            <p:ph type="subTitle" idx="7"/>
          </p:nvPr>
        </p:nvSpPr>
        <p:spPr>
          <a:xfrm>
            <a:off x="6751835" y="3938087"/>
            <a:ext cx="18408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2"/>
          <p:cNvSpPr txBox="1">
            <a:spLocks noGrp="1"/>
          </p:cNvSpPr>
          <p:nvPr>
            <p:ph type="subTitle" idx="8"/>
          </p:nvPr>
        </p:nvSpPr>
        <p:spPr>
          <a:xfrm>
            <a:off x="6751816" y="3484487"/>
            <a:ext cx="1840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258" name="Google Shape;258;p72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59" name="Google Shape;259;p72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60" name="Google Shape;260;p72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72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2" name="Google Shape;262;p72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63" name="Google Shape;263;p72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72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3"/>
          <p:cNvSpPr txBox="1">
            <a:spLocks noGrp="1"/>
          </p:cNvSpPr>
          <p:nvPr>
            <p:ph type="title" hasCustomPrompt="1"/>
          </p:nvPr>
        </p:nvSpPr>
        <p:spPr>
          <a:xfrm>
            <a:off x="1284000" y="630000"/>
            <a:ext cx="6576000" cy="1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7" name="Google Shape;267;p73"/>
          <p:cNvSpPr txBox="1">
            <a:spLocks noGrp="1"/>
          </p:cNvSpPr>
          <p:nvPr>
            <p:ph type="subTitle" idx="1"/>
          </p:nvPr>
        </p:nvSpPr>
        <p:spPr>
          <a:xfrm>
            <a:off x="1284000" y="2874263"/>
            <a:ext cx="65760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8" name="Google Shape;268;p73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69" name="Google Shape;269;p73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70" name="Google Shape;270;p73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73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72" name="Google Shape;272;p73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73" name="Google Shape;273;p73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73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4"/>
          <p:cNvSpPr txBox="1">
            <a:spLocks noGrp="1"/>
          </p:cNvSpPr>
          <p:nvPr>
            <p:ph type="title"/>
          </p:nvPr>
        </p:nvSpPr>
        <p:spPr>
          <a:xfrm>
            <a:off x="4206810" y="767825"/>
            <a:ext cx="4164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7" name="Google Shape;277;p74"/>
          <p:cNvSpPr txBox="1">
            <a:spLocks noGrp="1"/>
          </p:cNvSpPr>
          <p:nvPr>
            <p:ph type="subTitle" idx="1"/>
          </p:nvPr>
        </p:nvSpPr>
        <p:spPr>
          <a:xfrm>
            <a:off x="4206799" y="1476797"/>
            <a:ext cx="4164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8" name="Google Shape;278;p74"/>
          <p:cNvSpPr txBox="1">
            <a:spLocks noGrp="1"/>
          </p:cNvSpPr>
          <p:nvPr>
            <p:ph type="title" idx="2"/>
          </p:nvPr>
        </p:nvSpPr>
        <p:spPr>
          <a:xfrm>
            <a:off x="4206810" y="1975696"/>
            <a:ext cx="4164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9" name="Google Shape;279;p74"/>
          <p:cNvSpPr txBox="1">
            <a:spLocks noGrp="1"/>
          </p:cNvSpPr>
          <p:nvPr>
            <p:ph type="subTitle" idx="3"/>
          </p:nvPr>
        </p:nvSpPr>
        <p:spPr>
          <a:xfrm>
            <a:off x="4206799" y="2684664"/>
            <a:ext cx="4164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0" name="Google Shape;280;p74"/>
          <p:cNvSpPr txBox="1">
            <a:spLocks noGrp="1"/>
          </p:cNvSpPr>
          <p:nvPr>
            <p:ph type="title" idx="4"/>
          </p:nvPr>
        </p:nvSpPr>
        <p:spPr>
          <a:xfrm>
            <a:off x="4206810" y="3210741"/>
            <a:ext cx="4164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1" name="Google Shape;281;p74"/>
          <p:cNvSpPr txBox="1">
            <a:spLocks noGrp="1"/>
          </p:cNvSpPr>
          <p:nvPr>
            <p:ph type="subTitle" idx="5"/>
          </p:nvPr>
        </p:nvSpPr>
        <p:spPr>
          <a:xfrm>
            <a:off x="4206799" y="3920200"/>
            <a:ext cx="41646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82" name="Google Shape;282;p74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83" name="Google Shape;283;p74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284" name="Google Shape;284;p74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74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86" name="Google Shape;286;p74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287" name="Google Shape;287;p74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74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5"/>
          <p:cNvSpPr txBox="1">
            <a:spLocks noGrp="1"/>
          </p:cNvSpPr>
          <p:nvPr>
            <p:ph type="title"/>
          </p:nvPr>
        </p:nvSpPr>
        <p:spPr>
          <a:xfrm>
            <a:off x="687200" y="444100"/>
            <a:ext cx="7769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5"/>
          <p:cNvSpPr txBox="1">
            <a:spLocks noGrp="1"/>
          </p:cNvSpPr>
          <p:nvPr>
            <p:ph type="subTitle" idx="1"/>
          </p:nvPr>
        </p:nvSpPr>
        <p:spPr>
          <a:xfrm>
            <a:off x="5079613" y="2354299"/>
            <a:ext cx="30387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75"/>
          <p:cNvGrpSpPr/>
          <p:nvPr/>
        </p:nvGrpSpPr>
        <p:grpSpPr>
          <a:xfrm>
            <a:off x="0" y="0"/>
            <a:ext cx="9151315" cy="5171700"/>
            <a:chOff x="0" y="0"/>
            <a:chExt cx="9151315" cy="5171700"/>
          </a:xfrm>
        </p:grpSpPr>
        <p:grpSp>
          <p:nvGrpSpPr>
            <p:cNvPr id="293" name="Google Shape;293;p75"/>
            <p:cNvGrpSpPr/>
            <p:nvPr/>
          </p:nvGrpSpPr>
          <p:grpSpPr>
            <a:xfrm>
              <a:off x="0" y="0"/>
              <a:ext cx="9151315" cy="5171700"/>
              <a:chOff x="6925" y="0"/>
              <a:chExt cx="9144000" cy="5171700"/>
            </a:xfrm>
          </p:grpSpPr>
          <p:grpSp>
            <p:nvGrpSpPr>
              <p:cNvPr id="294" name="Google Shape;294;p75"/>
              <p:cNvGrpSpPr/>
              <p:nvPr/>
            </p:nvGrpSpPr>
            <p:grpSpPr>
              <a:xfrm>
                <a:off x="6925" y="336600"/>
                <a:ext cx="9144000" cy="4459800"/>
                <a:chOff x="6925" y="336600"/>
                <a:chExt cx="9144000" cy="4459800"/>
              </a:xfrm>
            </p:grpSpPr>
            <p:cxnSp>
              <p:nvCxnSpPr>
                <p:cNvPr id="295" name="Google Shape;295;p75"/>
                <p:cNvCxnSpPr/>
                <p:nvPr/>
              </p:nvCxnSpPr>
              <p:spPr>
                <a:xfrm>
                  <a:off x="6925" y="47964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6" name="Google Shape;296;p75"/>
                <p:cNvCxnSpPr/>
                <p:nvPr/>
              </p:nvCxnSpPr>
              <p:spPr>
                <a:xfrm>
                  <a:off x="6925" y="3366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97" name="Google Shape;297;p75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98" name="Google Shape;298;p75"/>
            <p:cNvCxnSpPr/>
            <p:nvPr/>
          </p:nvCxnSpPr>
          <p:spPr>
            <a:xfrm>
              <a:off x="8706621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6"/>
          <p:cNvSpPr txBox="1">
            <a:spLocks noGrp="1"/>
          </p:cNvSpPr>
          <p:nvPr>
            <p:ph type="title"/>
          </p:nvPr>
        </p:nvSpPr>
        <p:spPr>
          <a:xfrm>
            <a:off x="720000" y="379027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76"/>
          <p:cNvSpPr txBox="1">
            <a:spLocks noGrp="1"/>
          </p:cNvSpPr>
          <p:nvPr>
            <p:ph type="subTitle" idx="1"/>
          </p:nvPr>
        </p:nvSpPr>
        <p:spPr>
          <a:xfrm>
            <a:off x="720000" y="1620000"/>
            <a:ext cx="42132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76"/>
          <p:cNvSpPr txBox="1"/>
          <p:nvPr/>
        </p:nvSpPr>
        <p:spPr>
          <a:xfrm>
            <a:off x="1017450" y="3395400"/>
            <a:ext cx="36183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s-419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s-419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s-419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03" name="Google Shape;303;p76"/>
          <p:cNvGrpSpPr/>
          <p:nvPr/>
        </p:nvGrpSpPr>
        <p:grpSpPr>
          <a:xfrm>
            <a:off x="0" y="0"/>
            <a:ext cx="9151315" cy="5171700"/>
            <a:chOff x="0" y="0"/>
            <a:chExt cx="9151315" cy="5171700"/>
          </a:xfrm>
        </p:grpSpPr>
        <p:grpSp>
          <p:nvGrpSpPr>
            <p:cNvPr id="304" name="Google Shape;304;p76"/>
            <p:cNvGrpSpPr/>
            <p:nvPr/>
          </p:nvGrpSpPr>
          <p:grpSpPr>
            <a:xfrm>
              <a:off x="0" y="0"/>
              <a:ext cx="9151315" cy="5171700"/>
              <a:chOff x="0" y="0"/>
              <a:chExt cx="9151315" cy="5171700"/>
            </a:xfrm>
          </p:grpSpPr>
          <p:grpSp>
            <p:nvGrpSpPr>
              <p:cNvPr id="305" name="Google Shape;305;p76"/>
              <p:cNvGrpSpPr/>
              <p:nvPr/>
            </p:nvGrpSpPr>
            <p:grpSpPr>
              <a:xfrm>
                <a:off x="0" y="336600"/>
                <a:ext cx="9151315" cy="4459800"/>
                <a:chOff x="6925" y="336600"/>
                <a:chExt cx="9144000" cy="4459800"/>
              </a:xfrm>
            </p:grpSpPr>
            <p:cxnSp>
              <p:nvCxnSpPr>
                <p:cNvPr id="306" name="Google Shape;306;p76"/>
                <p:cNvCxnSpPr/>
                <p:nvPr/>
              </p:nvCxnSpPr>
              <p:spPr>
                <a:xfrm>
                  <a:off x="6925" y="47964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7" name="Google Shape;307;p76"/>
                <p:cNvCxnSpPr/>
                <p:nvPr/>
              </p:nvCxnSpPr>
              <p:spPr>
                <a:xfrm>
                  <a:off x="6925" y="3366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08" name="Google Shape;308;p76"/>
              <p:cNvGrpSpPr/>
              <p:nvPr/>
            </p:nvGrpSpPr>
            <p:grpSpPr>
              <a:xfrm>
                <a:off x="0" y="0"/>
                <a:ext cx="9151315" cy="5171700"/>
                <a:chOff x="0" y="0"/>
                <a:chExt cx="9151315" cy="5171700"/>
              </a:xfrm>
            </p:grpSpPr>
            <p:grpSp>
              <p:nvGrpSpPr>
                <p:cNvPr id="309" name="Google Shape;309;p76"/>
                <p:cNvGrpSpPr/>
                <p:nvPr/>
              </p:nvGrpSpPr>
              <p:grpSpPr>
                <a:xfrm>
                  <a:off x="437100" y="0"/>
                  <a:ext cx="8269800" cy="5171700"/>
                  <a:chOff x="437100" y="0"/>
                  <a:chExt cx="8269800" cy="5171700"/>
                </a:xfrm>
              </p:grpSpPr>
              <p:cxnSp>
                <p:nvCxnSpPr>
                  <p:cNvPr id="310" name="Google Shape;310;p76"/>
                  <p:cNvCxnSpPr/>
                  <p:nvPr/>
                </p:nvCxnSpPr>
                <p:spPr>
                  <a:xfrm>
                    <a:off x="437100" y="0"/>
                    <a:ext cx="0" cy="5171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11" name="Google Shape;311;p76"/>
                  <p:cNvCxnSpPr/>
                  <p:nvPr/>
                </p:nvCxnSpPr>
                <p:spPr>
                  <a:xfrm>
                    <a:off x="8706900" y="0"/>
                    <a:ext cx="0" cy="5171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312" name="Google Shape;312;p76"/>
                <p:cNvCxnSpPr/>
                <p:nvPr/>
              </p:nvCxnSpPr>
              <p:spPr>
                <a:xfrm>
                  <a:off x="6794650" y="0"/>
                  <a:ext cx="0" cy="517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13" name="Google Shape;313;p76"/>
                <p:cNvGrpSpPr/>
                <p:nvPr/>
              </p:nvGrpSpPr>
              <p:grpSpPr>
                <a:xfrm>
                  <a:off x="0" y="340464"/>
                  <a:ext cx="9151315" cy="1145956"/>
                  <a:chOff x="6925" y="2852144"/>
                  <a:chExt cx="9144000" cy="1145956"/>
                </a:xfrm>
              </p:grpSpPr>
              <p:cxnSp>
                <p:nvCxnSpPr>
                  <p:cNvPr id="314" name="Google Shape;314;p76"/>
                  <p:cNvCxnSpPr/>
                  <p:nvPr/>
                </p:nvCxnSpPr>
                <p:spPr>
                  <a:xfrm>
                    <a:off x="6925" y="2852144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CC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15" name="Google Shape;315;p76"/>
                  <p:cNvCxnSpPr/>
                  <p:nvPr/>
                </p:nvCxnSpPr>
                <p:spPr>
                  <a:xfrm>
                    <a:off x="6925" y="39981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CC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</p:grpSp>
        <p:cxnSp>
          <p:nvCxnSpPr>
            <p:cNvPr id="316" name="Google Shape;316;p76"/>
            <p:cNvCxnSpPr/>
            <p:nvPr/>
          </p:nvCxnSpPr>
          <p:spPr>
            <a:xfrm>
              <a:off x="528005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7"/>
          <p:cNvSpPr txBox="1">
            <a:spLocks noGrp="1"/>
          </p:cNvSpPr>
          <p:nvPr>
            <p:ph type="body" idx="1"/>
          </p:nvPr>
        </p:nvSpPr>
        <p:spPr>
          <a:xfrm>
            <a:off x="720000" y="1670425"/>
            <a:ext cx="3855300" cy="28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19" name="Google Shape;319;p77"/>
          <p:cNvSpPr txBox="1">
            <a:spLocks noGrp="1"/>
          </p:cNvSpPr>
          <p:nvPr>
            <p:ph type="body" idx="2"/>
          </p:nvPr>
        </p:nvSpPr>
        <p:spPr>
          <a:xfrm>
            <a:off x="4575300" y="1670425"/>
            <a:ext cx="3855300" cy="28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77"/>
          <p:cNvSpPr txBox="1">
            <a:spLocks noGrp="1"/>
          </p:cNvSpPr>
          <p:nvPr>
            <p:ph type="subTitle" idx="3"/>
          </p:nvPr>
        </p:nvSpPr>
        <p:spPr>
          <a:xfrm>
            <a:off x="720000" y="1317400"/>
            <a:ext cx="7704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77"/>
          <p:cNvGrpSpPr/>
          <p:nvPr/>
        </p:nvGrpSpPr>
        <p:grpSpPr>
          <a:xfrm>
            <a:off x="0" y="0"/>
            <a:ext cx="9151315" cy="5171700"/>
            <a:chOff x="6925" y="0"/>
            <a:chExt cx="9144000" cy="5171700"/>
          </a:xfrm>
        </p:grpSpPr>
        <p:grpSp>
          <p:nvGrpSpPr>
            <p:cNvPr id="323" name="Google Shape;323;p77"/>
            <p:cNvGrpSpPr/>
            <p:nvPr/>
          </p:nvGrpSpPr>
          <p:grpSpPr>
            <a:xfrm>
              <a:off x="6925" y="336600"/>
              <a:ext cx="9144000" cy="4459800"/>
              <a:chOff x="6925" y="336600"/>
              <a:chExt cx="9144000" cy="4459800"/>
            </a:xfrm>
          </p:grpSpPr>
          <p:cxnSp>
            <p:nvCxnSpPr>
              <p:cNvPr id="324" name="Google Shape;324;p77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77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26" name="Google Shape;326;p77"/>
            <p:cNvCxnSpPr/>
            <p:nvPr/>
          </p:nvCxnSpPr>
          <p:spPr>
            <a:xfrm>
              <a:off x="4371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8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95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30" name="Google Shape;330;p81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cxnSp>
          <p:nvCxnSpPr>
            <p:cNvPr id="331" name="Google Shape;331;p81"/>
            <p:cNvCxnSpPr/>
            <p:nvPr/>
          </p:nvCxnSpPr>
          <p:spPr>
            <a:xfrm>
              <a:off x="87069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2" name="Google Shape;332;p81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333" name="Google Shape;333;p81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81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3"/>
          <p:cNvSpPr txBox="1">
            <a:spLocks noGrp="1"/>
          </p:cNvSpPr>
          <p:nvPr>
            <p:ph type="title"/>
          </p:nvPr>
        </p:nvSpPr>
        <p:spPr>
          <a:xfrm>
            <a:off x="720000" y="4463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83"/>
          <p:cNvSpPr txBox="1">
            <a:spLocks noGrp="1"/>
          </p:cNvSpPr>
          <p:nvPr>
            <p:ph type="subTitle" idx="1"/>
          </p:nvPr>
        </p:nvSpPr>
        <p:spPr>
          <a:xfrm>
            <a:off x="985550" y="3391310"/>
            <a:ext cx="23037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83"/>
          <p:cNvSpPr txBox="1">
            <a:spLocks noGrp="1"/>
          </p:cNvSpPr>
          <p:nvPr>
            <p:ph type="subTitle" idx="2"/>
          </p:nvPr>
        </p:nvSpPr>
        <p:spPr>
          <a:xfrm>
            <a:off x="3420155" y="3391310"/>
            <a:ext cx="23037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83"/>
          <p:cNvSpPr txBox="1">
            <a:spLocks noGrp="1"/>
          </p:cNvSpPr>
          <p:nvPr>
            <p:ph type="subTitle" idx="3"/>
          </p:nvPr>
        </p:nvSpPr>
        <p:spPr>
          <a:xfrm>
            <a:off x="5854760" y="3391310"/>
            <a:ext cx="23037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83"/>
          <p:cNvSpPr txBox="1">
            <a:spLocks noGrp="1"/>
          </p:cNvSpPr>
          <p:nvPr>
            <p:ph type="subTitle" idx="4"/>
          </p:nvPr>
        </p:nvSpPr>
        <p:spPr>
          <a:xfrm>
            <a:off x="985550" y="2894313"/>
            <a:ext cx="23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42" name="Google Shape;342;p83"/>
          <p:cNvSpPr txBox="1">
            <a:spLocks noGrp="1"/>
          </p:cNvSpPr>
          <p:nvPr>
            <p:ph type="subTitle" idx="5"/>
          </p:nvPr>
        </p:nvSpPr>
        <p:spPr>
          <a:xfrm>
            <a:off x="3420155" y="2894313"/>
            <a:ext cx="23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43" name="Google Shape;343;p83"/>
          <p:cNvSpPr txBox="1">
            <a:spLocks noGrp="1"/>
          </p:cNvSpPr>
          <p:nvPr>
            <p:ph type="subTitle" idx="6"/>
          </p:nvPr>
        </p:nvSpPr>
        <p:spPr>
          <a:xfrm>
            <a:off x="5854760" y="2894313"/>
            <a:ext cx="23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344" name="Google Shape;344;p83"/>
          <p:cNvGrpSpPr/>
          <p:nvPr/>
        </p:nvGrpSpPr>
        <p:grpSpPr>
          <a:xfrm>
            <a:off x="6925" y="0"/>
            <a:ext cx="9144000" cy="5171700"/>
            <a:chOff x="6925" y="0"/>
            <a:chExt cx="9144000" cy="5171700"/>
          </a:xfrm>
        </p:grpSpPr>
        <p:grpSp>
          <p:nvGrpSpPr>
            <p:cNvPr id="345" name="Google Shape;345;p83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346" name="Google Shape;346;p83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83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48" name="Google Shape;348;p83"/>
            <p:cNvGrpSpPr/>
            <p:nvPr/>
          </p:nvGrpSpPr>
          <p:grpSpPr>
            <a:xfrm>
              <a:off x="6925" y="336600"/>
              <a:ext cx="9144000" cy="4459800"/>
              <a:chOff x="6925" y="336600"/>
              <a:chExt cx="9144000" cy="4459800"/>
            </a:xfrm>
          </p:grpSpPr>
          <p:cxnSp>
            <p:nvCxnSpPr>
              <p:cNvPr id="349" name="Google Shape;349;p83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83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4"/>
          <p:cNvSpPr txBox="1">
            <a:spLocks noGrp="1"/>
          </p:cNvSpPr>
          <p:nvPr>
            <p:ph type="subTitle" idx="1"/>
          </p:nvPr>
        </p:nvSpPr>
        <p:spPr>
          <a:xfrm>
            <a:off x="799575" y="1475892"/>
            <a:ext cx="3286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53" name="Google Shape;353;p84"/>
          <p:cNvSpPr txBox="1">
            <a:spLocks noGrp="1"/>
          </p:cNvSpPr>
          <p:nvPr>
            <p:ph type="subTitle" idx="2"/>
          </p:nvPr>
        </p:nvSpPr>
        <p:spPr>
          <a:xfrm>
            <a:off x="799658" y="2476954"/>
            <a:ext cx="3286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54" name="Google Shape;354;p84"/>
          <p:cNvSpPr txBox="1">
            <a:spLocks noGrp="1"/>
          </p:cNvSpPr>
          <p:nvPr>
            <p:ph type="subTitle" idx="3"/>
          </p:nvPr>
        </p:nvSpPr>
        <p:spPr>
          <a:xfrm>
            <a:off x="799616" y="3478017"/>
            <a:ext cx="3286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55" name="Google Shape;355;p84"/>
          <p:cNvSpPr txBox="1">
            <a:spLocks noGrp="1"/>
          </p:cNvSpPr>
          <p:nvPr>
            <p:ph type="subTitle" idx="4"/>
          </p:nvPr>
        </p:nvSpPr>
        <p:spPr>
          <a:xfrm>
            <a:off x="799658" y="1942873"/>
            <a:ext cx="3286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84"/>
          <p:cNvSpPr txBox="1">
            <a:spLocks noGrp="1"/>
          </p:cNvSpPr>
          <p:nvPr>
            <p:ph type="subTitle" idx="5"/>
          </p:nvPr>
        </p:nvSpPr>
        <p:spPr>
          <a:xfrm>
            <a:off x="799612" y="2943936"/>
            <a:ext cx="3286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84"/>
          <p:cNvSpPr txBox="1">
            <a:spLocks noGrp="1"/>
          </p:cNvSpPr>
          <p:nvPr>
            <p:ph type="subTitle" idx="6"/>
          </p:nvPr>
        </p:nvSpPr>
        <p:spPr>
          <a:xfrm>
            <a:off x="799618" y="3944999"/>
            <a:ext cx="32868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4"/>
          <p:cNvSpPr txBox="1">
            <a:spLocks noGrp="1"/>
          </p:cNvSpPr>
          <p:nvPr>
            <p:ph type="title"/>
          </p:nvPr>
        </p:nvSpPr>
        <p:spPr>
          <a:xfrm>
            <a:off x="7250150" y="1834961"/>
            <a:ext cx="117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9" name="Google Shape;359;p84"/>
          <p:cNvSpPr txBox="1">
            <a:spLocks noGrp="1"/>
          </p:cNvSpPr>
          <p:nvPr>
            <p:ph type="title" idx="7"/>
          </p:nvPr>
        </p:nvSpPr>
        <p:spPr>
          <a:xfrm>
            <a:off x="7250150" y="2836011"/>
            <a:ext cx="117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0" name="Google Shape;360;p84"/>
          <p:cNvSpPr txBox="1">
            <a:spLocks noGrp="1"/>
          </p:cNvSpPr>
          <p:nvPr>
            <p:ph type="title" idx="8"/>
          </p:nvPr>
        </p:nvSpPr>
        <p:spPr>
          <a:xfrm>
            <a:off x="7250150" y="3837061"/>
            <a:ext cx="117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1" name="Google Shape;361;p8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84"/>
          <p:cNvGrpSpPr/>
          <p:nvPr/>
        </p:nvGrpSpPr>
        <p:grpSpPr>
          <a:xfrm>
            <a:off x="0" y="0"/>
            <a:ext cx="9150925" cy="5171700"/>
            <a:chOff x="0" y="0"/>
            <a:chExt cx="9150925" cy="5171700"/>
          </a:xfrm>
        </p:grpSpPr>
        <p:grpSp>
          <p:nvGrpSpPr>
            <p:cNvPr id="363" name="Google Shape;363;p84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364" name="Google Shape;364;p84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84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6" name="Google Shape;366;p84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367" name="Google Shape;367;p84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84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9" name="Google Shape;369;p84"/>
            <p:cNvCxnSpPr/>
            <p:nvPr/>
          </p:nvCxnSpPr>
          <p:spPr>
            <a:xfrm>
              <a:off x="6925" y="1241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5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25" name="Google Shape;25;p55"/>
            <p:cNvGrpSpPr/>
            <p:nvPr/>
          </p:nvGrpSpPr>
          <p:grpSpPr>
            <a:xfrm>
              <a:off x="0" y="0"/>
              <a:ext cx="9144000" cy="5171700"/>
              <a:chOff x="0" y="0"/>
              <a:chExt cx="9144000" cy="5171700"/>
            </a:xfrm>
          </p:grpSpPr>
          <p:grpSp>
            <p:nvGrpSpPr>
              <p:cNvPr id="26" name="Google Shape;26;p55"/>
              <p:cNvGrpSpPr/>
              <p:nvPr/>
            </p:nvGrpSpPr>
            <p:grpSpPr>
              <a:xfrm>
                <a:off x="0" y="336600"/>
                <a:ext cx="9144000" cy="4459800"/>
                <a:chOff x="6925" y="336600"/>
                <a:chExt cx="9144000" cy="4459800"/>
              </a:xfrm>
            </p:grpSpPr>
            <p:cxnSp>
              <p:nvCxnSpPr>
                <p:cNvPr id="27" name="Google Shape;27;p55"/>
                <p:cNvCxnSpPr/>
                <p:nvPr/>
              </p:nvCxnSpPr>
              <p:spPr>
                <a:xfrm>
                  <a:off x="6925" y="47964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28;p55"/>
                <p:cNvCxnSpPr/>
                <p:nvPr/>
              </p:nvCxnSpPr>
              <p:spPr>
                <a:xfrm>
                  <a:off x="6925" y="3366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9" name="Google Shape;29;p55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0" name="Google Shape;30;p55"/>
            <p:cNvCxnSpPr/>
            <p:nvPr/>
          </p:nvCxnSpPr>
          <p:spPr>
            <a:xfrm>
              <a:off x="87069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669076" y="1537675"/>
            <a:ext cx="2668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subTitle" idx="1"/>
          </p:nvPr>
        </p:nvSpPr>
        <p:spPr>
          <a:xfrm>
            <a:off x="1669075" y="1933148"/>
            <a:ext cx="2668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title" idx="2"/>
          </p:nvPr>
        </p:nvSpPr>
        <p:spPr>
          <a:xfrm>
            <a:off x="5755794" y="1537675"/>
            <a:ext cx="2668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subTitle" idx="3"/>
          </p:nvPr>
        </p:nvSpPr>
        <p:spPr>
          <a:xfrm>
            <a:off x="5755795" y="1933148"/>
            <a:ext cx="2668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title" idx="4"/>
          </p:nvPr>
        </p:nvSpPr>
        <p:spPr>
          <a:xfrm>
            <a:off x="1669076" y="2570283"/>
            <a:ext cx="2668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subTitle" idx="5"/>
          </p:nvPr>
        </p:nvSpPr>
        <p:spPr>
          <a:xfrm>
            <a:off x="1669075" y="2965775"/>
            <a:ext cx="2668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title" idx="6"/>
          </p:nvPr>
        </p:nvSpPr>
        <p:spPr>
          <a:xfrm>
            <a:off x="5755794" y="2570283"/>
            <a:ext cx="2668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ubTitle" idx="7"/>
          </p:nvPr>
        </p:nvSpPr>
        <p:spPr>
          <a:xfrm>
            <a:off x="5755795" y="2965775"/>
            <a:ext cx="2668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title" idx="8"/>
          </p:nvPr>
        </p:nvSpPr>
        <p:spPr>
          <a:xfrm>
            <a:off x="720000" y="1752700"/>
            <a:ext cx="9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title" idx="9"/>
          </p:nvPr>
        </p:nvSpPr>
        <p:spPr>
          <a:xfrm>
            <a:off x="720000" y="2785301"/>
            <a:ext cx="9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title" idx="13"/>
          </p:nvPr>
        </p:nvSpPr>
        <p:spPr>
          <a:xfrm>
            <a:off x="4803300" y="1752700"/>
            <a:ext cx="9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title" idx="14"/>
          </p:nvPr>
        </p:nvSpPr>
        <p:spPr>
          <a:xfrm>
            <a:off x="4803300" y="2785300"/>
            <a:ext cx="9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title" idx="16"/>
          </p:nvPr>
        </p:nvSpPr>
        <p:spPr>
          <a:xfrm>
            <a:off x="1672501" y="3602863"/>
            <a:ext cx="2668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subTitle" idx="17"/>
          </p:nvPr>
        </p:nvSpPr>
        <p:spPr>
          <a:xfrm>
            <a:off x="1672500" y="3998354"/>
            <a:ext cx="2668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title" idx="18"/>
          </p:nvPr>
        </p:nvSpPr>
        <p:spPr>
          <a:xfrm>
            <a:off x="720000" y="3817730"/>
            <a:ext cx="9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85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372" name="Google Shape;372;p85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373" name="Google Shape;373;p85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85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5" name="Google Shape;375;p85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376" name="Google Shape;376;p85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85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3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86"/>
          <p:cNvGrpSpPr/>
          <p:nvPr/>
        </p:nvGrpSpPr>
        <p:grpSpPr>
          <a:xfrm>
            <a:off x="0" y="0"/>
            <a:ext cx="9151315" cy="5171700"/>
            <a:chOff x="0" y="0"/>
            <a:chExt cx="9151315" cy="5171700"/>
          </a:xfrm>
        </p:grpSpPr>
        <p:grpSp>
          <p:nvGrpSpPr>
            <p:cNvPr id="380" name="Google Shape;380;p86"/>
            <p:cNvGrpSpPr/>
            <p:nvPr/>
          </p:nvGrpSpPr>
          <p:grpSpPr>
            <a:xfrm>
              <a:off x="0" y="0"/>
              <a:ext cx="9144000" cy="5171700"/>
              <a:chOff x="0" y="0"/>
              <a:chExt cx="9144000" cy="5171700"/>
            </a:xfrm>
          </p:grpSpPr>
          <p:cxnSp>
            <p:nvCxnSpPr>
              <p:cNvPr id="381" name="Google Shape;381;p86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86"/>
              <p:cNvCxnSpPr/>
              <p:nvPr/>
            </p:nvCxnSpPr>
            <p:spPr>
              <a:xfrm>
                <a:off x="0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83" name="Google Shape;383;p86"/>
            <p:cNvGrpSpPr/>
            <p:nvPr/>
          </p:nvGrpSpPr>
          <p:grpSpPr>
            <a:xfrm>
              <a:off x="0" y="340490"/>
              <a:ext cx="9151315" cy="1145956"/>
              <a:chOff x="6925" y="2852144"/>
              <a:chExt cx="9144000" cy="1145956"/>
            </a:xfrm>
          </p:grpSpPr>
          <p:cxnSp>
            <p:nvCxnSpPr>
              <p:cNvPr id="384" name="Google Shape;384;p86"/>
              <p:cNvCxnSpPr/>
              <p:nvPr/>
            </p:nvCxnSpPr>
            <p:spPr>
              <a:xfrm>
                <a:off x="6925" y="285214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86"/>
              <p:cNvCxnSpPr/>
              <p:nvPr/>
            </p:nvCxnSpPr>
            <p:spPr>
              <a:xfrm>
                <a:off x="6925" y="3998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86" name="Google Shape;386;p86"/>
          <p:cNvGrpSpPr/>
          <p:nvPr/>
        </p:nvGrpSpPr>
        <p:grpSpPr>
          <a:xfrm>
            <a:off x="6244733" y="690555"/>
            <a:ext cx="1910088" cy="449019"/>
            <a:chOff x="720008" y="4347373"/>
            <a:chExt cx="1910088" cy="449019"/>
          </a:xfrm>
        </p:grpSpPr>
        <p:grpSp>
          <p:nvGrpSpPr>
            <p:cNvPr id="387" name="Google Shape;387;p86"/>
            <p:cNvGrpSpPr/>
            <p:nvPr/>
          </p:nvGrpSpPr>
          <p:grpSpPr>
            <a:xfrm>
              <a:off x="1414233" y="4347373"/>
              <a:ext cx="521638" cy="449019"/>
              <a:chOff x="3067075" y="3340725"/>
              <a:chExt cx="2481625" cy="2136150"/>
            </a:xfrm>
          </p:grpSpPr>
          <p:sp>
            <p:nvSpPr>
              <p:cNvPr id="388" name="Google Shape;388;p8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8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8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8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8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86"/>
            <p:cNvGrpSpPr/>
            <p:nvPr/>
          </p:nvGrpSpPr>
          <p:grpSpPr>
            <a:xfrm>
              <a:off x="2108458" y="4347373"/>
              <a:ext cx="521638" cy="449019"/>
              <a:chOff x="3067075" y="3340725"/>
              <a:chExt cx="2481625" cy="2136150"/>
            </a:xfrm>
          </p:grpSpPr>
          <p:sp>
            <p:nvSpPr>
              <p:cNvPr id="394" name="Google Shape;394;p8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8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8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8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8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86"/>
            <p:cNvGrpSpPr/>
            <p:nvPr/>
          </p:nvGrpSpPr>
          <p:grpSpPr>
            <a:xfrm>
              <a:off x="720008" y="4347373"/>
              <a:ext cx="521638" cy="449019"/>
              <a:chOff x="3067075" y="3340725"/>
              <a:chExt cx="2481625" cy="2136150"/>
            </a:xfrm>
          </p:grpSpPr>
          <p:sp>
            <p:nvSpPr>
              <p:cNvPr id="400" name="Google Shape;400;p8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8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>
            <a:spLocks noGrp="1"/>
          </p:cNvSpPr>
          <p:nvPr>
            <p:ph type="subTitle" idx="1"/>
          </p:nvPr>
        </p:nvSpPr>
        <p:spPr>
          <a:xfrm>
            <a:off x="4687775" y="1707575"/>
            <a:ext cx="3736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4687795" y="945000"/>
            <a:ext cx="373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grpSp>
        <p:nvGrpSpPr>
          <p:cNvPr id="50" name="Google Shape;50;p56"/>
          <p:cNvGrpSpPr/>
          <p:nvPr/>
        </p:nvGrpSpPr>
        <p:grpSpPr>
          <a:xfrm>
            <a:off x="-18950" y="0"/>
            <a:ext cx="9169800" cy="5171700"/>
            <a:chOff x="-18950" y="0"/>
            <a:chExt cx="9169800" cy="5171700"/>
          </a:xfrm>
        </p:grpSpPr>
        <p:cxnSp>
          <p:nvCxnSpPr>
            <p:cNvPr id="51" name="Google Shape;51;p56"/>
            <p:cNvCxnSpPr/>
            <p:nvPr/>
          </p:nvCxnSpPr>
          <p:spPr>
            <a:xfrm>
              <a:off x="-18950" y="4796400"/>
              <a:ext cx="9169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56"/>
            <p:cNvCxnSpPr/>
            <p:nvPr/>
          </p:nvCxnSpPr>
          <p:spPr>
            <a:xfrm>
              <a:off x="-18950" y="336600"/>
              <a:ext cx="9169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56"/>
            <p:cNvCxnSpPr/>
            <p:nvPr/>
          </p:nvCxnSpPr>
          <p:spPr>
            <a:xfrm>
              <a:off x="386395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56"/>
            <p:cNvCxnSpPr/>
            <p:nvPr/>
          </p:nvCxnSpPr>
          <p:spPr>
            <a:xfrm>
              <a:off x="4371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>
            <a:spLocks noGrp="1"/>
          </p:cNvSpPr>
          <p:nvPr>
            <p:ph type="title"/>
          </p:nvPr>
        </p:nvSpPr>
        <p:spPr>
          <a:xfrm>
            <a:off x="720000" y="1725225"/>
            <a:ext cx="3739200" cy="17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title" idx="2"/>
          </p:nvPr>
        </p:nvSpPr>
        <p:spPr>
          <a:xfrm>
            <a:off x="762900" y="431020"/>
            <a:ext cx="10569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subTitle" idx="1"/>
          </p:nvPr>
        </p:nvSpPr>
        <p:spPr>
          <a:xfrm>
            <a:off x="720000" y="3919173"/>
            <a:ext cx="24987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57"/>
          <p:cNvGrpSpPr/>
          <p:nvPr/>
        </p:nvGrpSpPr>
        <p:grpSpPr>
          <a:xfrm>
            <a:off x="-400" y="0"/>
            <a:ext cx="9151600" cy="5171700"/>
            <a:chOff x="-400" y="0"/>
            <a:chExt cx="9151600" cy="5171700"/>
          </a:xfrm>
        </p:grpSpPr>
        <p:cxnSp>
          <p:nvCxnSpPr>
            <p:cNvPr id="60" name="Google Shape;60;p57"/>
            <p:cNvCxnSpPr/>
            <p:nvPr/>
          </p:nvCxnSpPr>
          <p:spPr>
            <a:xfrm>
              <a:off x="0" y="340490"/>
              <a:ext cx="91512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57"/>
            <p:cNvCxnSpPr/>
            <p:nvPr/>
          </p:nvCxnSpPr>
          <p:spPr>
            <a:xfrm>
              <a:off x="870690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57"/>
            <p:cNvCxnSpPr/>
            <p:nvPr/>
          </p:nvCxnSpPr>
          <p:spPr>
            <a:xfrm>
              <a:off x="5280050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7"/>
            <p:cNvCxnSpPr/>
            <p:nvPr/>
          </p:nvCxnSpPr>
          <p:spPr>
            <a:xfrm>
              <a:off x="-400" y="4796400"/>
              <a:ext cx="91512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title" idx="2"/>
          </p:nvPr>
        </p:nvSpPr>
        <p:spPr>
          <a:xfrm>
            <a:off x="720080" y="2818634"/>
            <a:ext cx="25284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title" idx="3"/>
          </p:nvPr>
        </p:nvSpPr>
        <p:spPr>
          <a:xfrm>
            <a:off x="4275947" y="2818634"/>
            <a:ext cx="2529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subTitle" idx="1"/>
          </p:nvPr>
        </p:nvSpPr>
        <p:spPr>
          <a:xfrm>
            <a:off x="4275947" y="3323626"/>
            <a:ext cx="2529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subTitle" idx="4"/>
          </p:nvPr>
        </p:nvSpPr>
        <p:spPr>
          <a:xfrm>
            <a:off x="720075" y="3323626"/>
            <a:ext cx="2528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0" name="Google Shape;70;p58"/>
          <p:cNvGrpSpPr/>
          <p:nvPr/>
        </p:nvGrpSpPr>
        <p:grpSpPr>
          <a:xfrm>
            <a:off x="6925" y="0"/>
            <a:ext cx="9144000" cy="5171700"/>
            <a:chOff x="6925" y="0"/>
            <a:chExt cx="9144000" cy="5171700"/>
          </a:xfrm>
        </p:grpSpPr>
        <p:grpSp>
          <p:nvGrpSpPr>
            <p:cNvPr id="71" name="Google Shape;71;p58"/>
            <p:cNvGrpSpPr/>
            <p:nvPr/>
          </p:nvGrpSpPr>
          <p:grpSpPr>
            <a:xfrm>
              <a:off x="6925" y="0"/>
              <a:ext cx="9144000" cy="5171700"/>
              <a:chOff x="6925" y="0"/>
              <a:chExt cx="9144000" cy="5171700"/>
            </a:xfrm>
          </p:grpSpPr>
          <p:cxnSp>
            <p:nvCxnSpPr>
              <p:cNvPr id="72" name="Google Shape;72;p58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58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58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5" name="Google Shape;75;p58"/>
            <p:cNvCxnSpPr/>
            <p:nvPr/>
          </p:nvCxnSpPr>
          <p:spPr>
            <a:xfrm>
              <a:off x="6925" y="1241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>
            <a:spLocks noGrp="1"/>
          </p:cNvSpPr>
          <p:nvPr>
            <p:ph type="title"/>
          </p:nvPr>
        </p:nvSpPr>
        <p:spPr>
          <a:xfrm>
            <a:off x="1896900" y="2480250"/>
            <a:ext cx="5350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subTitle" idx="1"/>
          </p:nvPr>
        </p:nvSpPr>
        <p:spPr>
          <a:xfrm>
            <a:off x="1896900" y="947175"/>
            <a:ext cx="53502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59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80" name="Google Shape;80;p59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81" name="Google Shape;81;p59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59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3" name="Google Shape;83;p59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84" name="Google Shape;84;p59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59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60"/>
          <p:cNvGrpSpPr/>
          <p:nvPr/>
        </p:nvGrpSpPr>
        <p:grpSpPr>
          <a:xfrm>
            <a:off x="6925" y="0"/>
            <a:ext cx="9144000" cy="5171700"/>
            <a:chOff x="6925" y="0"/>
            <a:chExt cx="9144000" cy="5171700"/>
          </a:xfrm>
        </p:grpSpPr>
        <p:grpSp>
          <p:nvGrpSpPr>
            <p:cNvPr id="88" name="Google Shape;88;p60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89" name="Google Shape;89;p60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60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1" name="Google Shape;91;p60"/>
            <p:cNvGrpSpPr/>
            <p:nvPr/>
          </p:nvGrpSpPr>
          <p:grpSpPr>
            <a:xfrm>
              <a:off x="6925" y="336600"/>
              <a:ext cx="9144000" cy="4459800"/>
              <a:chOff x="6925" y="336600"/>
              <a:chExt cx="9144000" cy="4459800"/>
            </a:xfrm>
          </p:grpSpPr>
          <p:cxnSp>
            <p:nvCxnSpPr>
              <p:cNvPr id="92" name="Google Shape;92;p60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60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4" name="Google Shape;94;p60"/>
          <p:cNvSpPr txBox="1">
            <a:spLocks noGrp="1"/>
          </p:cNvSpPr>
          <p:nvPr>
            <p:ph type="title"/>
          </p:nvPr>
        </p:nvSpPr>
        <p:spPr>
          <a:xfrm>
            <a:off x="720000" y="4463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subTitle" idx="1"/>
          </p:nvPr>
        </p:nvSpPr>
        <p:spPr>
          <a:xfrm>
            <a:off x="2103363" y="3890428"/>
            <a:ext cx="21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subTitle" idx="2"/>
          </p:nvPr>
        </p:nvSpPr>
        <p:spPr>
          <a:xfrm>
            <a:off x="5887175" y="3890428"/>
            <a:ext cx="21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0"/>
          <p:cNvSpPr txBox="1">
            <a:spLocks noGrp="1"/>
          </p:cNvSpPr>
          <p:nvPr>
            <p:ph type="subTitle" idx="3"/>
          </p:nvPr>
        </p:nvSpPr>
        <p:spPr>
          <a:xfrm>
            <a:off x="2103363" y="3505122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subTitle" idx="4"/>
          </p:nvPr>
        </p:nvSpPr>
        <p:spPr>
          <a:xfrm>
            <a:off x="5887185" y="3505122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99" name="Google Shape;99;p60"/>
          <p:cNvSpPr txBox="1">
            <a:spLocks noGrp="1"/>
          </p:cNvSpPr>
          <p:nvPr>
            <p:ph type="subTitle" idx="5"/>
          </p:nvPr>
        </p:nvSpPr>
        <p:spPr>
          <a:xfrm>
            <a:off x="2103363" y="2845958"/>
            <a:ext cx="21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0"/>
          <p:cNvSpPr txBox="1">
            <a:spLocks noGrp="1"/>
          </p:cNvSpPr>
          <p:nvPr>
            <p:ph type="subTitle" idx="6"/>
          </p:nvPr>
        </p:nvSpPr>
        <p:spPr>
          <a:xfrm>
            <a:off x="5887175" y="2845958"/>
            <a:ext cx="219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0"/>
          <p:cNvSpPr txBox="1">
            <a:spLocks noGrp="1"/>
          </p:cNvSpPr>
          <p:nvPr>
            <p:ph type="subTitle" idx="7"/>
          </p:nvPr>
        </p:nvSpPr>
        <p:spPr>
          <a:xfrm>
            <a:off x="2103363" y="2460649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02" name="Google Shape;102;p60"/>
          <p:cNvSpPr txBox="1">
            <a:spLocks noGrp="1"/>
          </p:cNvSpPr>
          <p:nvPr>
            <p:ph type="subTitle" idx="8"/>
          </p:nvPr>
        </p:nvSpPr>
        <p:spPr>
          <a:xfrm>
            <a:off x="5887185" y="2460649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03" name="Google Shape;103;p60"/>
          <p:cNvSpPr txBox="1">
            <a:spLocks noGrp="1"/>
          </p:cNvSpPr>
          <p:nvPr>
            <p:ph type="subTitle" idx="9"/>
          </p:nvPr>
        </p:nvSpPr>
        <p:spPr>
          <a:xfrm>
            <a:off x="2103363" y="1846464"/>
            <a:ext cx="219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0"/>
          <p:cNvSpPr txBox="1">
            <a:spLocks noGrp="1"/>
          </p:cNvSpPr>
          <p:nvPr>
            <p:ph type="subTitle" idx="13"/>
          </p:nvPr>
        </p:nvSpPr>
        <p:spPr>
          <a:xfrm>
            <a:off x="5887175" y="1846464"/>
            <a:ext cx="219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0"/>
          <p:cNvSpPr txBox="1">
            <a:spLocks noGrp="1"/>
          </p:cNvSpPr>
          <p:nvPr>
            <p:ph type="subTitle" idx="14"/>
          </p:nvPr>
        </p:nvSpPr>
        <p:spPr>
          <a:xfrm>
            <a:off x="2103363" y="1461275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06" name="Google Shape;106;p60"/>
          <p:cNvSpPr txBox="1">
            <a:spLocks noGrp="1"/>
          </p:cNvSpPr>
          <p:nvPr>
            <p:ph type="subTitle" idx="15"/>
          </p:nvPr>
        </p:nvSpPr>
        <p:spPr>
          <a:xfrm>
            <a:off x="5887185" y="1461275"/>
            <a:ext cx="2192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1"/>
          <p:cNvSpPr txBox="1">
            <a:spLocks noGrp="1"/>
          </p:cNvSpPr>
          <p:nvPr>
            <p:ph type="subTitle" idx="1"/>
          </p:nvPr>
        </p:nvSpPr>
        <p:spPr>
          <a:xfrm>
            <a:off x="2035350" y="1812288"/>
            <a:ext cx="2406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09" name="Google Shape;109;p61"/>
          <p:cNvSpPr txBox="1">
            <a:spLocks noGrp="1"/>
          </p:cNvSpPr>
          <p:nvPr>
            <p:ph type="subTitle" idx="2"/>
          </p:nvPr>
        </p:nvSpPr>
        <p:spPr>
          <a:xfrm>
            <a:off x="2035350" y="3213351"/>
            <a:ext cx="2406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0" name="Google Shape;110;p61"/>
          <p:cNvSpPr txBox="1">
            <a:spLocks noGrp="1"/>
          </p:cNvSpPr>
          <p:nvPr>
            <p:ph type="subTitle" idx="3"/>
          </p:nvPr>
        </p:nvSpPr>
        <p:spPr>
          <a:xfrm>
            <a:off x="6017425" y="1812287"/>
            <a:ext cx="2406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1" name="Google Shape;111;p61"/>
          <p:cNvSpPr txBox="1">
            <a:spLocks noGrp="1"/>
          </p:cNvSpPr>
          <p:nvPr>
            <p:ph type="subTitle" idx="4"/>
          </p:nvPr>
        </p:nvSpPr>
        <p:spPr>
          <a:xfrm>
            <a:off x="6017425" y="3213351"/>
            <a:ext cx="2406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2" name="Google Shape;112;p61"/>
          <p:cNvSpPr txBox="1">
            <a:spLocks noGrp="1"/>
          </p:cNvSpPr>
          <p:nvPr>
            <p:ph type="title"/>
          </p:nvPr>
        </p:nvSpPr>
        <p:spPr>
          <a:xfrm>
            <a:off x="720000" y="44639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1"/>
          <p:cNvSpPr txBox="1">
            <a:spLocks noGrp="1"/>
          </p:cNvSpPr>
          <p:nvPr>
            <p:ph type="subTitle" idx="5"/>
          </p:nvPr>
        </p:nvSpPr>
        <p:spPr>
          <a:xfrm>
            <a:off x="2035350" y="2191829"/>
            <a:ext cx="2406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1"/>
          <p:cNvSpPr txBox="1">
            <a:spLocks noGrp="1"/>
          </p:cNvSpPr>
          <p:nvPr>
            <p:ph type="subTitle" idx="6"/>
          </p:nvPr>
        </p:nvSpPr>
        <p:spPr>
          <a:xfrm>
            <a:off x="6017425" y="2191830"/>
            <a:ext cx="2406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1"/>
          <p:cNvSpPr txBox="1">
            <a:spLocks noGrp="1"/>
          </p:cNvSpPr>
          <p:nvPr>
            <p:ph type="subTitle" idx="7"/>
          </p:nvPr>
        </p:nvSpPr>
        <p:spPr>
          <a:xfrm>
            <a:off x="2035350" y="3592904"/>
            <a:ext cx="2406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1"/>
          <p:cNvSpPr txBox="1">
            <a:spLocks noGrp="1"/>
          </p:cNvSpPr>
          <p:nvPr>
            <p:ph type="subTitle" idx="8"/>
          </p:nvPr>
        </p:nvSpPr>
        <p:spPr>
          <a:xfrm>
            <a:off x="6017425" y="3592905"/>
            <a:ext cx="2406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61"/>
          <p:cNvGrpSpPr/>
          <p:nvPr/>
        </p:nvGrpSpPr>
        <p:grpSpPr>
          <a:xfrm>
            <a:off x="0" y="0"/>
            <a:ext cx="9144000" cy="5171700"/>
            <a:chOff x="0" y="0"/>
            <a:chExt cx="9144000" cy="5171700"/>
          </a:xfrm>
        </p:grpSpPr>
        <p:grpSp>
          <p:nvGrpSpPr>
            <p:cNvPr id="118" name="Google Shape;118;p61"/>
            <p:cNvGrpSpPr/>
            <p:nvPr/>
          </p:nvGrpSpPr>
          <p:grpSpPr>
            <a:xfrm>
              <a:off x="437100" y="0"/>
              <a:ext cx="8269800" cy="5171700"/>
              <a:chOff x="437100" y="0"/>
              <a:chExt cx="8269800" cy="5171700"/>
            </a:xfrm>
          </p:grpSpPr>
          <p:cxnSp>
            <p:nvCxnSpPr>
              <p:cNvPr id="119" name="Google Shape;119;p61"/>
              <p:cNvCxnSpPr/>
              <p:nvPr/>
            </p:nvCxnSpPr>
            <p:spPr>
              <a:xfrm>
                <a:off x="4371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61"/>
              <p:cNvCxnSpPr/>
              <p:nvPr/>
            </p:nvCxnSpPr>
            <p:spPr>
              <a:xfrm>
                <a:off x="8706900" y="0"/>
                <a:ext cx="0" cy="51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1" name="Google Shape;121;p61"/>
            <p:cNvGrpSpPr/>
            <p:nvPr/>
          </p:nvGrpSpPr>
          <p:grpSpPr>
            <a:xfrm>
              <a:off x="0" y="336600"/>
              <a:ext cx="9144000" cy="4459800"/>
              <a:chOff x="6925" y="336600"/>
              <a:chExt cx="9144000" cy="4459800"/>
            </a:xfrm>
          </p:grpSpPr>
          <p:cxnSp>
            <p:nvCxnSpPr>
              <p:cNvPr id="122" name="Google Shape;122;p61"/>
              <p:cNvCxnSpPr/>
              <p:nvPr/>
            </p:nvCxnSpPr>
            <p:spPr>
              <a:xfrm>
                <a:off x="6925" y="47964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61"/>
              <p:cNvCxnSpPr/>
              <p:nvPr/>
            </p:nvCxnSpPr>
            <p:spPr>
              <a:xfrm>
                <a:off x="6925" y="3366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"/>
          <p:cNvGrpSpPr/>
          <p:nvPr/>
        </p:nvGrpSpPr>
        <p:grpSpPr>
          <a:xfrm>
            <a:off x="0" y="0"/>
            <a:ext cx="9151315" cy="5171700"/>
            <a:chOff x="0" y="0"/>
            <a:chExt cx="9151315" cy="5171700"/>
          </a:xfrm>
        </p:grpSpPr>
        <p:cxnSp>
          <p:nvCxnSpPr>
            <p:cNvPr id="410" name="Google Shape;410;p1"/>
            <p:cNvCxnSpPr/>
            <p:nvPr/>
          </p:nvCxnSpPr>
          <p:spPr>
            <a:xfrm>
              <a:off x="7212025" y="0"/>
              <a:ext cx="0" cy="51717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1" name="Google Shape;411;p1"/>
            <p:cNvGrpSpPr/>
            <p:nvPr/>
          </p:nvGrpSpPr>
          <p:grpSpPr>
            <a:xfrm>
              <a:off x="0" y="3548844"/>
              <a:ext cx="9151315" cy="449012"/>
              <a:chOff x="6925" y="3238350"/>
              <a:chExt cx="9144000" cy="759750"/>
            </a:xfrm>
          </p:grpSpPr>
          <p:cxnSp>
            <p:nvCxnSpPr>
              <p:cNvPr id="412" name="Google Shape;412;p1"/>
              <p:cNvCxnSpPr/>
              <p:nvPr/>
            </p:nvCxnSpPr>
            <p:spPr>
              <a:xfrm>
                <a:off x="6925" y="32383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p1"/>
              <p:cNvCxnSpPr/>
              <p:nvPr/>
            </p:nvCxnSpPr>
            <p:spPr>
              <a:xfrm>
                <a:off x="6925" y="3998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14" name="Google Shape;414;p1"/>
          <p:cNvSpPr txBox="1">
            <a:spLocks noGrp="1"/>
          </p:cNvSpPr>
          <p:nvPr>
            <p:ph type="ctrTitle"/>
          </p:nvPr>
        </p:nvSpPr>
        <p:spPr>
          <a:xfrm>
            <a:off x="720000" y="369998"/>
            <a:ext cx="4467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500"/>
              <a:t>Proyecto Base de datos Veterinaria Visan-Pets</a:t>
            </a:r>
            <a:endParaRPr sz="2500"/>
          </a:p>
        </p:txBody>
      </p:sp>
      <p:sp>
        <p:nvSpPr>
          <p:cNvPr id="415" name="Google Shape;415;p1"/>
          <p:cNvSpPr txBox="1">
            <a:spLocks noGrp="1"/>
          </p:cNvSpPr>
          <p:nvPr>
            <p:ph type="subTitle" idx="1"/>
          </p:nvPr>
        </p:nvSpPr>
        <p:spPr>
          <a:xfrm>
            <a:off x="720000" y="21072"/>
            <a:ext cx="365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IS-501, Base de Datos I</a:t>
            </a:r>
            <a:endParaRPr/>
          </a:p>
        </p:txBody>
      </p:sp>
      <p:pic>
        <p:nvPicPr>
          <p:cNvPr id="416" name="Google Shape;416;p1"/>
          <p:cNvPicPr preferRelativeResize="0"/>
          <p:nvPr/>
        </p:nvPicPr>
        <p:blipFill rotWithShape="1">
          <a:blip r:embed="rId3">
            <a:alphaModFix/>
          </a:blip>
          <a:srcRect l="12494" t="6736" r="131" b="6900"/>
          <a:stretch/>
        </p:blipFill>
        <p:spPr>
          <a:xfrm>
            <a:off x="5701500" y="341575"/>
            <a:ext cx="3000901" cy="4451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1"/>
          <p:cNvGrpSpPr/>
          <p:nvPr/>
        </p:nvGrpSpPr>
        <p:grpSpPr>
          <a:xfrm>
            <a:off x="819273" y="4172735"/>
            <a:ext cx="1910088" cy="449019"/>
            <a:chOff x="819273" y="4172735"/>
            <a:chExt cx="1910088" cy="449019"/>
          </a:xfrm>
        </p:grpSpPr>
        <p:grpSp>
          <p:nvGrpSpPr>
            <p:cNvPr id="418" name="Google Shape;418;p1"/>
            <p:cNvGrpSpPr/>
            <p:nvPr/>
          </p:nvGrpSpPr>
          <p:grpSpPr>
            <a:xfrm>
              <a:off x="1513498" y="4172735"/>
              <a:ext cx="521638" cy="449019"/>
              <a:chOff x="3067075" y="3340725"/>
              <a:chExt cx="2481625" cy="2136150"/>
            </a:xfrm>
          </p:grpSpPr>
          <p:sp>
            <p:nvSpPr>
              <p:cNvPr id="419" name="Google Shape;419;p1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1"/>
            <p:cNvGrpSpPr/>
            <p:nvPr/>
          </p:nvGrpSpPr>
          <p:grpSpPr>
            <a:xfrm>
              <a:off x="2207723" y="4172735"/>
              <a:ext cx="521638" cy="449019"/>
              <a:chOff x="3067075" y="3340725"/>
              <a:chExt cx="2481625" cy="2136150"/>
            </a:xfrm>
          </p:grpSpPr>
          <p:sp>
            <p:nvSpPr>
              <p:cNvPr id="425" name="Google Shape;425;p1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1"/>
            <p:cNvGrpSpPr/>
            <p:nvPr/>
          </p:nvGrpSpPr>
          <p:grpSpPr>
            <a:xfrm>
              <a:off x="819273" y="4172735"/>
              <a:ext cx="521638" cy="449019"/>
              <a:chOff x="3067075" y="3340725"/>
              <a:chExt cx="2481625" cy="2136150"/>
            </a:xfrm>
          </p:grpSpPr>
          <p:sp>
            <p:nvSpPr>
              <p:cNvPr id="431" name="Google Shape;431;p1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6" name="Google Shape;436;p1"/>
          <p:cNvSpPr txBox="1">
            <a:spLocks noGrp="1"/>
          </p:cNvSpPr>
          <p:nvPr>
            <p:ph type="subTitle" idx="1"/>
          </p:nvPr>
        </p:nvSpPr>
        <p:spPr>
          <a:xfrm>
            <a:off x="7347763" y="46200"/>
            <a:ext cx="12234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1200" b="1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2022</a:t>
            </a:r>
            <a:endParaRPr sz="1200" b="1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p1"/>
          <p:cNvSpPr txBox="1">
            <a:spLocks noGrp="1"/>
          </p:cNvSpPr>
          <p:nvPr>
            <p:ph type="subTitle" idx="1"/>
          </p:nvPr>
        </p:nvSpPr>
        <p:spPr>
          <a:xfrm>
            <a:off x="819275" y="1179397"/>
            <a:ext cx="365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11 de Junio del 2022</a:t>
            </a:r>
            <a:endParaRPr/>
          </a:p>
        </p:txBody>
      </p:sp>
      <p:graphicFrame>
        <p:nvGraphicFramePr>
          <p:cNvPr id="438" name="Google Shape;438;p1"/>
          <p:cNvGraphicFramePr/>
          <p:nvPr/>
        </p:nvGraphicFramePr>
        <p:xfrm>
          <a:off x="531900" y="1648838"/>
          <a:ext cx="4655100" cy="1691490"/>
        </p:xfrm>
        <a:graphic>
          <a:graphicData uri="http://schemas.openxmlformats.org/drawingml/2006/table">
            <a:tbl>
              <a:tblPr>
                <a:noFill/>
                <a:tableStyleId>{BEEC542B-AFBA-434D-9D5F-0312AD550D8E}</a:tableStyleId>
              </a:tblPr>
              <a:tblGrid>
                <a:gridCol w="189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/>
                        <a:t>Cuenta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/>
                        <a:t>Nombre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20191900052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Gustavo David Chavarria Rivas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20151023365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Jose Roberto Urquia Meza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20191005565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Nolberto Jose Montufar Chinchilla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20201000149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Yensi Elisabeth Armijo Maradiaga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9" name="Google Shape;439;p1"/>
          <p:cNvSpPr txBox="1">
            <a:spLocks noGrp="1"/>
          </p:cNvSpPr>
          <p:nvPr>
            <p:ph type="subTitle" idx="1"/>
          </p:nvPr>
        </p:nvSpPr>
        <p:spPr>
          <a:xfrm>
            <a:off x="531900" y="3529522"/>
            <a:ext cx="365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b="1"/>
              <a:t>Grupo #5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4"/>
          <p:cNvCxnSpPr/>
          <p:nvPr/>
        </p:nvCxnSpPr>
        <p:spPr>
          <a:xfrm>
            <a:off x="6925" y="36797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4"/>
          <p:cNvSpPr txBox="1">
            <a:spLocks noGrp="1"/>
          </p:cNvSpPr>
          <p:nvPr>
            <p:ph type="title"/>
          </p:nvPr>
        </p:nvSpPr>
        <p:spPr>
          <a:xfrm>
            <a:off x="4687800" y="945000"/>
            <a:ext cx="3736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446" name="Google Shape;446;p4"/>
          <p:cNvSpPr txBox="1">
            <a:spLocks noGrp="1"/>
          </p:cNvSpPr>
          <p:nvPr>
            <p:ph type="subTitle" idx="1"/>
          </p:nvPr>
        </p:nvSpPr>
        <p:spPr>
          <a:xfrm>
            <a:off x="4687775" y="1707575"/>
            <a:ext cx="37362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900"/>
              <a:buNone/>
            </a:pPr>
            <a:r>
              <a:rPr lang="es-419"/>
              <a:t>Se presenta el modelo de negocio a considerar para el desarrollo de una base de datos(Veterinaria) y como primer avance, la presentación del diagrama de EER respectivo.</a:t>
            </a:r>
            <a:endParaRPr/>
          </a:p>
        </p:txBody>
      </p:sp>
      <p:pic>
        <p:nvPicPr>
          <p:cNvPr id="447" name="Google Shape;447;p4"/>
          <p:cNvPicPr preferRelativeResize="0"/>
          <p:nvPr/>
        </p:nvPicPr>
        <p:blipFill rotWithShape="1">
          <a:blip r:embed="rId3">
            <a:alphaModFix/>
          </a:blip>
          <a:srcRect l="40628" t="279" r="8312"/>
          <a:stretch/>
        </p:blipFill>
        <p:spPr>
          <a:xfrm>
            <a:off x="442750" y="341575"/>
            <a:ext cx="3415551" cy="4447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4"/>
          <p:cNvGrpSpPr/>
          <p:nvPr/>
        </p:nvGrpSpPr>
        <p:grpSpPr>
          <a:xfrm>
            <a:off x="6513883" y="4013548"/>
            <a:ext cx="1910088" cy="449019"/>
            <a:chOff x="720008" y="4347373"/>
            <a:chExt cx="1910088" cy="449019"/>
          </a:xfrm>
        </p:grpSpPr>
        <p:grpSp>
          <p:nvGrpSpPr>
            <p:cNvPr id="449" name="Google Shape;449;p4"/>
            <p:cNvGrpSpPr/>
            <p:nvPr/>
          </p:nvGrpSpPr>
          <p:grpSpPr>
            <a:xfrm>
              <a:off x="1414233" y="4347373"/>
              <a:ext cx="521638" cy="449019"/>
              <a:chOff x="3067075" y="3340725"/>
              <a:chExt cx="2481625" cy="2136150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4"/>
            <p:cNvGrpSpPr/>
            <p:nvPr/>
          </p:nvGrpSpPr>
          <p:grpSpPr>
            <a:xfrm>
              <a:off x="2108458" y="4347373"/>
              <a:ext cx="521638" cy="449019"/>
              <a:chOff x="3067075" y="3340725"/>
              <a:chExt cx="2481625" cy="2136150"/>
            </a:xfrm>
          </p:grpSpPr>
          <p:sp>
            <p:nvSpPr>
              <p:cNvPr id="456" name="Google Shape;456;p4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" name="Google Shape;461;p4"/>
            <p:cNvGrpSpPr/>
            <p:nvPr/>
          </p:nvGrpSpPr>
          <p:grpSpPr>
            <a:xfrm>
              <a:off x="720008" y="4347373"/>
              <a:ext cx="521638" cy="449019"/>
              <a:chOff x="3067075" y="3340725"/>
              <a:chExt cx="2481625" cy="2136150"/>
            </a:xfrm>
          </p:grpSpPr>
          <p:sp>
            <p:nvSpPr>
              <p:cNvPr id="462" name="Google Shape;462;p4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5"/>
          <p:cNvGrpSpPr/>
          <p:nvPr/>
        </p:nvGrpSpPr>
        <p:grpSpPr>
          <a:xfrm>
            <a:off x="-400" y="1486446"/>
            <a:ext cx="9151715" cy="2268879"/>
            <a:chOff x="-400" y="1486446"/>
            <a:chExt cx="9151715" cy="2268879"/>
          </a:xfrm>
        </p:grpSpPr>
        <p:cxnSp>
          <p:nvCxnSpPr>
            <p:cNvPr id="479" name="Google Shape;479;p5"/>
            <p:cNvCxnSpPr/>
            <p:nvPr/>
          </p:nvCxnSpPr>
          <p:spPr>
            <a:xfrm>
              <a:off x="0" y="1486446"/>
              <a:ext cx="9151315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5"/>
            <p:cNvCxnSpPr/>
            <p:nvPr/>
          </p:nvCxnSpPr>
          <p:spPr>
            <a:xfrm>
              <a:off x="-400" y="3755325"/>
              <a:ext cx="915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1" name="Google Shape;481;p5"/>
          <p:cNvSpPr txBox="1">
            <a:spLocks noGrp="1"/>
          </p:cNvSpPr>
          <p:nvPr>
            <p:ph type="title"/>
          </p:nvPr>
        </p:nvSpPr>
        <p:spPr>
          <a:xfrm>
            <a:off x="720000" y="1641551"/>
            <a:ext cx="3739200" cy="19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3000"/>
              <a:t>Datos y Requisitos para la creación de la Base de Datos</a:t>
            </a:r>
            <a:endParaRPr sz="3000"/>
          </a:p>
        </p:txBody>
      </p:sp>
      <p:sp>
        <p:nvSpPr>
          <p:cNvPr id="482" name="Google Shape;482;p5"/>
          <p:cNvSpPr txBox="1">
            <a:spLocks noGrp="1"/>
          </p:cNvSpPr>
          <p:nvPr>
            <p:ph type="title" idx="2"/>
          </p:nvPr>
        </p:nvSpPr>
        <p:spPr>
          <a:xfrm>
            <a:off x="762900" y="431020"/>
            <a:ext cx="10569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01</a:t>
            </a:r>
            <a:endParaRPr/>
          </a:p>
        </p:txBody>
      </p:sp>
      <p:pic>
        <p:nvPicPr>
          <p:cNvPr id="483" name="Google Shape;483;p5"/>
          <p:cNvPicPr preferRelativeResize="0"/>
          <p:nvPr/>
        </p:nvPicPr>
        <p:blipFill rotWithShape="1">
          <a:blip r:embed="rId3">
            <a:alphaModFix/>
          </a:blip>
          <a:srcRect l="17499" r="31345"/>
          <a:stretch/>
        </p:blipFill>
        <p:spPr>
          <a:xfrm>
            <a:off x="5283525" y="344250"/>
            <a:ext cx="3418224" cy="444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5"/>
          <p:cNvGrpSpPr/>
          <p:nvPr/>
        </p:nvGrpSpPr>
        <p:grpSpPr>
          <a:xfrm>
            <a:off x="2673633" y="690555"/>
            <a:ext cx="1910088" cy="449019"/>
            <a:chOff x="720008" y="4347373"/>
            <a:chExt cx="1910088" cy="449019"/>
          </a:xfrm>
        </p:grpSpPr>
        <p:grpSp>
          <p:nvGrpSpPr>
            <p:cNvPr id="485" name="Google Shape;485;p5"/>
            <p:cNvGrpSpPr/>
            <p:nvPr/>
          </p:nvGrpSpPr>
          <p:grpSpPr>
            <a:xfrm>
              <a:off x="1414233" y="4347373"/>
              <a:ext cx="521638" cy="449019"/>
              <a:chOff x="3067075" y="3340725"/>
              <a:chExt cx="2481625" cy="2136150"/>
            </a:xfrm>
          </p:grpSpPr>
          <p:sp>
            <p:nvSpPr>
              <p:cNvPr id="486" name="Google Shape;486;p5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5"/>
            <p:cNvGrpSpPr/>
            <p:nvPr/>
          </p:nvGrpSpPr>
          <p:grpSpPr>
            <a:xfrm>
              <a:off x="2108458" y="4347373"/>
              <a:ext cx="521638" cy="449019"/>
              <a:chOff x="3067075" y="3340725"/>
              <a:chExt cx="2481625" cy="2136150"/>
            </a:xfrm>
          </p:grpSpPr>
          <p:sp>
            <p:nvSpPr>
              <p:cNvPr id="492" name="Google Shape;492;p5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5"/>
            <p:cNvGrpSpPr/>
            <p:nvPr/>
          </p:nvGrpSpPr>
          <p:grpSpPr>
            <a:xfrm>
              <a:off x="720008" y="4347373"/>
              <a:ext cx="521638" cy="449019"/>
              <a:chOff x="3067075" y="3340725"/>
              <a:chExt cx="2481625" cy="2136150"/>
            </a:xfrm>
          </p:grpSpPr>
          <p:sp>
            <p:nvSpPr>
              <p:cNvPr id="498" name="Google Shape;498;p5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3" name="Google Shape;503;p5"/>
          <p:cNvSpPr txBox="1"/>
          <p:nvPr/>
        </p:nvSpPr>
        <p:spPr>
          <a:xfrm>
            <a:off x="6263229" y="46200"/>
            <a:ext cx="1614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IS-501</a:t>
            </a:r>
            <a:endParaRPr sz="1200" b="1" i="0" u="none" strike="noStrike" cap="none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5"/>
          <p:cNvSpPr txBox="1"/>
          <p:nvPr/>
        </p:nvSpPr>
        <p:spPr>
          <a:xfrm>
            <a:off x="6263229" y="4865000"/>
            <a:ext cx="1614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BASES DE DATOS I</a:t>
            </a:r>
            <a:endParaRPr sz="1200" b="1" i="0" u="none" strike="noStrike" cap="none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419" sz="2000"/>
              <a:t>Proyecto Base de Datos veterinaria</a:t>
            </a:r>
            <a:endParaRPr sz="2000"/>
          </a:p>
        </p:txBody>
      </p:sp>
      <p:sp>
        <p:nvSpPr>
          <p:cNvPr id="510" name="Google Shape;510;p2"/>
          <p:cNvSpPr txBox="1"/>
          <p:nvPr/>
        </p:nvSpPr>
        <p:spPr>
          <a:xfrm>
            <a:off x="720000" y="1303775"/>
            <a:ext cx="77040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Enunciado:</a:t>
            </a:r>
            <a:endParaRPr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busca crear una base de datos para un negocio de veterinaria Visan-Pets, luego de un análisis del minimundo, se han identificado los siguientes elementos: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La existencia de clientes que pueden asistir para compra de productos al local, o para consulta de su(s) mascota(s).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Una entidad proveedora de insumos para el local, (productos) que son comprados y luego vendidos a los clientes de la veterinaria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La existencia de mascotas ingresadas por sus dueños que pueden asistir a consultas posteriormente reservadas y pueden ser vacunadas.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Con la existencia del proveedor de productos, se asume la existencia de un sistema de facturación con detalles de compra(factura).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419"/>
              <a:t>Con la existencia de clientes compradores, se asume la existencia de un sistema de facturación con detalles de venta(factura).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11" name="Google Shape;511;p2"/>
          <p:cNvCxnSpPr/>
          <p:nvPr/>
        </p:nvCxnSpPr>
        <p:spPr>
          <a:xfrm>
            <a:off x="0" y="12412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7"/>
          <p:cNvPicPr preferRelativeResize="0"/>
          <p:nvPr/>
        </p:nvPicPr>
        <p:blipFill rotWithShape="1">
          <a:blip r:embed="rId3">
            <a:alphaModFix/>
          </a:blip>
          <a:srcRect t="28685" b="50079"/>
          <a:stretch/>
        </p:blipFill>
        <p:spPr>
          <a:xfrm>
            <a:off x="441775" y="3622725"/>
            <a:ext cx="8259900" cy="11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"/>
          <p:cNvSpPr txBox="1"/>
          <p:nvPr/>
        </p:nvSpPr>
        <p:spPr>
          <a:xfrm>
            <a:off x="3764296" y="46200"/>
            <a:ext cx="1614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>
                <a:solidFill>
                  <a:srgbClr val="CC0000"/>
                </a:solidFill>
                <a:latin typeface="Poppins"/>
                <a:ea typeface="Poppins"/>
                <a:cs typeface="Poppins"/>
                <a:sym typeface="Poppins"/>
              </a:rPr>
              <a:t>Consideraciones</a:t>
            </a:r>
            <a:endParaRPr sz="1200" b="1" i="0" u="none" strike="noStrike" cap="none">
              <a:solidFill>
                <a:srgbClr val="CC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8" name="Google Shape;518;p7"/>
          <p:cNvCxnSpPr/>
          <p:nvPr/>
        </p:nvCxnSpPr>
        <p:spPr>
          <a:xfrm>
            <a:off x="6925" y="36227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9" name="Google Shape;519;p7"/>
          <p:cNvSpPr txBox="1"/>
          <p:nvPr/>
        </p:nvSpPr>
        <p:spPr>
          <a:xfrm>
            <a:off x="448975" y="417250"/>
            <a:ext cx="8259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Algunos clientes de la veterinaria, pueden pagar una membresía para llevar un control de sus consultas, cuidados y atenciones hacia sus mascotas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Una mascota puede poseer un historial médico, dentro del cuál se pueden agendar consultas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La veterinaria puede tener varios tipos de empleados, entre ellos los veterinarios, estos encargados de realizar las consultas a las mascotas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Los productos poseídos por los proveedores, serán comprados por los empleados del negocio y vendidos a los clientes que los soliciten, el encargado de la tienda(gerente) puede realizar nuevas compras</a:t>
            </a:r>
            <a:endParaRPr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-419"/>
              <a:t>No todas las mascotas pueden vacunarse (peces, animales exóticos)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Agregar los atributos necesarios para cada entidad y crear las relaciones respectivas para esta base de datos.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"/>
          <p:cNvSpPr txBox="1">
            <a:spLocks noGrp="1"/>
          </p:cNvSpPr>
          <p:nvPr>
            <p:ph type="title"/>
          </p:nvPr>
        </p:nvSpPr>
        <p:spPr>
          <a:xfrm>
            <a:off x="4730075" y="956700"/>
            <a:ext cx="3420900" cy="2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419" sz="4800"/>
              <a:t>Diagrama EER</a:t>
            </a:r>
            <a:endParaRPr sz="4800"/>
          </a:p>
        </p:txBody>
      </p:sp>
      <p:grpSp>
        <p:nvGrpSpPr>
          <p:cNvPr id="525" name="Google Shape;525;p12"/>
          <p:cNvGrpSpPr/>
          <p:nvPr/>
        </p:nvGrpSpPr>
        <p:grpSpPr>
          <a:xfrm>
            <a:off x="5729058" y="4013548"/>
            <a:ext cx="1910088" cy="449019"/>
            <a:chOff x="720008" y="4347373"/>
            <a:chExt cx="1910088" cy="449019"/>
          </a:xfrm>
        </p:grpSpPr>
        <p:grpSp>
          <p:nvGrpSpPr>
            <p:cNvPr id="526" name="Google Shape;526;p12"/>
            <p:cNvGrpSpPr/>
            <p:nvPr/>
          </p:nvGrpSpPr>
          <p:grpSpPr>
            <a:xfrm>
              <a:off x="1414233" y="4347373"/>
              <a:ext cx="521638" cy="449019"/>
              <a:chOff x="3067075" y="3340725"/>
              <a:chExt cx="2481625" cy="2136150"/>
            </a:xfrm>
          </p:grpSpPr>
          <p:sp>
            <p:nvSpPr>
              <p:cNvPr id="527" name="Google Shape;527;p12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2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2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2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2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2" name="Google Shape;532;p12"/>
            <p:cNvGrpSpPr/>
            <p:nvPr/>
          </p:nvGrpSpPr>
          <p:grpSpPr>
            <a:xfrm>
              <a:off x="2108458" y="4347373"/>
              <a:ext cx="521638" cy="449019"/>
              <a:chOff x="3067075" y="3340725"/>
              <a:chExt cx="2481625" cy="2136150"/>
            </a:xfrm>
          </p:grpSpPr>
          <p:sp>
            <p:nvSpPr>
              <p:cNvPr id="533" name="Google Shape;533;p12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2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2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2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2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12"/>
            <p:cNvGrpSpPr/>
            <p:nvPr/>
          </p:nvGrpSpPr>
          <p:grpSpPr>
            <a:xfrm>
              <a:off x="720008" y="4347373"/>
              <a:ext cx="521638" cy="449019"/>
              <a:chOff x="3067075" y="3340725"/>
              <a:chExt cx="2481625" cy="2136150"/>
            </a:xfrm>
          </p:grpSpPr>
          <p:sp>
            <p:nvSpPr>
              <p:cNvPr id="539" name="Google Shape;539;p12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2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2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2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2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4" name="Google Shape;54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9424" y="622050"/>
            <a:ext cx="4299576" cy="42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6"/>
          <p:cNvGrpSpPr/>
          <p:nvPr/>
        </p:nvGrpSpPr>
        <p:grpSpPr>
          <a:xfrm>
            <a:off x="8036521" y="2682548"/>
            <a:ext cx="521638" cy="1830944"/>
            <a:chOff x="7807921" y="2682548"/>
            <a:chExt cx="521638" cy="1830944"/>
          </a:xfrm>
        </p:grpSpPr>
        <p:grpSp>
          <p:nvGrpSpPr>
            <p:cNvPr id="550" name="Google Shape;550;p6"/>
            <p:cNvGrpSpPr/>
            <p:nvPr/>
          </p:nvGrpSpPr>
          <p:grpSpPr>
            <a:xfrm>
              <a:off x="7807921" y="4064473"/>
              <a:ext cx="521638" cy="449019"/>
              <a:chOff x="3067075" y="3340725"/>
              <a:chExt cx="2481625" cy="2136150"/>
            </a:xfrm>
          </p:grpSpPr>
          <p:sp>
            <p:nvSpPr>
              <p:cNvPr id="551" name="Google Shape;551;p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6"/>
            <p:cNvGrpSpPr/>
            <p:nvPr/>
          </p:nvGrpSpPr>
          <p:grpSpPr>
            <a:xfrm>
              <a:off x="7807921" y="3332548"/>
              <a:ext cx="521638" cy="449019"/>
              <a:chOff x="3067075" y="3340725"/>
              <a:chExt cx="2481625" cy="2136150"/>
            </a:xfrm>
          </p:grpSpPr>
          <p:sp>
            <p:nvSpPr>
              <p:cNvPr id="557" name="Google Shape;557;p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6"/>
            <p:cNvGrpSpPr/>
            <p:nvPr/>
          </p:nvGrpSpPr>
          <p:grpSpPr>
            <a:xfrm>
              <a:off x="7807921" y="2682548"/>
              <a:ext cx="521638" cy="449019"/>
              <a:chOff x="3067075" y="3340725"/>
              <a:chExt cx="2481625" cy="2136150"/>
            </a:xfrm>
          </p:grpSpPr>
          <p:sp>
            <p:nvSpPr>
              <p:cNvPr id="563" name="Google Shape;563;p6"/>
              <p:cNvSpPr/>
              <p:nvPr/>
            </p:nvSpPr>
            <p:spPr>
              <a:xfrm>
                <a:off x="3473525" y="4266525"/>
                <a:ext cx="1668725" cy="1210350"/>
              </a:xfrm>
              <a:custGeom>
                <a:avLst/>
                <a:gdLst/>
                <a:ahLst/>
                <a:cxnLst/>
                <a:rect l="l" t="t" r="r" b="b"/>
                <a:pathLst>
                  <a:path w="66749" h="48414" extrusionOk="0">
                    <a:moveTo>
                      <a:pt x="31704" y="1"/>
                    </a:moveTo>
                    <a:lnTo>
                      <a:pt x="30078" y="181"/>
                    </a:lnTo>
                    <a:lnTo>
                      <a:pt x="28542" y="452"/>
                    </a:lnTo>
                    <a:lnTo>
                      <a:pt x="26917" y="814"/>
                    </a:lnTo>
                    <a:lnTo>
                      <a:pt x="25381" y="1265"/>
                    </a:lnTo>
                    <a:lnTo>
                      <a:pt x="23755" y="1807"/>
                    </a:lnTo>
                    <a:lnTo>
                      <a:pt x="22220" y="2439"/>
                    </a:lnTo>
                    <a:lnTo>
                      <a:pt x="20684" y="3162"/>
                    </a:lnTo>
                    <a:lnTo>
                      <a:pt x="19239" y="4065"/>
                    </a:lnTo>
                    <a:lnTo>
                      <a:pt x="17794" y="4969"/>
                    </a:lnTo>
                    <a:lnTo>
                      <a:pt x="16349" y="6052"/>
                    </a:lnTo>
                    <a:lnTo>
                      <a:pt x="14904" y="7136"/>
                    </a:lnTo>
                    <a:lnTo>
                      <a:pt x="13549" y="8310"/>
                    </a:lnTo>
                    <a:lnTo>
                      <a:pt x="12194" y="9665"/>
                    </a:lnTo>
                    <a:lnTo>
                      <a:pt x="10839" y="11020"/>
                    </a:lnTo>
                    <a:lnTo>
                      <a:pt x="9575" y="12465"/>
                    </a:lnTo>
                    <a:lnTo>
                      <a:pt x="8491" y="13911"/>
                    </a:lnTo>
                    <a:lnTo>
                      <a:pt x="7407" y="15265"/>
                    </a:lnTo>
                    <a:lnTo>
                      <a:pt x="6413" y="16711"/>
                    </a:lnTo>
                    <a:lnTo>
                      <a:pt x="5510" y="18246"/>
                    </a:lnTo>
                    <a:lnTo>
                      <a:pt x="4697" y="19782"/>
                    </a:lnTo>
                    <a:lnTo>
                      <a:pt x="3884" y="21317"/>
                    </a:lnTo>
                    <a:lnTo>
                      <a:pt x="3162" y="22853"/>
                    </a:lnTo>
                    <a:lnTo>
                      <a:pt x="2529" y="24388"/>
                    </a:lnTo>
                    <a:lnTo>
                      <a:pt x="1988" y="26014"/>
                    </a:lnTo>
                    <a:lnTo>
                      <a:pt x="1446" y="27549"/>
                    </a:lnTo>
                    <a:lnTo>
                      <a:pt x="994" y="29175"/>
                    </a:lnTo>
                    <a:lnTo>
                      <a:pt x="633" y="30711"/>
                    </a:lnTo>
                    <a:lnTo>
                      <a:pt x="362" y="32336"/>
                    </a:lnTo>
                    <a:lnTo>
                      <a:pt x="181" y="33872"/>
                    </a:lnTo>
                    <a:lnTo>
                      <a:pt x="0" y="35407"/>
                    </a:lnTo>
                    <a:lnTo>
                      <a:pt x="0" y="36943"/>
                    </a:lnTo>
                    <a:lnTo>
                      <a:pt x="0" y="38388"/>
                    </a:lnTo>
                    <a:lnTo>
                      <a:pt x="181" y="39653"/>
                    </a:lnTo>
                    <a:lnTo>
                      <a:pt x="452" y="40917"/>
                    </a:lnTo>
                    <a:lnTo>
                      <a:pt x="904" y="42091"/>
                    </a:lnTo>
                    <a:lnTo>
                      <a:pt x="1355" y="43175"/>
                    </a:lnTo>
                    <a:lnTo>
                      <a:pt x="1988" y="44169"/>
                    </a:lnTo>
                    <a:lnTo>
                      <a:pt x="2710" y="44982"/>
                    </a:lnTo>
                    <a:lnTo>
                      <a:pt x="3523" y="45795"/>
                    </a:lnTo>
                    <a:lnTo>
                      <a:pt x="4426" y="46427"/>
                    </a:lnTo>
                    <a:lnTo>
                      <a:pt x="5420" y="47059"/>
                    </a:lnTo>
                    <a:lnTo>
                      <a:pt x="6413" y="47511"/>
                    </a:lnTo>
                    <a:lnTo>
                      <a:pt x="7497" y="47782"/>
                    </a:lnTo>
                    <a:lnTo>
                      <a:pt x="8671" y="48053"/>
                    </a:lnTo>
                    <a:lnTo>
                      <a:pt x="9846" y="48233"/>
                    </a:lnTo>
                    <a:lnTo>
                      <a:pt x="11110" y="48324"/>
                    </a:lnTo>
                    <a:lnTo>
                      <a:pt x="12375" y="48414"/>
                    </a:lnTo>
                    <a:lnTo>
                      <a:pt x="13729" y="48324"/>
                    </a:lnTo>
                    <a:lnTo>
                      <a:pt x="15175" y="48233"/>
                    </a:lnTo>
                    <a:lnTo>
                      <a:pt x="18065" y="47962"/>
                    </a:lnTo>
                    <a:lnTo>
                      <a:pt x="21046" y="47420"/>
                    </a:lnTo>
                    <a:lnTo>
                      <a:pt x="24026" y="46879"/>
                    </a:lnTo>
                    <a:lnTo>
                      <a:pt x="26646" y="46427"/>
                    </a:lnTo>
                    <a:lnTo>
                      <a:pt x="29084" y="46066"/>
                    </a:lnTo>
                    <a:lnTo>
                      <a:pt x="31342" y="45795"/>
                    </a:lnTo>
                    <a:lnTo>
                      <a:pt x="33330" y="45704"/>
                    </a:lnTo>
                    <a:lnTo>
                      <a:pt x="35136" y="45795"/>
                    </a:lnTo>
                    <a:lnTo>
                      <a:pt x="37213" y="46066"/>
                    </a:lnTo>
                    <a:lnTo>
                      <a:pt x="41910" y="46879"/>
                    </a:lnTo>
                    <a:lnTo>
                      <a:pt x="44800" y="47420"/>
                    </a:lnTo>
                    <a:lnTo>
                      <a:pt x="47691" y="47872"/>
                    </a:lnTo>
                    <a:lnTo>
                      <a:pt x="50671" y="48233"/>
                    </a:lnTo>
                    <a:lnTo>
                      <a:pt x="52117" y="48324"/>
                    </a:lnTo>
                    <a:lnTo>
                      <a:pt x="53471" y="48414"/>
                    </a:lnTo>
                    <a:lnTo>
                      <a:pt x="54917" y="48324"/>
                    </a:lnTo>
                    <a:lnTo>
                      <a:pt x="56271" y="48233"/>
                    </a:lnTo>
                    <a:lnTo>
                      <a:pt x="57536" y="48143"/>
                    </a:lnTo>
                    <a:lnTo>
                      <a:pt x="58801" y="47872"/>
                    </a:lnTo>
                    <a:lnTo>
                      <a:pt x="59975" y="47511"/>
                    </a:lnTo>
                    <a:lnTo>
                      <a:pt x="61149" y="47059"/>
                    </a:lnTo>
                    <a:lnTo>
                      <a:pt x="62142" y="46427"/>
                    </a:lnTo>
                    <a:lnTo>
                      <a:pt x="63136" y="45704"/>
                    </a:lnTo>
                    <a:lnTo>
                      <a:pt x="63949" y="44891"/>
                    </a:lnTo>
                    <a:lnTo>
                      <a:pt x="64671" y="44078"/>
                    </a:lnTo>
                    <a:lnTo>
                      <a:pt x="65304" y="43085"/>
                    </a:lnTo>
                    <a:lnTo>
                      <a:pt x="65846" y="42001"/>
                    </a:lnTo>
                    <a:lnTo>
                      <a:pt x="66207" y="40917"/>
                    </a:lnTo>
                    <a:lnTo>
                      <a:pt x="66478" y="39653"/>
                    </a:lnTo>
                    <a:lnTo>
                      <a:pt x="66659" y="38298"/>
                    </a:lnTo>
                    <a:lnTo>
                      <a:pt x="66749" y="36943"/>
                    </a:lnTo>
                    <a:lnTo>
                      <a:pt x="66659" y="35407"/>
                    </a:lnTo>
                    <a:lnTo>
                      <a:pt x="66568" y="33872"/>
                    </a:lnTo>
                    <a:lnTo>
                      <a:pt x="66388" y="32336"/>
                    </a:lnTo>
                    <a:lnTo>
                      <a:pt x="66026" y="30711"/>
                    </a:lnTo>
                    <a:lnTo>
                      <a:pt x="65755" y="29175"/>
                    </a:lnTo>
                    <a:lnTo>
                      <a:pt x="65304" y="27549"/>
                    </a:lnTo>
                    <a:lnTo>
                      <a:pt x="64762" y="26014"/>
                    </a:lnTo>
                    <a:lnTo>
                      <a:pt x="64220" y="24388"/>
                    </a:lnTo>
                    <a:lnTo>
                      <a:pt x="63497" y="22853"/>
                    </a:lnTo>
                    <a:lnTo>
                      <a:pt x="62775" y="21317"/>
                    </a:lnTo>
                    <a:lnTo>
                      <a:pt x="62052" y="19782"/>
                    </a:lnTo>
                    <a:lnTo>
                      <a:pt x="61149" y="18246"/>
                    </a:lnTo>
                    <a:lnTo>
                      <a:pt x="60246" y="16711"/>
                    </a:lnTo>
                    <a:lnTo>
                      <a:pt x="59252" y="15265"/>
                    </a:lnTo>
                    <a:lnTo>
                      <a:pt x="58259" y="13911"/>
                    </a:lnTo>
                    <a:lnTo>
                      <a:pt x="57175" y="12465"/>
                    </a:lnTo>
                    <a:lnTo>
                      <a:pt x="55820" y="11020"/>
                    </a:lnTo>
                    <a:lnTo>
                      <a:pt x="54555" y="9665"/>
                    </a:lnTo>
                    <a:lnTo>
                      <a:pt x="53201" y="8310"/>
                    </a:lnTo>
                    <a:lnTo>
                      <a:pt x="51846" y="7136"/>
                    </a:lnTo>
                    <a:lnTo>
                      <a:pt x="50401" y="6052"/>
                    </a:lnTo>
                    <a:lnTo>
                      <a:pt x="48955" y="4969"/>
                    </a:lnTo>
                    <a:lnTo>
                      <a:pt x="47510" y="4065"/>
                    </a:lnTo>
                    <a:lnTo>
                      <a:pt x="45975" y="3162"/>
                    </a:lnTo>
                    <a:lnTo>
                      <a:pt x="44439" y="2439"/>
                    </a:lnTo>
                    <a:lnTo>
                      <a:pt x="42904" y="1807"/>
                    </a:lnTo>
                    <a:lnTo>
                      <a:pt x="41368" y="1265"/>
                    </a:lnTo>
                    <a:lnTo>
                      <a:pt x="39742" y="814"/>
                    </a:lnTo>
                    <a:lnTo>
                      <a:pt x="38207" y="452"/>
                    </a:lnTo>
                    <a:lnTo>
                      <a:pt x="36581" y="181"/>
                    </a:lnTo>
                    <a:lnTo>
                      <a:pt x="3495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43519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5" y="2349"/>
                    </a:lnTo>
                    <a:lnTo>
                      <a:pt x="5511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1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543" y="12916"/>
                    </a:lnTo>
                    <a:lnTo>
                      <a:pt x="182" y="14542"/>
                    </a:lnTo>
                    <a:lnTo>
                      <a:pt x="91" y="16258"/>
                    </a:lnTo>
                    <a:lnTo>
                      <a:pt x="1" y="17975"/>
                    </a:lnTo>
                    <a:lnTo>
                      <a:pt x="91" y="19691"/>
                    </a:lnTo>
                    <a:lnTo>
                      <a:pt x="182" y="21316"/>
                    </a:lnTo>
                    <a:lnTo>
                      <a:pt x="543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1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1" y="32607"/>
                    </a:lnTo>
                    <a:lnTo>
                      <a:pt x="6595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3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1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3" y="22942"/>
                    </a:lnTo>
                    <a:lnTo>
                      <a:pt x="25924" y="21316"/>
                    </a:lnTo>
                    <a:lnTo>
                      <a:pt x="26104" y="19691"/>
                    </a:lnTo>
                    <a:lnTo>
                      <a:pt x="26195" y="17975"/>
                    </a:lnTo>
                    <a:lnTo>
                      <a:pt x="26104" y="16258"/>
                    </a:lnTo>
                    <a:lnTo>
                      <a:pt x="25924" y="14542"/>
                    </a:lnTo>
                    <a:lnTo>
                      <a:pt x="25653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1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3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3609000" y="3340725"/>
                <a:ext cx="654875" cy="896475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35859" extrusionOk="0">
                    <a:moveTo>
                      <a:pt x="13098" y="0"/>
                    </a:moveTo>
                    <a:lnTo>
                      <a:pt x="11743" y="181"/>
                    </a:lnTo>
                    <a:lnTo>
                      <a:pt x="10388" y="452"/>
                    </a:lnTo>
                    <a:lnTo>
                      <a:pt x="9033" y="903"/>
                    </a:lnTo>
                    <a:lnTo>
                      <a:pt x="7859" y="1536"/>
                    </a:lnTo>
                    <a:lnTo>
                      <a:pt x="6594" y="2349"/>
                    </a:lnTo>
                    <a:lnTo>
                      <a:pt x="5510" y="3342"/>
                    </a:lnTo>
                    <a:lnTo>
                      <a:pt x="4427" y="4426"/>
                    </a:lnTo>
                    <a:lnTo>
                      <a:pt x="3433" y="5691"/>
                    </a:lnTo>
                    <a:lnTo>
                      <a:pt x="2710" y="7045"/>
                    </a:lnTo>
                    <a:lnTo>
                      <a:pt x="1988" y="8400"/>
                    </a:lnTo>
                    <a:lnTo>
                      <a:pt x="1356" y="9845"/>
                    </a:lnTo>
                    <a:lnTo>
                      <a:pt x="904" y="11381"/>
                    </a:lnTo>
                    <a:lnTo>
                      <a:pt x="452" y="12916"/>
                    </a:lnTo>
                    <a:lnTo>
                      <a:pt x="181" y="14542"/>
                    </a:lnTo>
                    <a:lnTo>
                      <a:pt x="1" y="16258"/>
                    </a:lnTo>
                    <a:lnTo>
                      <a:pt x="1" y="17975"/>
                    </a:lnTo>
                    <a:lnTo>
                      <a:pt x="1" y="19691"/>
                    </a:lnTo>
                    <a:lnTo>
                      <a:pt x="181" y="21316"/>
                    </a:lnTo>
                    <a:lnTo>
                      <a:pt x="452" y="22942"/>
                    </a:lnTo>
                    <a:lnTo>
                      <a:pt x="904" y="24568"/>
                    </a:lnTo>
                    <a:lnTo>
                      <a:pt x="1356" y="26104"/>
                    </a:lnTo>
                    <a:lnTo>
                      <a:pt x="1988" y="27549"/>
                    </a:lnTo>
                    <a:lnTo>
                      <a:pt x="2710" y="28904"/>
                    </a:lnTo>
                    <a:lnTo>
                      <a:pt x="3433" y="30168"/>
                    </a:lnTo>
                    <a:lnTo>
                      <a:pt x="4427" y="31523"/>
                    </a:lnTo>
                    <a:lnTo>
                      <a:pt x="5510" y="32607"/>
                    </a:lnTo>
                    <a:lnTo>
                      <a:pt x="6594" y="33600"/>
                    </a:lnTo>
                    <a:lnTo>
                      <a:pt x="7859" y="34413"/>
                    </a:lnTo>
                    <a:lnTo>
                      <a:pt x="9033" y="35046"/>
                    </a:lnTo>
                    <a:lnTo>
                      <a:pt x="10388" y="35497"/>
                    </a:lnTo>
                    <a:lnTo>
                      <a:pt x="11743" y="35768"/>
                    </a:lnTo>
                    <a:lnTo>
                      <a:pt x="13098" y="35859"/>
                    </a:lnTo>
                    <a:lnTo>
                      <a:pt x="14452" y="35768"/>
                    </a:lnTo>
                    <a:lnTo>
                      <a:pt x="15807" y="35497"/>
                    </a:lnTo>
                    <a:lnTo>
                      <a:pt x="17072" y="35046"/>
                    </a:lnTo>
                    <a:lnTo>
                      <a:pt x="18336" y="34413"/>
                    </a:lnTo>
                    <a:lnTo>
                      <a:pt x="19510" y="33600"/>
                    </a:lnTo>
                    <a:lnTo>
                      <a:pt x="20685" y="32607"/>
                    </a:lnTo>
                    <a:lnTo>
                      <a:pt x="21678" y="31523"/>
                    </a:lnTo>
                    <a:lnTo>
                      <a:pt x="22672" y="30168"/>
                    </a:lnTo>
                    <a:lnTo>
                      <a:pt x="23485" y="28904"/>
                    </a:lnTo>
                    <a:lnTo>
                      <a:pt x="24207" y="27549"/>
                    </a:lnTo>
                    <a:lnTo>
                      <a:pt x="24749" y="26104"/>
                    </a:lnTo>
                    <a:lnTo>
                      <a:pt x="25291" y="24568"/>
                    </a:lnTo>
                    <a:lnTo>
                      <a:pt x="25652" y="22942"/>
                    </a:lnTo>
                    <a:lnTo>
                      <a:pt x="25923" y="21316"/>
                    </a:lnTo>
                    <a:lnTo>
                      <a:pt x="26104" y="19691"/>
                    </a:lnTo>
                    <a:lnTo>
                      <a:pt x="26194" y="17975"/>
                    </a:lnTo>
                    <a:lnTo>
                      <a:pt x="26104" y="16258"/>
                    </a:lnTo>
                    <a:lnTo>
                      <a:pt x="25923" y="14542"/>
                    </a:lnTo>
                    <a:lnTo>
                      <a:pt x="25652" y="12916"/>
                    </a:lnTo>
                    <a:lnTo>
                      <a:pt x="25291" y="11381"/>
                    </a:lnTo>
                    <a:lnTo>
                      <a:pt x="24749" y="9845"/>
                    </a:lnTo>
                    <a:lnTo>
                      <a:pt x="24207" y="8400"/>
                    </a:lnTo>
                    <a:lnTo>
                      <a:pt x="23485" y="7045"/>
                    </a:lnTo>
                    <a:lnTo>
                      <a:pt x="22672" y="5691"/>
                    </a:lnTo>
                    <a:lnTo>
                      <a:pt x="21678" y="4426"/>
                    </a:lnTo>
                    <a:lnTo>
                      <a:pt x="20685" y="3342"/>
                    </a:lnTo>
                    <a:lnTo>
                      <a:pt x="19510" y="2349"/>
                    </a:lnTo>
                    <a:lnTo>
                      <a:pt x="18336" y="1536"/>
                    </a:lnTo>
                    <a:lnTo>
                      <a:pt x="17072" y="903"/>
                    </a:lnTo>
                    <a:lnTo>
                      <a:pt x="15807" y="452"/>
                    </a:lnTo>
                    <a:lnTo>
                      <a:pt x="14452" y="181"/>
                    </a:lnTo>
                    <a:lnTo>
                      <a:pt x="130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4993200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12104" y="1"/>
                    </a:moveTo>
                    <a:lnTo>
                      <a:pt x="11201" y="91"/>
                    </a:lnTo>
                    <a:lnTo>
                      <a:pt x="10207" y="272"/>
                    </a:lnTo>
                    <a:lnTo>
                      <a:pt x="9304" y="543"/>
                    </a:lnTo>
                    <a:lnTo>
                      <a:pt x="8401" y="904"/>
                    </a:lnTo>
                    <a:lnTo>
                      <a:pt x="7226" y="1536"/>
                    </a:lnTo>
                    <a:lnTo>
                      <a:pt x="6052" y="2349"/>
                    </a:lnTo>
                    <a:lnTo>
                      <a:pt x="4968" y="3343"/>
                    </a:lnTo>
                    <a:lnTo>
                      <a:pt x="3975" y="4427"/>
                    </a:lnTo>
                    <a:lnTo>
                      <a:pt x="3072" y="5601"/>
                    </a:lnTo>
                    <a:lnTo>
                      <a:pt x="2259" y="6865"/>
                    </a:lnTo>
                    <a:lnTo>
                      <a:pt x="1536" y="8220"/>
                    </a:lnTo>
                    <a:lnTo>
                      <a:pt x="994" y="9756"/>
                    </a:lnTo>
                    <a:lnTo>
                      <a:pt x="543" y="10930"/>
                    </a:lnTo>
                    <a:lnTo>
                      <a:pt x="272" y="12195"/>
                    </a:lnTo>
                    <a:lnTo>
                      <a:pt x="91" y="13459"/>
                    </a:lnTo>
                    <a:lnTo>
                      <a:pt x="1" y="14724"/>
                    </a:lnTo>
                    <a:lnTo>
                      <a:pt x="1" y="15988"/>
                    </a:lnTo>
                    <a:lnTo>
                      <a:pt x="91" y="17162"/>
                    </a:lnTo>
                    <a:lnTo>
                      <a:pt x="272" y="18337"/>
                    </a:lnTo>
                    <a:lnTo>
                      <a:pt x="543" y="19511"/>
                    </a:lnTo>
                    <a:lnTo>
                      <a:pt x="994" y="20775"/>
                    </a:lnTo>
                    <a:lnTo>
                      <a:pt x="1536" y="21859"/>
                    </a:lnTo>
                    <a:lnTo>
                      <a:pt x="2168" y="22853"/>
                    </a:lnTo>
                    <a:lnTo>
                      <a:pt x="2801" y="23846"/>
                    </a:lnTo>
                    <a:lnTo>
                      <a:pt x="3614" y="24659"/>
                    </a:lnTo>
                    <a:lnTo>
                      <a:pt x="4517" y="25382"/>
                    </a:lnTo>
                    <a:lnTo>
                      <a:pt x="5510" y="25924"/>
                    </a:lnTo>
                    <a:lnTo>
                      <a:pt x="6504" y="26375"/>
                    </a:lnTo>
                    <a:lnTo>
                      <a:pt x="7226" y="26646"/>
                    </a:lnTo>
                    <a:lnTo>
                      <a:pt x="8039" y="26827"/>
                    </a:lnTo>
                    <a:lnTo>
                      <a:pt x="8762" y="26917"/>
                    </a:lnTo>
                    <a:lnTo>
                      <a:pt x="10659" y="26917"/>
                    </a:lnTo>
                    <a:lnTo>
                      <a:pt x="11743" y="26737"/>
                    </a:lnTo>
                    <a:lnTo>
                      <a:pt x="12736" y="26375"/>
                    </a:lnTo>
                    <a:lnTo>
                      <a:pt x="13820" y="26014"/>
                    </a:lnTo>
                    <a:lnTo>
                      <a:pt x="14994" y="25291"/>
                    </a:lnTo>
                    <a:lnTo>
                      <a:pt x="16168" y="24479"/>
                    </a:lnTo>
                    <a:lnTo>
                      <a:pt x="17252" y="23575"/>
                    </a:lnTo>
                    <a:lnTo>
                      <a:pt x="18246" y="22491"/>
                    </a:lnTo>
                    <a:lnTo>
                      <a:pt x="19149" y="21317"/>
                    </a:lnTo>
                    <a:lnTo>
                      <a:pt x="19962" y="20053"/>
                    </a:lnTo>
                    <a:lnTo>
                      <a:pt x="20685" y="18698"/>
                    </a:lnTo>
                    <a:lnTo>
                      <a:pt x="21226" y="17162"/>
                    </a:lnTo>
                    <a:lnTo>
                      <a:pt x="21588" y="15988"/>
                    </a:lnTo>
                    <a:lnTo>
                      <a:pt x="21949" y="14724"/>
                    </a:lnTo>
                    <a:lnTo>
                      <a:pt x="22130" y="13459"/>
                    </a:lnTo>
                    <a:lnTo>
                      <a:pt x="22220" y="12195"/>
                    </a:lnTo>
                    <a:lnTo>
                      <a:pt x="22220" y="10930"/>
                    </a:lnTo>
                    <a:lnTo>
                      <a:pt x="22130" y="9756"/>
                    </a:lnTo>
                    <a:lnTo>
                      <a:pt x="21949" y="8491"/>
                    </a:lnTo>
                    <a:lnTo>
                      <a:pt x="21678" y="7407"/>
                    </a:lnTo>
                    <a:lnTo>
                      <a:pt x="21226" y="6143"/>
                    </a:lnTo>
                    <a:lnTo>
                      <a:pt x="20685" y="5059"/>
                    </a:lnTo>
                    <a:lnTo>
                      <a:pt x="20052" y="3975"/>
                    </a:lnTo>
                    <a:lnTo>
                      <a:pt x="19330" y="3072"/>
                    </a:lnTo>
                    <a:lnTo>
                      <a:pt x="18607" y="2259"/>
                    </a:lnTo>
                    <a:lnTo>
                      <a:pt x="17704" y="1536"/>
                    </a:lnTo>
                    <a:lnTo>
                      <a:pt x="16710" y="994"/>
                    </a:lnTo>
                    <a:lnTo>
                      <a:pt x="15717" y="543"/>
                    </a:lnTo>
                    <a:lnTo>
                      <a:pt x="14814" y="272"/>
                    </a:lnTo>
                    <a:lnTo>
                      <a:pt x="13910" y="91"/>
                    </a:lnTo>
                    <a:lnTo>
                      <a:pt x="1300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3067075" y="4002325"/>
                <a:ext cx="555500" cy="672950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6918" extrusionOk="0">
                    <a:moveTo>
                      <a:pt x="9123" y="1"/>
                    </a:moveTo>
                    <a:lnTo>
                      <a:pt x="8220" y="91"/>
                    </a:lnTo>
                    <a:lnTo>
                      <a:pt x="7316" y="272"/>
                    </a:lnTo>
                    <a:lnTo>
                      <a:pt x="6504" y="543"/>
                    </a:lnTo>
                    <a:lnTo>
                      <a:pt x="5420" y="994"/>
                    </a:lnTo>
                    <a:lnTo>
                      <a:pt x="4516" y="1536"/>
                    </a:lnTo>
                    <a:lnTo>
                      <a:pt x="3613" y="2259"/>
                    </a:lnTo>
                    <a:lnTo>
                      <a:pt x="2800" y="3072"/>
                    </a:lnTo>
                    <a:lnTo>
                      <a:pt x="2078" y="3975"/>
                    </a:lnTo>
                    <a:lnTo>
                      <a:pt x="1445" y="5059"/>
                    </a:lnTo>
                    <a:lnTo>
                      <a:pt x="994" y="6143"/>
                    </a:lnTo>
                    <a:lnTo>
                      <a:pt x="542" y="7407"/>
                    </a:lnTo>
                    <a:lnTo>
                      <a:pt x="271" y="8491"/>
                    </a:lnTo>
                    <a:lnTo>
                      <a:pt x="91" y="9756"/>
                    </a:lnTo>
                    <a:lnTo>
                      <a:pt x="0" y="10930"/>
                    </a:lnTo>
                    <a:lnTo>
                      <a:pt x="0" y="12195"/>
                    </a:lnTo>
                    <a:lnTo>
                      <a:pt x="91" y="13459"/>
                    </a:lnTo>
                    <a:lnTo>
                      <a:pt x="271" y="14724"/>
                    </a:lnTo>
                    <a:lnTo>
                      <a:pt x="542" y="15988"/>
                    </a:lnTo>
                    <a:lnTo>
                      <a:pt x="904" y="17162"/>
                    </a:lnTo>
                    <a:lnTo>
                      <a:pt x="1536" y="18698"/>
                    </a:lnTo>
                    <a:lnTo>
                      <a:pt x="2258" y="20053"/>
                    </a:lnTo>
                    <a:lnTo>
                      <a:pt x="3071" y="21317"/>
                    </a:lnTo>
                    <a:lnTo>
                      <a:pt x="3975" y="22491"/>
                    </a:lnTo>
                    <a:lnTo>
                      <a:pt x="4968" y="23575"/>
                    </a:lnTo>
                    <a:lnTo>
                      <a:pt x="6052" y="24479"/>
                    </a:lnTo>
                    <a:lnTo>
                      <a:pt x="7136" y="25291"/>
                    </a:lnTo>
                    <a:lnTo>
                      <a:pt x="8400" y="26014"/>
                    </a:lnTo>
                    <a:lnTo>
                      <a:pt x="9394" y="26375"/>
                    </a:lnTo>
                    <a:lnTo>
                      <a:pt x="10478" y="26737"/>
                    </a:lnTo>
                    <a:lnTo>
                      <a:pt x="11562" y="26917"/>
                    </a:lnTo>
                    <a:lnTo>
                      <a:pt x="13368" y="26917"/>
                    </a:lnTo>
                    <a:lnTo>
                      <a:pt x="14181" y="26827"/>
                    </a:lnTo>
                    <a:lnTo>
                      <a:pt x="14904" y="26646"/>
                    </a:lnTo>
                    <a:lnTo>
                      <a:pt x="15626" y="26375"/>
                    </a:lnTo>
                    <a:lnTo>
                      <a:pt x="16710" y="25924"/>
                    </a:lnTo>
                    <a:lnTo>
                      <a:pt x="17704" y="25382"/>
                    </a:lnTo>
                    <a:lnTo>
                      <a:pt x="18516" y="24659"/>
                    </a:lnTo>
                    <a:lnTo>
                      <a:pt x="19329" y="23846"/>
                    </a:lnTo>
                    <a:lnTo>
                      <a:pt x="20052" y="22853"/>
                    </a:lnTo>
                    <a:lnTo>
                      <a:pt x="20684" y="21859"/>
                    </a:lnTo>
                    <a:lnTo>
                      <a:pt x="21226" y="20775"/>
                    </a:lnTo>
                    <a:lnTo>
                      <a:pt x="21587" y="19511"/>
                    </a:lnTo>
                    <a:lnTo>
                      <a:pt x="21858" y="18337"/>
                    </a:lnTo>
                    <a:lnTo>
                      <a:pt x="22129" y="17162"/>
                    </a:lnTo>
                    <a:lnTo>
                      <a:pt x="22220" y="15988"/>
                    </a:lnTo>
                    <a:lnTo>
                      <a:pt x="22220" y="14724"/>
                    </a:lnTo>
                    <a:lnTo>
                      <a:pt x="22039" y="13459"/>
                    </a:lnTo>
                    <a:lnTo>
                      <a:pt x="21858" y="12195"/>
                    </a:lnTo>
                    <a:lnTo>
                      <a:pt x="21587" y="10930"/>
                    </a:lnTo>
                    <a:lnTo>
                      <a:pt x="21226" y="9756"/>
                    </a:lnTo>
                    <a:lnTo>
                      <a:pt x="20594" y="8220"/>
                    </a:lnTo>
                    <a:lnTo>
                      <a:pt x="19962" y="6865"/>
                    </a:lnTo>
                    <a:lnTo>
                      <a:pt x="19149" y="5601"/>
                    </a:lnTo>
                    <a:lnTo>
                      <a:pt x="18246" y="4427"/>
                    </a:lnTo>
                    <a:lnTo>
                      <a:pt x="17252" y="3343"/>
                    </a:lnTo>
                    <a:lnTo>
                      <a:pt x="16168" y="2349"/>
                    </a:lnTo>
                    <a:lnTo>
                      <a:pt x="14994" y="1536"/>
                    </a:lnTo>
                    <a:lnTo>
                      <a:pt x="13729" y="904"/>
                    </a:lnTo>
                    <a:lnTo>
                      <a:pt x="12826" y="543"/>
                    </a:lnTo>
                    <a:lnTo>
                      <a:pt x="11923" y="272"/>
                    </a:lnTo>
                    <a:lnTo>
                      <a:pt x="11020" y="91"/>
                    </a:lnTo>
                    <a:lnTo>
                      <a:pt x="1011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68" name="Google Shape;568;p6"/>
          <p:cNvCxnSpPr/>
          <p:nvPr/>
        </p:nvCxnSpPr>
        <p:spPr>
          <a:xfrm>
            <a:off x="7887775" y="0"/>
            <a:ext cx="0" cy="51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9" name="Google Shape;569;p6"/>
          <p:cNvSpPr txBox="1">
            <a:spLocks noGrp="1"/>
          </p:cNvSpPr>
          <p:nvPr>
            <p:ph type="title"/>
          </p:nvPr>
        </p:nvSpPr>
        <p:spPr>
          <a:xfrm>
            <a:off x="293700" y="535250"/>
            <a:ext cx="6918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419" sz="2000"/>
              <a:t>Base de Datos veterinaria</a:t>
            </a:r>
            <a:endParaRPr sz="2000"/>
          </a:p>
        </p:txBody>
      </p:sp>
      <p:pic>
        <p:nvPicPr>
          <p:cNvPr id="570" name="Google Shape;5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575"/>
            <a:ext cx="7735373" cy="34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"/>
          <p:cNvSpPr/>
          <p:nvPr/>
        </p:nvSpPr>
        <p:spPr>
          <a:xfrm>
            <a:off x="602375" y="1469800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"/>
          <p:cNvSpPr/>
          <p:nvPr/>
        </p:nvSpPr>
        <p:spPr>
          <a:xfrm>
            <a:off x="602375" y="2286263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0"/>
          <p:cNvSpPr/>
          <p:nvPr/>
        </p:nvSpPr>
        <p:spPr>
          <a:xfrm>
            <a:off x="602375" y="3118400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/>
          <p:nvPr/>
        </p:nvSpPr>
        <p:spPr>
          <a:xfrm>
            <a:off x="602375" y="38743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10"/>
          <p:cNvCxnSpPr/>
          <p:nvPr/>
        </p:nvCxnSpPr>
        <p:spPr>
          <a:xfrm>
            <a:off x="6925" y="12412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0" name="Google Shape;580;p10"/>
          <p:cNvSpPr txBox="1">
            <a:spLocks noGrp="1"/>
          </p:cNvSpPr>
          <p:nvPr>
            <p:ph type="title"/>
          </p:nvPr>
        </p:nvSpPr>
        <p:spPr>
          <a:xfrm>
            <a:off x="449900" y="445025"/>
            <a:ext cx="79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419" sz="2000"/>
              <a:t>Principales Utilidades de la Base de Datos</a:t>
            </a:r>
            <a:endParaRPr sz="2000"/>
          </a:p>
        </p:txBody>
      </p:sp>
      <p:sp>
        <p:nvSpPr>
          <p:cNvPr id="581" name="Google Shape;581;p10"/>
          <p:cNvSpPr txBox="1"/>
          <p:nvPr/>
        </p:nvSpPr>
        <p:spPr>
          <a:xfrm>
            <a:off x="1408317" y="1509475"/>
            <a:ext cx="44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Mejor organización y almacenamiento de los datos</a:t>
            </a:r>
            <a:endParaRPr sz="18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2" name="Google Shape;582;p10"/>
          <p:cNvSpPr txBox="1"/>
          <p:nvPr/>
        </p:nvSpPr>
        <p:spPr>
          <a:xfrm>
            <a:off x="1408325" y="2237725"/>
            <a:ext cx="44202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Facilidad para consultas relacionadas a inventarios, consultas médicas y clientes.</a:t>
            </a:r>
            <a:endParaRPr sz="18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1404150" y="3042175"/>
            <a:ext cx="44202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Evitar la redundancia y mejorar la seguridad de la información.</a:t>
            </a:r>
            <a:endParaRPr sz="18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84" name="Google Shape;584;p10"/>
          <p:cNvPicPr preferRelativeResize="0"/>
          <p:nvPr/>
        </p:nvPicPr>
        <p:blipFill rotWithShape="1">
          <a:blip r:embed="rId3">
            <a:alphaModFix/>
          </a:blip>
          <a:srcRect l="23636" t="9787" r="42122"/>
          <a:stretch/>
        </p:blipFill>
        <p:spPr>
          <a:xfrm>
            <a:off x="6161700" y="341850"/>
            <a:ext cx="2537500" cy="4445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85" name="Google Shape;585;p10"/>
          <p:cNvCxnSpPr/>
          <p:nvPr/>
        </p:nvCxnSpPr>
        <p:spPr>
          <a:xfrm>
            <a:off x="6153257" y="0"/>
            <a:ext cx="0" cy="5171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6" name="Google Shape;586;p10"/>
          <p:cNvSpPr txBox="1"/>
          <p:nvPr/>
        </p:nvSpPr>
        <p:spPr>
          <a:xfrm>
            <a:off x="1454055" y="3894925"/>
            <a:ext cx="44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Menor uso del espacio físico.</a:t>
            </a:r>
            <a:endParaRPr sz="18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587" name="Google Shape;5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" y="1564834"/>
            <a:ext cx="462001" cy="4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26" y="2369275"/>
            <a:ext cx="462000" cy="46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25" y="3173750"/>
            <a:ext cx="462001" cy="4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719" y="3902000"/>
            <a:ext cx="462001" cy="46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8"/>
          <p:cNvCxnSpPr/>
          <p:nvPr/>
        </p:nvCxnSpPr>
        <p:spPr>
          <a:xfrm>
            <a:off x="3863950" y="0"/>
            <a:ext cx="0" cy="517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6" name="Google Shape;596;p28"/>
          <p:cNvSpPr txBox="1">
            <a:spLocks noGrp="1"/>
          </p:cNvSpPr>
          <p:nvPr>
            <p:ph type="title"/>
          </p:nvPr>
        </p:nvSpPr>
        <p:spPr>
          <a:xfrm>
            <a:off x="4245750" y="1655475"/>
            <a:ext cx="41646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Gracias por su Atencion</a:t>
            </a:r>
            <a:endParaRPr/>
          </a:p>
        </p:txBody>
      </p:sp>
      <p:pic>
        <p:nvPicPr>
          <p:cNvPr id="597" name="Google Shape;597;p28"/>
          <p:cNvPicPr preferRelativeResize="0"/>
          <p:nvPr/>
        </p:nvPicPr>
        <p:blipFill rotWithShape="1">
          <a:blip r:embed="rId3">
            <a:alphaModFix/>
          </a:blip>
          <a:srcRect l="37928" r="10844"/>
          <a:stretch/>
        </p:blipFill>
        <p:spPr>
          <a:xfrm>
            <a:off x="442750" y="340975"/>
            <a:ext cx="3416325" cy="44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eterinary Clinical Case: Canine Fever by Slidesgo">
  <a:themeElements>
    <a:clrScheme name="Simple Light">
      <a:dk1>
        <a:srgbClr val="CC0000"/>
      </a:dk1>
      <a:lt1>
        <a:srgbClr val="990000"/>
      </a:lt1>
      <a:dk2>
        <a:srgbClr val="FFFFFF"/>
      </a:dk2>
      <a:lt2>
        <a:srgbClr val="D3E3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9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427</Words>
  <Application>Microsoft Office PowerPoint</Application>
  <PresentationFormat>Presentación en pantalla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Poppins</vt:lpstr>
      <vt:lpstr>Arial</vt:lpstr>
      <vt:lpstr>Alata</vt:lpstr>
      <vt:lpstr>Assistant</vt:lpstr>
      <vt:lpstr>Roboto Condensed Light</vt:lpstr>
      <vt:lpstr>Times New Roman</vt:lpstr>
      <vt:lpstr>PT Sans</vt:lpstr>
      <vt:lpstr>Veterinary Clinical Case: Canine Fever by Slidesgo</vt:lpstr>
      <vt:lpstr>Proyecto Base de datos Veterinaria Visan-Pets</vt:lpstr>
      <vt:lpstr>Introducción</vt:lpstr>
      <vt:lpstr>Datos y Requisitos para la creación de la Base de Datos</vt:lpstr>
      <vt:lpstr>Proyecto Base de Datos veterinaria</vt:lpstr>
      <vt:lpstr>Presentación de PowerPoint</vt:lpstr>
      <vt:lpstr>Diagrama EER</vt:lpstr>
      <vt:lpstr>Base de Datos veterinaria</vt:lpstr>
      <vt:lpstr>Principales Utilidades de la Base de Datos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Base de datos Veterinaria Visan-Pets</dc:title>
  <cp:lastModifiedBy>Elisabeth Maradiaga</cp:lastModifiedBy>
  <cp:revision>1</cp:revision>
  <dcterms:modified xsi:type="dcterms:W3CDTF">2022-06-11T19:47:43Z</dcterms:modified>
</cp:coreProperties>
</file>