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484bef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484bef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484bef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484bef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484bef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484bef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484bef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484bef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484bef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2484bef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52cf13b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252cf13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2cf13b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52cf13b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52cf13b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52cf13b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484bef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484bef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f64059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f64059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ece654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ece654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ece654d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ece654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ece654d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ece654d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ece654d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ece654d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ece654d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ece654d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484be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484be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484bef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484bef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809650" y="2013600"/>
            <a:ext cx="3063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ARGENTINA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46000" y="3309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Fernando Arriello Molan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Gustavo C. Coli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50700" y="4527900"/>
            <a:ext cx="42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Universidade Federal de São Carlos - São Carlos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28/06/2021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614300" y="621000"/>
            <a:ext cx="545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b="1" lang="pt-BR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olaborações científicas que envolvem a Universidade Federal de São Carlos</a:t>
            </a:r>
            <a:endParaRPr b="1"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11° </a:t>
            </a:r>
            <a:r>
              <a:rPr lang="pt-BR"/>
              <a:t>Colaboração entre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UFSCar e Argentina - Por autor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50" y="1332200"/>
            <a:ext cx="7902099" cy="38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12° </a:t>
            </a:r>
            <a:r>
              <a:rPr lang="pt-BR"/>
              <a:t>Rede de colaboração da UFSCar com instituições da Argentina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50" y="1301375"/>
            <a:ext cx="5956900" cy="377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13° </a:t>
            </a:r>
            <a:r>
              <a:rPr lang="pt-BR"/>
              <a:t>Rede de palavras-chave das publicações em colaboração da UFSCar e Argentina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00" y="1276575"/>
            <a:ext cx="5409162" cy="3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14° </a:t>
            </a:r>
            <a:r>
              <a:rPr lang="pt-BR"/>
              <a:t>Número de citações e índice H das publicações em colaboração da UFSCar com a Argentina 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00" y="1328000"/>
            <a:ext cx="5127451" cy="19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">
            <a:off x="1822030" y="3200399"/>
            <a:ext cx="52768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14°b Evolução do número de citações das publicações</a:t>
            </a:r>
            <a:r>
              <a:rPr lang="pt-BR"/>
              <a:t> em colaboração entre UFSCar e Argentina 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800" y="1210950"/>
            <a:ext cx="9435599" cy="37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121500"/>
            <a:ext cx="89910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15° </a:t>
            </a:r>
            <a:r>
              <a:rPr lang="pt-BR" sz="2500"/>
              <a:t>Destaque: Agências financiadores da UFSCar e Argentina</a:t>
            </a:r>
            <a:endParaRPr sz="25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3071"/>
            <a:ext cx="2761574" cy="144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563" y="1448400"/>
            <a:ext cx="6382436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85675" y="153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16° Destaque 2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83375" y="1660800"/>
            <a:ext cx="80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Ausência</a:t>
            </a: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 de trabalhos na área de ciências humanas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: de acordo com as palavras chaves (slides 5 e 12) e ranking de publicações por autores (slide 10) é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possível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 verificar que a produção em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parceria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 entre Brasil e Argentina apresenta foco em ciências da saúde,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ciências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 exatas e tecnologia.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537775" y="3143425"/>
            <a:ext cx="8068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Destaque para categorias de </a:t>
            </a: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ciências</a:t>
            </a: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 ambientais e </a:t>
            </a: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ciência</a:t>
            </a:r>
            <a:r>
              <a:rPr b="1" lang="pt-BR" sz="1700">
                <a:latin typeface="Roboto"/>
                <a:ea typeface="Roboto"/>
                <a:cs typeface="Roboto"/>
                <a:sym typeface="Roboto"/>
              </a:rPr>
              <a:t> de materiais: </a:t>
            </a: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Tal conclusão é vista no Slide 5 (Ranking de colaboração), quanto no Slide 10 (25% das categorias). Isso demonstra que “engenharia de materiais”, que, de certa forma é o destaque da UFSCar, também apresenta protagonismo na colaboração internacional com a Argentina.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49725" y="23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839250" y="2048400"/>
            <a:ext cx="746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CLARIVATE ANALYTICS. </a:t>
            </a:r>
            <a:r>
              <a:rPr b="1" lang="pt-BR"/>
              <a:t>Web Of Science: Coleção Principal.</a:t>
            </a:r>
            <a:r>
              <a:rPr lang="pt-BR"/>
              <a:t> Disponível em: &lt;https://wcs-webofknowledge.ez31.periodicos.capes.gov.br/RA/analyze.do?product=WOS&amp;SID=6DtYfW4DKNz6Dr7EbfQ&amp;field=OG_OrgEnhancedName_OrgEnhancedName_en&amp;yearSort=false.&gt; Acesso em: 28 Jun. 2021.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677900" y="687450"/>
            <a:ext cx="59157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Gratos pela atenção!</a:t>
            </a:r>
            <a:endParaRPr/>
          </a:p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6246000" y="3309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Fernando Arriello Molan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Gustavo C. Coli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450700" y="4527900"/>
            <a:ext cx="42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Universidade Federal de São Carlos - São Carlos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28/06/2021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614300" y="621000"/>
            <a:ext cx="54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0" y="149925"/>
            <a:ext cx="41664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Busca simples na </a:t>
            </a: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Principal Coleção do Web of Science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Categoria </a:t>
            </a: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ORGANIZAÇÃO - CONSOLIDADA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Foi pesquisado </a:t>
            </a: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(UNIVERSIDADE FEDERAL DE SAO CARLOS)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Filtros: </a:t>
            </a: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Sem filtros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Índices:</a:t>
            </a: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SCI-EXPANDED, SSCI, A&amp;HCI, CPCI-S, CPCI-SSH, ESCI.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Resultados: 25.082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coleta dos dados foi realizada no dia 22/06/2021</a:t>
            </a:r>
            <a:endParaRPr b="1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873"/>
            <a:ext cx="9144001" cy="521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01" y="1056876"/>
            <a:ext cx="7058776" cy="30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336500" y="4073100"/>
            <a:ext cx="1242000" cy="557400"/>
          </a:xfrm>
          <a:prstGeom prst="downArrowCallout">
            <a:avLst>
              <a:gd fmla="val 19376" name="adj1"/>
              <a:gd fmla="val 21798" name="adj2"/>
              <a:gd fmla="val 25000" name="adj3"/>
              <a:gd fmla="val 64977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1986 - 1996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713500" y="4086625"/>
            <a:ext cx="2430000" cy="55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1997 - 2009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305500" y="4086600"/>
            <a:ext cx="2592000" cy="55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2010 - 2021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181250" y="4644025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12 parcerias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983500" y="4644025"/>
            <a:ext cx="18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75 parcerias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47250" y="4644025"/>
            <a:ext cx="23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177 parcerias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68725" y="55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4º Número de publicações da UFSCar com o país tema, por ano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105300"/>
            <a:ext cx="89235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5° Número de publicações da UFSCar com o país tema, por Áreas (Web of Science categories)</a:t>
            </a:r>
            <a:endParaRPr sz="2500"/>
          </a:p>
        </p:txBody>
      </p:sp>
      <p:sp>
        <p:nvSpPr>
          <p:cNvPr id="98" name="Google Shape;98;p17"/>
          <p:cNvSpPr txBox="1"/>
          <p:nvPr/>
        </p:nvSpPr>
        <p:spPr>
          <a:xfrm>
            <a:off x="0" y="1278675"/>
            <a:ext cx="2214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1º MATERIALS SCIENCE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2º CHEMISTRY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3º PHYSICS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4º ENVIRONMENTAL SCIENCES ECOLOGY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5º SCIENCE TECHNOLOGY OTHER TOPICS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14000" y="1264200"/>
            <a:ext cx="221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6º GENETICS HEREDITY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7º PLANT SCIENCES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8º METALLURGY METALLURGICAL ENGINEERING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9º ENGINEERING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erriweather"/>
                <a:ea typeface="Merriweather"/>
                <a:cs typeface="Merriweather"/>
                <a:sym typeface="Merriweather"/>
              </a:rPr>
              <a:t>10º BIOCHEMISTRY MOLECULAR BIOLOGY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0" y="1781100"/>
            <a:ext cx="5143500" cy="3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0" y="3267000"/>
            <a:ext cx="3383025" cy="18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1364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7º Número de publicações da UFSCar com o país tema, por autores</a:t>
            </a:r>
            <a:endParaRPr sz="252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500"/>
            <a:ext cx="6813450" cy="3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500" y="2194275"/>
            <a:ext cx="4351500" cy="28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190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8º </a:t>
            </a:r>
            <a:r>
              <a:rPr lang="pt-BR"/>
              <a:t>Número de publicações da UFSCar com o país tema, por instituição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37" y="1375825"/>
            <a:ext cx="6442124" cy="36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9° Colaboração entre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UFSCar e CONSEJO NACIONAL DE INVESTIGACIONES CIENTIFICAS Y TECNICAS CONICET (123 Pub.)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50" y="1354625"/>
            <a:ext cx="6577525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38025"/>
            <a:ext cx="90228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10° </a:t>
            </a:r>
            <a:r>
              <a:rPr lang="pt-BR"/>
              <a:t>UFSCar e CONSEJO NACIONAL DE INVESTIGACIONES CIENTIFICAS Y TECNICAS CONICET (Categorias WoS)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86" y="1292650"/>
            <a:ext cx="7351613" cy="3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