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Genty Sans" charset="1" panose="00000600000000000000"/>
      <p:regular r:id="rId12"/>
    </p:embeddedFont>
    <p:embeddedFont>
      <p:font typeface="Roboto" charset="1" panose="02000000000000000000"/>
      <p:regular r:id="rId13"/>
    </p:embeddedFont>
    <p:embeddedFont>
      <p:font typeface="Mango AC" charset="1" panose="00000000000000000000"/>
      <p:regular r:id="rId14"/>
    </p:embeddedFont>
    <p:embeddedFont>
      <p:font typeface="Canva Sans Bold" charset="1" panose="020B0803030501040103"/>
      <p:regular r:id="rId15"/>
    </p:embeddedFont>
    <p:embeddedFont>
      <p:font typeface="Canva Sans" charset="1" panose="020B05030305010401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7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B686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5017" y="0"/>
            <a:ext cx="2484817" cy="7826195"/>
          </a:xfrm>
          <a:custGeom>
            <a:avLst/>
            <a:gdLst/>
            <a:ahLst/>
            <a:cxnLst/>
            <a:rect r="r" b="b" t="t" l="l"/>
            <a:pathLst>
              <a:path h="7826195" w="2484817">
                <a:moveTo>
                  <a:pt x="0" y="0"/>
                </a:moveTo>
                <a:lnTo>
                  <a:pt x="2484817" y="0"/>
                </a:lnTo>
                <a:lnTo>
                  <a:pt x="2484817" y="7826195"/>
                </a:lnTo>
                <a:lnTo>
                  <a:pt x="0" y="78261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32571" y="-15342"/>
            <a:ext cx="6924883" cy="3541014"/>
          </a:xfrm>
          <a:custGeom>
            <a:avLst/>
            <a:gdLst/>
            <a:ahLst/>
            <a:cxnLst/>
            <a:rect r="r" b="b" t="t" l="l"/>
            <a:pathLst>
              <a:path h="3541014" w="6924883">
                <a:moveTo>
                  <a:pt x="0" y="0"/>
                </a:moveTo>
                <a:lnTo>
                  <a:pt x="6924882" y="0"/>
                </a:lnTo>
                <a:lnTo>
                  <a:pt x="6924882" y="3541014"/>
                </a:lnTo>
                <a:lnTo>
                  <a:pt x="0" y="35410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708530" y="4457383"/>
            <a:ext cx="10795992" cy="4544687"/>
            <a:chOff x="0" y="0"/>
            <a:chExt cx="2407641" cy="101352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07641" cy="1013522"/>
            </a:xfrm>
            <a:custGeom>
              <a:avLst/>
              <a:gdLst/>
              <a:ahLst/>
              <a:cxnLst/>
              <a:rect r="r" b="b" t="t" l="l"/>
              <a:pathLst>
                <a:path h="1013522" w="2407641">
                  <a:moveTo>
                    <a:pt x="43027" y="0"/>
                  </a:moveTo>
                  <a:lnTo>
                    <a:pt x="2364614" y="0"/>
                  </a:lnTo>
                  <a:cubicBezTo>
                    <a:pt x="2388377" y="0"/>
                    <a:pt x="2407641" y="19264"/>
                    <a:pt x="2407641" y="43027"/>
                  </a:cubicBezTo>
                  <a:lnTo>
                    <a:pt x="2407641" y="970495"/>
                  </a:lnTo>
                  <a:cubicBezTo>
                    <a:pt x="2407641" y="981907"/>
                    <a:pt x="2403108" y="992850"/>
                    <a:pt x="2395038" y="1000920"/>
                  </a:cubicBezTo>
                  <a:cubicBezTo>
                    <a:pt x="2386969" y="1008989"/>
                    <a:pt x="2376025" y="1013522"/>
                    <a:pt x="2364614" y="1013522"/>
                  </a:cubicBezTo>
                  <a:lnTo>
                    <a:pt x="43027" y="1013522"/>
                  </a:lnTo>
                  <a:cubicBezTo>
                    <a:pt x="19264" y="1013522"/>
                    <a:pt x="0" y="994258"/>
                    <a:pt x="0" y="970495"/>
                  </a:cubicBezTo>
                  <a:lnTo>
                    <a:pt x="0" y="43027"/>
                  </a:lnTo>
                  <a:cubicBezTo>
                    <a:pt x="0" y="19264"/>
                    <a:pt x="19264" y="0"/>
                    <a:pt x="43027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407641" cy="1051622"/>
            </a:xfrm>
            <a:prstGeom prst="rect">
              <a:avLst/>
            </a:prstGeom>
          </p:spPr>
          <p:txBody>
            <a:bodyPr anchor="ctr" rtlCol="false" tIns="63938" lIns="63938" bIns="63938" rIns="6393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093590" y="3859047"/>
            <a:ext cx="10025873" cy="1196673"/>
            <a:chOff x="0" y="0"/>
            <a:chExt cx="13367830" cy="1595563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131764"/>
              <a:ext cx="13367830" cy="1463800"/>
              <a:chOff x="0" y="0"/>
              <a:chExt cx="2671758" cy="292562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671758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2671758">
                    <a:moveTo>
                      <a:pt x="48801" y="0"/>
                    </a:moveTo>
                    <a:lnTo>
                      <a:pt x="2622957" y="0"/>
                    </a:lnTo>
                    <a:cubicBezTo>
                      <a:pt x="2635900" y="0"/>
                      <a:pt x="2648313" y="5142"/>
                      <a:pt x="2657465" y="14294"/>
                    </a:cubicBezTo>
                    <a:cubicBezTo>
                      <a:pt x="2666617" y="23446"/>
                      <a:pt x="2671758" y="35858"/>
                      <a:pt x="2671758" y="48801"/>
                    </a:cubicBezTo>
                    <a:lnTo>
                      <a:pt x="2671758" y="243761"/>
                    </a:lnTo>
                    <a:cubicBezTo>
                      <a:pt x="2671758" y="270713"/>
                      <a:pt x="2649909" y="292562"/>
                      <a:pt x="2622957" y="292562"/>
                    </a:cubicBezTo>
                    <a:lnTo>
                      <a:pt x="48801" y="292562"/>
                    </a:lnTo>
                    <a:cubicBezTo>
                      <a:pt x="21849" y="292562"/>
                      <a:pt x="0" y="270713"/>
                      <a:pt x="0" y="243761"/>
                    </a:cubicBezTo>
                    <a:lnTo>
                      <a:pt x="0" y="48801"/>
                    </a:lnTo>
                    <a:cubicBezTo>
                      <a:pt x="0" y="21849"/>
                      <a:pt x="21849" y="0"/>
                      <a:pt x="48801" y="0"/>
                    </a:cubicBezTo>
                    <a:close/>
                  </a:path>
                </a:pathLst>
              </a:custGeom>
              <a:solidFill>
                <a:srgbClr val="E44650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2671758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0" y="0"/>
              <a:ext cx="13367830" cy="1463800"/>
              <a:chOff x="0" y="0"/>
              <a:chExt cx="2671758" cy="292562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671758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2671758">
                    <a:moveTo>
                      <a:pt x="48801" y="0"/>
                    </a:moveTo>
                    <a:lnTo>
                      <a:pt x="2622957" y="0"/>
                    </a:lnTo>
                    <a:cubicBezTo>
                      <a:pt x="2635900" y="0"/>
                      <a:pt x="2648313" y="5142"/>
                      <a:pt x="2657465" y="14294"/>
                    </a:cubicBezTo>
                    <a:cubicBezTo>
                      <a:pt x="2666617" y="23446"/>
                      <a:pt x="2671758" y="35858"/>
                      <a:pt x="2671758" y="48801"/>
                    </a:cubicBezTo>
                    <a:lnTo>
                      <a:pt x="2671758" y="243761"/>
                    </a:lnTo>
                    <a:cubicBezTo>
                      <a:pt x="2671758" y="270713"/>
                      <a:pt x="2649909" y="292562"/>
                      <a:pt x="2622957" y="292562"/>
                    </a:cubicBezTo>
                    <a:lnTo>
                      <a:pt x="48801" y="292562"/>
                    </a:lnTo>
                    <a:cubicBezTo>
                      <a:pt x="21849" y="292562"/>
                      <a:pt x="0" y="270713"/>
                      <a:pt x="0" y="243761"/>
                    </a:cubicBezTo>
                    <a:lnTo>
                      <a:pt x="0" y="48801"/>
                    </a:lnTo>
                    <a:cubicBezTo>
                      <a:pt x="0" y="21849"/>
                      <a:pt x="21849" y="0"/>
                      <a:pt x="48801" y="0"/>
                    </a:cubicBezTo>
                    <a:close/>
                  </a:path>
                </a:pathLst>
              </a:custGeom>
              <a:solidFill>
                <a:srgbClr val="E44650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2671758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1013100" y="225402"/>
              <a:ext cx="11341631" cy="10692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41"/>
                </a:lnSpc>
              </a:pPr>
              <a:r>
                <a:rPr lang="en-US" sz="5284" spc="264">
                  <a:solidFill>
                    <a:srgbClr val="FFFFFF"/>
                  </a:solidFill>
                  <a:latin typeface="Genty Sans"/>
                  <a:ea typeface="Genty Sans"/>
                  <a:cs typeface="Genty Sans"/>
                  <a:sym typeface="Genty Sans"/>
                </a:rPr>
                <a:t>PARTICIPANTES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239089" y="7932007"/>
            <a:ext cx="3014559" cy="850437"/>
            <a:chOff x="0" y="0"/>
            <a:chExt cx="793958" cy="22398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93958" cy="223983"/>
            </a:xfrm>
            <a:custGeom>
              <a:avLst/>
              <a:gdLst/>
              <a:ahLst/>
              <a:cxnLst/>
              <a:rect r="r" b="b" t="t" l="l"/>
              <a:pathLst>
                <a:path h="223983" w="793958">
                  <a:moveTo>
                    <a:pt x="111992" y="0"/>
                  </a:moveTo>
                  <a:lnTo>
                    <a:pt x="681966" y="0"/>
                  </a:lnTo>
                  <a:cubicBezTo>
                    <a:pt x="743817" y="0"/>
                    <a:pt x="793958" y="50140"/>
                    <a:pt x="793958" y="111992"/>
                  </a:cubicBezTo>
                  <a:lnTo>
                    <a:pt x="793958" y="111992"/>
                  </a:lnTo>
                  <a:cubicBezTo>
                    <a:pt x="793958" y="173843"/>
                    <a:pt x="743817" y="223983"/>
                    <a:pt x="681966" y="223983"/>
                  </a:cubicBezTo>
                  <a:lnTo>
                    <a:pt x="111992" y="223983"/>
                  </a:lnTo>
                  <a:cubicBezTo>
                    <a:pt x="50140" y="223983"/>
                    <a:pt x="0" y="173843"/>
                    <a:pt x="0" y="111992"/>
                  </a:cubicBezTo>
                  <a:lnTo>
                    <a:pt x="0" y="111992"/>
                  </a:lnTo>
                  <a:cubicBezTo>
                    <a:pt x="0" y="50140"/>
                    <a:pt x="50140" y="0"/>
                    <a:pt x="11199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E91E63">
                    <a:alpha val="100000"/>
                  </a:srgbClr>
                </a:gs>
                <a:gs pos="100000">
                  <a:srgbClr val="0E1112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793958" cy="2716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INICIAR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5364301" y="5463103"/>
            <a:ext cx="5899969" cy="686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75"/>
              </a:lnSpc>
            </a:pPr>
            <a:r>
              <a:rPr lang="en-US" sz="5030" spc="-150">
                <a:solidFill>
                  <a:srgbClr val="41C2AB"/>
                </a:solidFill>
                <a:latin typeface="Mango AC"/>
                <a:ea typeface="Mango AC"/>
                <a:cs typeface="Mango AC"/>
                <a:sym typeface="Mango AC"/>
              </a:rPr>
              <a:t>Gustavo Costa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364301" y="6612185"/>
            <a:ext cx="5300634" cy="686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75"/>
              </a:lnSpc>
            </a:pPr>
            <a:r>
              <a:rPr lang="en-US" sz="5030" spc="-150">
                <a:solidFill>
                  <a:srgbClr val="41C2AB"/>
                </a:solidFill>
                <a:latin typeface="Mango AC"/>
                <a:ea typeface="Mango AC"/>
                <a:cs typeface="Mango AC"/>
                <a:sym typeface="Mango AC"/>
              </a:rPr>
              <a:t>Gabriel Guerra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364301" y="7761268"/>
            <a:ext cx="5300634" cy="690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75"/>
              </a:lnSpc>
            </a:pPr>
            <a:r>
              <a:rPr lang="en-US" sz="5030" spc="-150">
                <a:solidFill>
                  <a:srgbClr val="41C2AB"/>
                </a:solidFill>
                <a:latin typeface="Mango AC"/>
                <a:ea typeface="Mango AC"/>
                <a:cs typeface="Mango AC"/>
                <a:sym typeface="Mango AC"/>
              </a:rPr>
              <a:t>Gabryel Zanella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4471088" y="7932007"/>
            <a:ext cx="782560" cy="782560"/>
            <a:chOff x="0" y="0"/>
            <a:chExt cx="1043413" cy="1043413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1043413" cy="1043413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E91E63">
                      <a:alpha val="100000"/>
                    </a:srgbClr>
                  </a:gs>
                  <a:gs pos="100000">
                    <a:srgbClr val="0E1112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-28575"/>
                <a:ext cx="660400" cy="7651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sp>
          <p:nvSpPr>
            <p:cNvPr name="Freeform 25" id="25"/>
            <p:cNvSpPr/>
            <p:nvPr/>
          </p:nvSpPr>
          <p:spPr>
            <a:xfrm flipH="false" flipV="false" rot="0">
              <a:off x="249144" y="304648"/>
              <a:ext cx="545125" cy="434117"/>
            </a:xfrm>
            <a:custGeom>
              <a:avLst/>
              <a:gdLst/>
              <a:ahLst/>
              <a:cxnLst/>
              <a:rect r="r" b="b" t="t" l="l"/>
              <a:pathLst>
                <a:path h="434117" w="545125">
                  <a:moveTo>
                    <a:pt x="0" y="0"/>
                  </a:moveTo>
                  <a:lnTo>
                    <a:pt x="545125" y="0"/>
                  </a:lnTo>
                  <a:lnTo>
                    <a:pt x="545125" y="434117"/>
                  </a:lnTo>
                  <a:lnTo>
                    <a:pt x="0" y="4341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B686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66121" y="2935652"/>
            <a:ext cx="11949103" cy="6616920"/>
            <a:chOff x="0" y="0"/>
            <a:chExt cx="3293094" cy="18235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93094" cy="1823579"/>
            </a:xfrm>
            <a:custGeom>
              <a:avLst/>
              <a:gdLst/>
              <a:ahLst/>
              <a:cxnLst/>
              <a:rect r="r" b="b" t="t" l="l"/>
              <a:pathLst>
                <a:path h="1823579" w="3293094">
                  <a:moveTo>
                    <a:pt x="38874" y="0"/>
                  </a:moveTo>
                  <a:lnTo>
                    <a:pt x="3254220" y="0"/>
                  </a:lnTo>
                  <a:cubicBezTo>
                    <a:pt x="3264530" y="0"/>
                    <a:pt x="3274418" y="4096"/>
                    <a:pt x="3281708" y="11386"/>
                  </a:cubicBezTo>
                  <a:cubicBezTo>
                    <a:pt x="3288998" y="18676"/>
                    <a:pt x="3293094" y="28564"/>
                    <a:pt x="3293094" y="38874"/>
                  </a:cubicBezTo>
                  <a:lnTo>
                    <a:pt x="3293094" y="1784705"/>
                  </a:lnTo>
                  <a:cubicBezTo>
                    <a:pt x="3293094" y="1795015"/>
                    <a:pt x="3288998" y="1804903"/>
                    <a:pt x="3281708" y="1812193"/>
                  </a:cubicBezTo>
                  <a:cubicBezTo>
                    <a:pt x="3274418" y="1819484"/>
                    <a:pt x="3264530" y="1823579"/>
                    <a:pt x="3254220" y="1823579"/>
                  </a:cubicBezTo>
                  <a:lnTo>
                    <a:pt x="38874" y="1823579"/>
                  </a:lnTo>
                  <a:cubicBezTo>
                    <a:pt x="28564" y="1823579"/>
                    <a:pt x="18676" y="1819484"/>
                    <a:pt x="11386" y="1812193"/>
                  </a:cubicBezTo>
                  <a:cubicBezTo>
                    <a:pt x="4096" y="1804903"/>
                    <a:pt x="0" y="1795015"/>
                    <a:pt x="0" y="1784705"/>
                  </a:cubicBezTo>
                  <a:lnTo>
                    <a:pt x="0" y="38874"/>
                  </a:lnTo>
                  <a:cubicBezTo>
                    <a:pt x="0" y="28564"/>
                    <a:pt x="4096" y="18676"/>
                    <a:pt x="11386" y="11386"/>
                  </a:cubicBezTo>
                  <a:cubicBezTo>
                    <a:pt x="18676" y="4096"/>
                    <a:pt x="28564" y="0"/>
                    <a:pt x="38874" y="0"/>
                  </a:cubicBezTo>
                  <a:close/>
                </a:path>
              </a:pathLst>
            </a:custGeom>
            <a:solidFill>
              <a:srgbClr val="38373B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293094" cy="1861679"/>
            </a:xfrm>
            <a:prstGeom prst="rect">
              <a:avLst/>
            </a:prstGeom>
          </p:spPr>
          <p:txBody>
            <a:bodyPr anchor="ctr" rtlCol="false" tIns="63938" lIns="63938" bIns="63938" rIns="6393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66121" y="2788986"/>
            <a:ext cx="11949103" cy="6616920"/>
            <a:chOff x="0" y="0"/>
            <a:chExt cx="3293094" cy="18235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93094" cy="1823579"/>
            </a:xfrm>
            <a:custGeom>
              <a:avLst/>
              <a:gdLst/>
              <a:ahLst/>
              <a:cxnLst/>
              <a:rect r="r" b="b" t="t" l="l"/>
              <a:pathLst>
                <a:path h="1823579" w="3293094">
                  <a:moveTo>
                    <a:pt x="38874" y="0"/>
                  </a:moveTo>
                  <a:lnTo>
                    <a:pt x="3254220" y="0"/>
                  </a:lnTo>
                  <a:cubicBezTo>
                    <a:pt x="3264530" y="0"/>
                    <a:pt x="3274418" y="4096"/>
                    <a:pt x="3281708" y="11386"/>
                  </a:cubicBezTo>
                  <a:cubicBezTo>
                    <a:pt x="3288998" y="18676"/>
                    <a:pt x="3293094" y="28564"/>
                    <a:pt x="3293094" y="38874"/>
                  </a:cubicBezTo>
                  <a:lnTo>
                    <a:pt x="3293094" y="1784705"/>
                  </a:lnTo>
                  <a:cubicBezTo>
                    <a:pt x="3293094" y="1795015"/>
                    <a:pt x="3288998" y="1804903"/>
                    <a:pt x="3281708" y="1812193"/>
                  </a:cubicBezTo>
                  <a:cubicBezTo>
                    <a:pt x="3274418" y="1819484"/>
                    <a:pt x="3264530" y="1823579"/>
                    <a:pt x="3254220" y="1823579"/>
                  </a:cubicBezTo>
                  <a:lnTo>
                    <a:pt x="38874" y="1823579"/>
                  </a:lnTo>
                  <a:cubicBezTo>
                    <a:pt x="28564" y="1823579"/>
                    <a:pt x="18676" y="1819484"/>
                    <a:pt x="11386" y="1812193"/>
                  </a:cubicBezTo>
                  <a:cubicBezTo>
                    <a:pt x="4096" y="1804903"/>
                    <a:pt x="0" y="1795015"/>
                    <a:pt x="0" y="1784705"/>
                  </a:cubicBezTo>
                  <a:lnTo>
                    <a:pt x="0" y="38874"/>
                  </a:lnTo>
                  <a:cubicBezTo>
                    <a:pt x="0" y="28564"/>
                    <a:pt x="4096" y="18676"/>
                    <a:pt x="11386" y="11386"/>
                  </a:cubicBezTo>
                  <a:cubicBezTo>
                    <a:pt x="18676" y="4096"/>
                    <a:pt x="28564" y="0"/>
                    <a:pt x="38874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293094" cy="1861679"/>
            </a:xfrm>
            <a:prstGeom prst="rect">
              <a:avLst/>
            </a:prstGeom>
          </p:spPr>
          <p:txBody>
            <a:bodyPr anchor="ctr" rtlCol="false" tIns="63938" lIns="63938" bIns="63938" rIns="6393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402784" y="2206676"/>
            <a:ext cx="7239669" cy="1164622"/>
            <a:chOff x="0" y="0"/>
            <a:chExt cx="9652892" cy="1552829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128235"/>
              <a:ext cx="9652892" cy="1424595"/>
              <a:chOff x="0" y="0"/>
              <a:chExt cx="1982367" cy="292562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982367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1982367">
                    <a:moveTo>
                      <a:pt x="65772" y="0"/>
                    </a:moveTo>
                    <a:lnTo>
                      <a:pt x="1916595" y="0"/>
                    </a:lnTo>
                    <a:cubicBezTo>
                      <a:pt x="1934039" y="0"/>
                      <a:pt x="1950768" y="6930"/>
                      <a:pt x="1963103" y="19264"/>
                    </a:cubicBezTo>
                    <a:cubicBezTo>
                      <a:pt x="1975438" y="31599"/>
                      <a:pt x="1982367" y="48328"/>
                      <a:pt x="1982367" y="65772"/>
                    </a:cubicBezTo>
                    <a:lnTo>
                      <a:pt x="1982367" y="226790"/>
                    </a:lnTo>
                    <a:cubicBezTo>
                      <a:pt x="1982367" y="244234"/>
                      <a:pt x="1975438" y="260963"/>
                      <a:pt x="1963103" y="273298"/>
                    </a:cubicBezTo>
                    <a:cubicBezTo>
                      <a:pt x="1950768" y="285632"/>
                      <a:pt x="1934039" y="292562"/>
                      <a:pt x="1916595" y="292562"/>
                    </a:cubicBezTo>
                    <a:lnTo>
                      <a:pt x="65772" y="292562"/>
                    </a:lnTo>
                    <a:cubicBezTo>
                      <a:pt x="48328" y="292562"/>
                      <a:pt x="31599" y="285632"/>
                      <a:pt x="19264" y="273298"/>
                    </a:cubicBezTo>
                    <a:cubicBezTo>
                      <a:pt x="6930" y="260963"/>
                      <a:pt x="0" y="244234"/>
                      <a:pt x="0" y="226790"/>
                    </a:cubicBezTo>
                    <a:lnTo>
                      <a:pt x="0" y="65772"/>
                    </a:lnTo>
                    <a:cubicBezTo>
                      <a:pt x="0" y="48328"/>
                      <a:pt x="6930" y="31599"/>
                      <a:pt x="19264" y="19264"/>
                    </a:cubicBezTo>
                    <a:cubicBezTo>
                      <a:pt x="31599" y="6930"/>
                      <a:pt x="48328" y="0"/>
                      <a:pt x="65772" y="0"/>
                    </a:cubicBezTo>
                    <a:close/>
                  </a:path>
                </a:pathLst>
              </a:custGeom>
              <a:solidFill>
                <a:srgbClr val="38373B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1982367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0" y="0"/>
              <a:ext cx="9652892" cy="1424595"/>
              <a:chOff x="0" y="0"/>
              <a:chExt cx="1982367" cy="292562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982367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1982367">
                    <a:moveTo>
                      <a:pt x="65772" y="0"/>
                    </a:moveTo>
                    <a:lnTo>
                      <a:pt x="1916595" y="0"/>
                    </a:lnTo>
                    <a:cubicBezTo>
                      <a:pt x="1934039" y="0"/>
                      <a:pt x="1950768" y="6930"/>
                      <a:pt x="1963103" y="19264"/>
                    </a:cubicBezTo>
                    <a:cubicBezTo>
                      <a:pt x="1975438" y="31599"/>
                      <a:pt x="1982367" y="48328"/>
                      <a:pt x="1982367" y="65772"/>
                    </a:cubicBezTo>
                    <a:lnTo>
                      <a:pt x="1982367" y="226790"/>
                    </a:lnTo>
                    <a:cubicBezTo>
                      <a:pt x="1982367" y="244234"/>
                      <a:pt x="1975438" y="260963"/>
                      <a:pt x="1963103" y="273298"/>
                    </a:cubicBezTo>
                    <a:cubicBezTo>
                      <a:pt x="1950768" y="285632"/>
                      <a:pt x="1934039" y="292562"/>
                      <a:pt x="1916595" y="292562"/>
                    </a:cubicBezTo>
                    <a:lnTo>
                      <a:pt x="65772" y="292562"/>
                    </a:lnTo>
                    <a:cubicBezTo>
                      <a:pt x="48328" y="292562"/>
                      <a:pt x="31599" y="285632"/>
                      <a:pt x="19264" y="273298"/>
                    </a:cubicBezTo>
                    <a:cubicBezTo>
                      <a:pt x="6930" y="260963"/>
                      <a:pt x="0" y="244234"/>
                      <a:pt x="0" y="226790"/>
                    </a:cubicBezTo>
                    <a:lnTo>
                      <a:pt x="0" y="65772"/>
                    </a:lnTo>
                    <a:cubicBezTo>
                      <a:pt x="0" y="48328"/>
                      <a:pt x="6930" y="31599"/>
                      <a:pt x="19264" y="19264"/>
                    </a:cubicBezTo>
                    <a:cubicBezTo>
                      <a:pt x="31599" y="6930"/>
                      <a:pt x="48328" y="0"/>
                      <a:pt x="65772" y="0"/>
                    </a:cubicBezTo>
                    <a:close/>
                  </a:path>
                </a:pathLst>
              </a:custGeom>
              <a:solidFill>
                <a:srgbClr val="F05151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1982367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731558" y="219365"/>
              <a:ext cx="8189776" cy="991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96"/>
                </a:lnSpc>
              </a:pPr>
              <a:r>
                <a:rPr lang="en-US" sz="4913" spc="245">
                  <a:solidFill>
                    <a:srgbClr val="FFFFFF"/>
                  </a:solidFill>
                  <a:latin typeface="Genty Sans"/>
                  <a:ea typeface="Genty Sans"/>
                  <a:cs typeface="Genty Sans"/>
                  <a:sym typeface="Genty Sans"/>
                </a:rPr>
                <a:t>CONTEXTO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6693618" y="289884"/>
            <a:ext cx="1131364" cy="1619021"/>
          </a:xfrm>
          <a:custGeom>
            <a:avLst/>
            <a:gdLst/>
            <a:ahLst/>
            <a:cxnLst/>
            <a:rect r="r" b="b" t="t" l="l"/>
            <a:pathLst>
              <a:path h="1619021" w="1131364">
                <a:moveTo>
                  <a:pt x="0" y="0"/>
                </a:moveTo>
                <a:lnTo>
                  <a:pt x="1131364" y="0"/>
                </a:lnTo>
                <a:lnTo>
                  <a:pt x="1131364" y="1619020"/>
                </a:lnTo>
                <a:lnTo>
                  <a:pt x="0" y="16190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15480" y="901045"/>
            <a:ext cx="4253736" cy="7647167"/>
          </a:xfrm>
          <a:custGeom>
            <a:avLst/>
            <a:gdLst/>
            <a:ahLst/>
            <a:cxnLst/>
            <a:rect r="r" b="b" t="t" l="l"/>
            <a:pathLst>
              <a:path h="7647167" w="4253736">
                <a:moveTo>
                  <a:pt x="0" y="0"/>
                </a:moveTo>
                <a:lnTo>
                  <a:pt x="4253737" y="0"/>
                </a:lnTo>
                <a:lnTo>
                  <a:pt x="4253737" y="7647167"/>
                </a:lnTo>
                <a:lnTo>
                  <a:pt x="0" y="76471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353673" y="3333197"/>
            <a:ext cx="11461552" cy="465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Por que o Jogo de Forca?</a:t>
            </a:r>
          </a:p>
          <a:p>
            <a:pPr algn="l" marL="410208" indent="-205104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Clássico, simples e popular, ideal para aplicar conceitos de programação em C.</a:t>
            </a:r>
          </a:p>
          <a:p>
            <a:pPr algn="l" marL="410208" indent="-205104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Permite explorar manipulação de strings e interação com o usuário.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Como Funciona?</a:t>
            </a:r>
          </a:p>
          <a:p>
            <a:pPr algn="l" marL="410208" indent="-205104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 jogador adivinha letras para completar uma palavra oculta, com limite de 6 tentativas (erros).</a:t>
            </a:r>
          </a:p>
          <a:p>
            <a:pPr algn="l" marL="410208" indent="-205104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Feedback no terminal mostra letras acertadas, erros e progresso (ex.: _ _ A _ _).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Inovações e Objetivos:</a:t>
            </a:r>
          </a:p>
          <a:p>
            <a:pPr algn="l" marL="410208" indent="-205104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Temas: Categorias como Animais e Filmes para personalizar a experiência.</a:t>
            </a:r>
          </a:p>
          <a:p>
            <a:pPr algn="l" marL="410208" indent="-205104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Níveis de Dificuldade: Fácil, Médio e Difícil, ajustando o desafio.</a:t>
            </a:r>
          </a:p>
          <a:p>
            <a:pPr algn="l" marL="410208" indent="-205104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Pontuação: Recompensa acertos e tentativas restantes no singleplayer.</a:t>
            </a:r>
          </a:p>
          <a:p>
            <a:pPr algn="l" marL="410208" indent="-205104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Multiplayer: Um jogador define a palavra, outro adivinha, promovendo interação.</a:t>
            </a:r>
          </a:p>
          <a:p>
            <a:pPr algn="l" marL="410208" indent="-205104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Objetivo: Tornar o jogo mais dinâmico, acessível e divertido.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3493907" y="8407863"/>
            <a:ext cx="3014559" cy="850437"/>
            <a:chOff x="0" y="0"/>
            <a:chExt cx="793958" cy="22398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93958" cy="223983"/>
            </a:xfrm>
            <a:custGeom>
              <a:avLst/>
              <a:gdLst/>
              <a:ahLst/>
              <a:cxnLst/>
              <a:rect r="r" b="b" t="t" l="l"/>
              <a:pathLst>
                <a:path h="223983" w="793958">
                  <a:moveTo>
                    <a:pt x="111992" y="0"/>
                  </a:moveTo>
                  <a:lnTo>
                    <a:pt x="681966" y="0"/>
                  </a:lnTo>
                  <a:cubicBezTo>
                    <a:pt x="743817" y="0"/>
                    <a:pt x="793958" y="50140"/>
                    <a:pt x="793958" y="111992"/>
                  </a:cubicBezTo>
                  <a:lnTo>
                    <a:pt x="793958" y="111992"/>
                  </a:lnTo>
                  <a:cubicBezTo>
                    <a:pt x="793958" y="173843"/>
                    <a:pt x="743817" y="223983"/>
                    <a:pt x="681966" y="223983"/>
                  </a:cubicBezTo>
                  <a:lnTo>
                    <a:pt x="111992" y="223983"/>
                  </a:lnTo>
                  <a:cubicBezTo>
                    <a:pt x="50140" y="223983"/>
                    <a:pt x="0" y="173843"/>
                    <a:pt x="0" y="111992"/>
                  </a:cubicBezTo>
                  <a:lnTo>
                    <a:pt x="0" y="111992"/>
                  </a:lnTo>
                  <a:cubicBezTo>
                    <a:pt x="0" y="50140"/>
                    <a:pt x="50140" y="0"/>
                    <a:pt x="11199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E91E63">
                    <a:alpha val="100000"/>
                  </a:srgbClr>
                </a:gs>
                <a:gs pos="100000">
                  <a:srgbClr val="0E1112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793958" cy="2716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PRÓXIMO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5725905" y="8407863"/>
            <a:ext cx="782560" cy="782560"/>
            <a:chOff x="0" y="0"/>
            <a:chExt cx="1043413" cy="1043413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1043413" cy="1043413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E91E63">
                      <a:alpha val="100000"/>
                    </a:srgbClr>
                  </a:gs>
                  <a:gs pos="100000">
                    <a:srgbClr val="0E1112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76200" y="-28575"/>
                <a:ext cx="660400" cy="7651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sp>
          <p:nvSpPr>
            <p:cNvPr name="Freeform 26" id="26"/>
            <p:cNvSpPr/>
            <p:nvPr/>
          </p:nvSpPr>
          <p:spPr>
            <a:xfrm flipH="false" flipV="false" rot="0">
              <a:off x="249144" y="304648"/>
              <a:ext cx="545125" cy="434117"/>
            </a:xfrm>
            <a:custGeom>
              <a:avLst/>
              <a:gdLst/>
              <a:ahLst/>
              <a:cxnLst/>
              <a:rect r="r" b="b" t="t" l="l"/>
              <a:pathLst>
                <a:path h="434117" w="545125">
                  <a:moveTo>
                    <a:pt x="0" y="0"/>
                  </a:moveTo>
                  <a:lnTo>
                    <a:pt x="545125" y="0"/>
                  </a:lnTo>
                  <a:lnTo>
                    <a:pt x="545125" y="434117"/>
                  </a:lnTo>
                  <a:lnTo>
                    <a:pt x="0" y="4341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B686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66121" y="2916641"/>
            <a:ext cx="12026485" cy="6670953"/>
            <a:chOff x="0" y="0"/>
            <a:chExt cx="3293094" cy="18266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93094" cy="1826641"/>
            </a:xfrm>
            <a:custGeom>
              <a:avLst/>
              <a:gdLst/>
              <a:ahLst/>
              <a:cxnLst/>
              <a:rect r="r" b="b" t="t" l="l"/>
              <a:pathLst>
                <a:path h="1826641" w="3293094">
                  <a:moveTo>
                    <a:pt x="38624" y="0"/>
                  </a:moveTo>
                  <a:lnTo>
                    <a:pt x="3254470" y="0"/>
                  </a:lnTo>
                  <a:cubicBezTo>
                    <a:pt x="3275801" y="0"/>
                    <a:pt x="3293094" y="17293"/>
                    <a:pt x="3293094" y="38624"/>
                  </a:cubicBezTo>
                  <a:lnTo>
                    <a:pt x="3293094" y="1788017"/>
                  </a:lnTo>
                  <a:cubicBezTo>
                    <a:pt x="3293094" y="1809349"/>
                    <a:pt x="3275801" y="1826641"/>
                    <a:pt x="3254470" y="1826641"/>
                  </a:cubicBezTo>
                  <a:lnTo>
                    <a:pt x="38624" y="1826641"/>
                  </a:lnTo>
                  <a:cubicBezTo>
                    <a:pt x="17293" y="1826641"/>
                    <a:pt x="0" y="1809349"/>
                    <a:pt x="0" y="1788017"/>
                  </a:cubicBezTo>
                  <a:lnTo>
                    <a:pt x="0" y="38624"/>
                  </a:lnTo>
                  <a:cubicBezTo>
                    <a:pt x="0" y="17293"/>
                    <a:pt x="17293" y="0"/>
                    <a:pt x="38624" y="0"/>
                  </a:cubicBezTo>
                  <a:close/>
                </a:path>
              </a:pathLst>
            </a:custGeom>
            <a:solidFill>
              <a:srgbClr val="38373B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293094" cy="1864741"/>
            </a:xfrm>
            <a:prstGeom prst="rect">
              <a:avLst/>
            </a:prstGeom>
          </p:spPr>
          <p:txBody>
            <a:bodyPr anchor="ctr" rtlCol="false" tIns="63938" lIns="63938" bIns="63938" rIns="6393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66121" y="2788986"/>
            <a:ext cx="12026485" cy="6630720"/>
            <a:chOff x="0" y="0"/>
            <a:chExt cx="3293094" cy="18156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93094" cy="1815625"/>
            </a:xfrm>
            <a:custGeom>
              <a:avLst/>
              <a:gdLst/>
              <a:ahLst/>
              <a:cxnLst/>
              <a:rect r="r" b="b" t="t" l="l"/>
              <a:pathLst>
                <a:path h="1815625" w="3293094">
                  <a:moveTo>
                    <a:pt x="38624" y="0"/>
                  </a:moveTo>
                  <a:lnTo>
                    <a:pt x="3254470" y="0"/>
                  </a:lnTo>
                  <a:cubicBezTo>
                    <a:pt x="3275801" y="0"/>
                    <a:pt x="3293094" y="17293"/>
                    <a:pt x="3293094" y="38624"/>
                  </a:cubicBezTo>
                  <a:lnTo>
                    <a:pt x="3293094" y="1777000"/>
                  </a:lnTo>
                  <a:cubicBezTo>
                    <a:pt x="3293094" y="1798332"/>
                    <a:pt x="3275801" y="1815625"/>
                    <a:pt x="3254470" y="1815625"/>
                  </a:cubicBezTo>
                  <a:lnTo>
                    <a:pt x="38624" y="1815625"/>
                  </a:lnTo>
                  <a:cubicBezTo>
                    <a:pt x="17293" y="1815625"/>
                    <a:pt x="0" y="1798332"/>
                    <a:pt x="0" y="1777000"/>
                  </a:cubicBezTo>
                  <a:lnTo>
                    <a:pt x="0" y="38624"/>
                  </a:lnTo>
                  <a:cubicBezTo>
                    <a:pt x="0" y="17293"/>
                    <a:pt x="17293" y="0"/>
                    <a:pt x="38624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293094" cy="1853725"/>
            </a:xfrm>
            <a:prstGeom prst="rect">
              <a:avLst/>
            </a:prstGeom>
          </p:spPr>
          <p:txBody>
            <a:bodyPr anchor="ctr" rtlCol="false" tIns="63938" lIns="63938" bIns="63938" rIns="6393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402784" y="2206676"/>
            <a:ext cx="7239669" cy="1164622"/>
            <a:chOff x="0" y="0"/>
            <a:chExt cx="9652892" cy="1552829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128235"/>
              <a:ext cx="9652892" cy="1424595"/>
              <a:chOff x="0" y="0"/>
              <a:chExt cx="1982367" cy="292562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982367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1982367">
                    <a:moveTo>
                      <a:pt x="65772" y="0"/>
                    </a:moveTo>
                    <a:lnTo>
                      <a:pt x="1916595" y="0"/>
                    </a:lnTo>
                    <a:cubicBezTo>
                      <a:pt x="1934039" y="0"/>
                      <a:pt x="1950768" y="6930"/>
                      <a:pt x="1963103" y="19264"/>
                    </a:cubicBezTo>
                    <a:cubicBezTo>
                      <a:pt x="1975438" y="31599"/>
                      <a:pt x="1982367" y="48328"/>
                      <a:pt x="1982367" y="65772"/>
                    </a:cubicBezTo>
                    <a:lnTo>
                      <a:pt x="1982367" y="226790"/>
                    </a:lnTo>
                    <a:cubicBezTo>
                      <a:pt x="1982367" y="244234"/>
                      <a:pt x="1975438" y="260963"/>
                      <a:pt x="1963103" y="273298"/>
                    </a:cubicBezTo>
                    <a:cubicBezTo>
                      <a:pt x="1950768" y="285632"/>
                      <a:pt x="1934039" y="292562"/>
                      <a:pt x="1916595" y="292562"/>
                    </a:cubicBezTo>
                    <a:lnTo>
                      <a:pt x="65772" y="292562"/>
                    </a:lnTo>
                    <a:cubicBezTo>
                      <a:pt x="48328" y="292562"/>
                      <a:pt x="31599" y="285632"/>
                      <a:pt x="19264" y="273298"/>
                    </a:cubicBezTo>
                    <a:cubicBezTo>
                      <a:pt x="6930" y="260963"/>
                      <a:pt x="0" y="244234"/>
                      <a:pt x="0" y="226790"/>
                    </a:cubicBezTo>
                    <a:lnTo>
                      <a:pt x="0" y="65772"/>
                    </a:lnTo>
                    <a:cubicBezTo>
                      <a:pt x="0" y="48328"/>
                      <a:pt x="6930" y="31599"/>
                      <a:pt x="19264" y="19264"/>
                    </a:cubicBezTo>
                    <a:cubicBezTo>
                      <a:pt x="31599" y="6930"/>
                      <a:pt x="48328" y="0"/>
                      <a:pt x="65772" y="0"/>
                    </a:cubicBezTo>
                    <a:close/>
                  </a:path>
                </a:pathLst>
              </a:custGeom>
              <a:solidFill>
                <a:srgbClr val="38373B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1982367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0" y="0"/>
              <a:ext cx="9652892" cy="1424595"/>
              <a:chOff x="0" y="0"/>
              <a:chExt cx="1982367" cy="292562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982367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1982367">
                    <a:moveTo>
                      <a:pt x="65772" y="0"/>
                    </a:moveTo>
                    <a:lnTo>
                      <a:pt x="1916595" y="0"/>
                    </a:lnTo>
                    <a:cubicBezTo>
                      <a:pt x="1934039" y="0"/>
                      <a:pt x="1950768" y="6930"/>
                      <a:pt x="1963103" y="19264"/>
                    </a:cubicBezTo>
                    <a:cubicBezTo>
                      <a:pt x="1975438" y="31599"/>
                      <a:pt x="1982367" y="48328"/>
                      <a:pt x="1982367" y="65772"/>
                    </a:cubicBezTo>
                    <a:lnTo>
                      <a:pt x="1982367" y="226790"/>
                    </a:lnTo>
                    <a:cubicBezTo>
                      <a:pt x="1982367" y="244234"/>
                      <a:pt x="1975438" y="260963"/>
                      <a:pt x="1963103" y="273298"/>
                    </a:cubicBezTo>
                    <a:cubicBezTo>
                      <a:pt x="1950768" y="285632"/>
                      <a:pt x="1934039" y="292562"/>
                      <a:pt x="1916595" y="292562"/>
                    </a:cubicBezTo>
                    <a:lnTo>
                      <a:pt x="65772" y="292562"/>
                    </a:lnTo>
                    <a:cubicBezTo>
                      <a:pt x="48328" y="292562"/>
                      <a:pt x="31599" y="285632"/>
                      <a:pt x="19264" y="273298"/>
                    </a:cubicBezTo>
                    <a:cubicBezTo>
                      <a:pt x="6930" y="260963"/>
                      <a:pt x="0" y="244234"/>
                      <a:pt x="0" y="226790"/>
                    </a:cubicBezTo>
                    <a:lnTo>
                      <a:pt x="0" y="65772"/>
                    </a:lnTo>
                    <a:cubicBezTo>
                      <a:pt x="0" y="48328"/>
                      <a:pt x="6930" y="31599"/>
                      <a:pt x="19264" y="19264"/>
                    </a:cubicBezTo>
                    <a:cubicBezTo>
                      <a:pt x="31599" y="6930"/>
                      <a:pt x="48328" y="0"/>
                      <a:pt x="65772" y="0"/>
                    </a:cubicBezTo>
                    <a:close/>
                  </a:path>
                </a:pathLst>
              </a:custGeom>
              <a:solidFill>
                <a:srgbClr val="F05151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1982367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731558" y="219365"/>
              <a:ext cx="8189776" cy="991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96"/>
                </a:lnSpc>
              </a:pPr>
              <a:r>
                <a:rPr lang="en-US" sz="4913" spc="245">
                  <a:solidFill>
                    <a:srgbClr val="FFFFFF"/>
                  </a:solidFill>
                  <a:latin typeface="Genty Sans"/>
                  <a:ea typeface="Genty Sans"/>
                  <a:cs typeface="Genty Sans"/>
                  <a:sym typeface="Genty Sans"/>
                </a:rPr>
                <a:t>FUNCIONALIDADE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6693618" y="289884"/>
            <a:ext cx="1131364" cy="1619021"/>
          </a:xfrm>
          <a:custGeom>
            <a:avLst/>
            <a:gdLst/>
            <a:ahLst/>
            <a:cxnLst/>
            <a:rect r="r" b="b" t="t" l="l"/>
            <a:pathLst>
              <a:path h="1619021" w="1131364">
                <a:moveTo>
                  <a:pt x="0" y="0"/>
                </a:moveTo>
                <a:lnTo>
                  <a:pt x="1131364" y="0"/>
                </a:lnTo>
                <a:lnTo>
                  <a:pt x="1131364" y="1619020"/>
                </a:lnTo>
                <a:lnTo>
                  <a:pt x="0" y="16190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15480" y="901045"/>
            <a:ext cx="4253736" cy="7647167"/>
          </a:xfrm>
          <a:custGeom>
            <a:avLst/>
            <a:gdLst/>
            <a:ahLst/>
            <a:cxnLst/>
            <a:rect r="r" b="b" t="t" l="l"/>
            <a:pathLst>
              <a:path h="7647167" w="4253736">
                <a:moveTo>
                  <a:pt x="0" y="0"/>
                </a:moveTo>
                <a:lnTo>
                  <a:pt x="4253737" y="0"/>
                </a:lnTo>
                <a:lnTo>
                  <a:pt x="4253737" y="7647167"/>
                </a:lnTo>
                <a:lnTo>
                  <a:pt x="0" y="76471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227921" y="3848041"/>
            <a:ext cx="11589395" cy="386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6"/>
              </a:lnSpc>
              <a:spcBef>
                <a:spcPct val="0"/>
              </a:spcBef>
            </a:pPr>
            <a:r>
              <a:rPr lang="en-US" b="true" sz="184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Temas diversos:</a:t>
            </a:r>
            <a:r>
              <a:rPr lang="en-US" sz="184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Personalizado com categorias de palavras (ex.: Animais, Filmes).</a:t>
            </a:r>
          </a:p>
          <a:p>
            <a:pPr algn="l">
              <a:lnSpc>
                <a:spcPts val="2586"/>
              </a:lnSpc>
              <a:spcBef>
                <a:spcPct val="0"/>
              </a:spcBef>
            </a:pPr>
          </a:p>
          <a:p>
            <a:pPr algn="l">
              <a:lnSpc>
                <a:spcPts val="2586"/>
              </a:lnSpc>
              <a:spcBef>
                <a:spcPct val="0"/>
              </a:spcBef>
            </a:pPr>
            <a:r>
              <a:rPr lang="en-US" b="true" sz="184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Modo Singleplayer:</a:t>
            </a:r>
          </a:p>
          <a:p>
            <a:pPr algn="l" marL="398862" indent="-199431" lvl="1">
              <a:lnSpc>
                <a:spcPts val="2586"/>
              </a:lnSpc>
              <a:buFont typeface="Arial"/>
              <a:buChar char="•"/>
            </a:pPr>
            <a:r>
              <a:rPr lang="en-US" sz="184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Três níveis de dificuldade, com palavras de tamanhos e complexidades variados.</a:t>
            </a:r>
          </a:p>
          <a:p>
            <a:pPr algn="l" marL="398862" indent="-199431" lvl="1">
              <a:lnSpc>
                <a:spcPts val="2586"/>
              </a:lnSpc>
              <a:buFont typeface="Arial"/>
              <a:buChar char="•"/>
            </a:pPr>
            <a:r>
              <a:rPr lang="en-US" sz="184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Sistema de pontuação baseado em acertos e tentativas restantes.</a:t>
            </a:r>
          </a:p>
          <a:p>
            <a:pPr algn="l">
              <a:lnSpc>
                <a:spcPts val="2586"/>
              </a:lnSpc>
              <a:spcBef>
                <a:spcPct val="0"/>
              </a:spcBef>
            </a:pPr>
          </a:p>
          <a:p>
            <a:pPr algn="l">
              <a:lnSpc>
                <a:spcPts val="2586"/>
              </a:lnSpc>
              <a:spcBef>
                <a:spcPct val="0"/>
              </a:spcBef>
            </a:pPr>
            <a:r>
              <a:rPr lang="en-US" b="true" sz="184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Modo Multiplayer:</a:t>
            </a:r>
          </a:p>
          <a:p>
            <a:pPr algn="l" marL="398862" indent="-199431" lvl="1">
              <a:lnSpc>
                <a:spcPts val="2586"/>
              </a:lnSpc>
              <a:buFont typeface="Arial"/>
              <a:buChar char="•"/>
            </a:pPr>
            <a:r>
              <a:rPr lang="en-US" sz="184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Um jogador insere a palavra, outro tenta adivinhar.</a:t>
            </a:r>
          </a:p>
          <a:p>
            <a:pPr algn="l" marL="398862" indent="-199431" lvl="1">
              <a:lnSpc>
                <a:spcPts val="2586"/>
              </a:lnSpc>
              <a:buFont typeface="Arial"/>
              <a:buChar char="•"/>
            </a:pPr>
            <a:r>
              <a:rPr lang="en-US" sz="184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Interação dinâmica com feedback em tempo real.</a:t>
            </a:r>
          </a:p>
          <a:p>
            <a:pPr algn="l">
              <a:lnSpc>
                <a:spcPts val="2586"/>
              </a:lnSpc>
              <a:spcBef>
                <a:spcPct val="0"/>
              </a:spcBef>
            </a:pPr>
            <a:r>
              <a:rPr lang="en-US" b="true" sz="184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Interface:</a:t>
            </a:r>
            <a:r>
              <a:rPr lang="en-US" sz="184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Executada no terminal, com menus claros e controles intuitivos.</a:t>
            </a:r>
          </a:p>
          <a:p>
            <a:pPr algn="l">
              <a:lnSpc>
                <a:spcPts val="2586"/>
              </a:lnSpc>
              <a:spcBef>
                <a:spcPct val="0"/>
              </a:spcBef>
            </a:pPr>
          </a:p>
          <a:p>
            <a:pPr algn="l">
              <a:lnSpc>
                <a:spcPts val="2586"/>
              </a:lnSpc>
              <a:spcBef>
                <a:spcPct val="0"/>
              </a:spcBef>
            </a:pPr>
            <a:r>
              <a:rPr lang="en-US" b="true" sz="184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Pontuação dinâmica: </a:t>
            </a:r>
            <a:r>
              <a:rPr lang="en-US" sz="184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Um sistema onde assim que o usuário acerta as palavras sua pontuação progride.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3493907" y="8407863"/>
            <a:ext cx="3014559" cy="850437"/>
            <a:chOff x="0" y="0"/>
            <a:chExt cx="793958" cy="22398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93958" cy="223983"/>
            </a:xfrm>
            <a:custGeom>
              <a:avLst/>
              <a:gdLst/>
              <a:ahLst/>
              <a:cxnLst/>
              <a:rect r="r" b="b" t="t" l="l"/>
              <a:pathLst>
                <a:path h="223983" w="793958">
                  <a:moveTo>
                    <a:pt x="111992" y="0"/>
                  </a:moveTo>
                  <a:lnTo>
                    <a:pt x="681966" y="0"/>
                  </a:lnTo>
                  <a:cubicBezTo>
                    <a:pt x="743817" y="0"/>
                    <a:pt x="793958" y="50140"/>
                    <a:pt x="793958" y="111992"/>
                  </a:cubicBezTo>
                  <a:lnTo>
                    <a:pt x="793958" y="111992"/>
                  </a:lnTo>
                  <a:cubicBezTo>
                    <a:pt x="793958" y="173843"/>
                    <a:pt x="743817" y="223983"/>
                    <a:pt x="681966" y="223983"/>
                  </a:cubicBezTo>
                  <a:lnTo>
                    <a:pt x="111992" y="223983"/>
                  </a:lnTo>
                  <a:cubicBezTo>
                    <a:pt x="50140" y="223983"/>
                    <a:pt x="0" y="173843"/>
                    <a:pt x="0" y="111992"/>
                  </a:cubicBezTo>
                  <a:lnTo>
                    <a:pt x="0" y="111992"/>
                  </a:lnTo>
                  <a:cubicBezTo>
                    <a:pt x="0" y="50140"/>
                    <a:pt x="50140" y="0"/>
                    <a:pt x="11199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E91E63">
                    <a:alpha val="100000"/>
                  </a:srgbClr>
                </a:gs>
                <a:gs pos="100000">
                  <a:srgbClr val="0E1112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793958" cy="2716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PRÓXIMO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5725905" y="8407863"/>
            <a:ext cx="782560" cy="782560"/>
            <a:chOff x="0" y="0"/>
            <a:chExt cx="1043413" cy="1043413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1043413" cy="1043413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E91E63">
                      <a:alpha val="100000"/>
                    </a:srgbClr>
                  </a:gs>
                  <a:gs pos="100000">
                    <a:srgbClr val="0E1112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76200" y="-28575"/>
                <a:ext cx="660400" cy="7651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sp>
          <p:nvSpPr>
            <p:cNvPr name="Freeform 26" id="26"/>
            <p:cNvSpPr/>
            <p:nvPr/>
          </p:nvSpPr>
          <p:spPr>
            <a:xfrm flipH="false" flipV="false" rot="0">
              <a:off x="249144" y="304648"/>
              <a:ext cx="545125" cy="434117"/>
            </a:xfrm>
            <a:custGeom>
              <a:avLst/>
              <a:gdLst/>
              <a:ahLst/>
              <a:cxnLst/>
              <a:rect r="r" b="b" t="t" l="l"/>
              <a:pathLst>
                <a:path h="434117" w="545125">
                  <a:moveTo>
                    <a:pt x="0" y="0"/>
                  </a:moveTo>
                  <a:lnTo>
                    <a:pt x="545125" y="0"/>
                  </a:lnTo>
                  <a:lnTo>
                    <a:pt x="545125" y="434117"/>
                  </a:lnTo>
                  <a:lnTo>
                    <a:pt x="0" y="4341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B686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66121" y="2916641"/>
            <a:ext cx="12026485" cy="5759226"/>
            <a:chOff x="0" y="0"/>
            <a:chExt cx="3293094" cy="15769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93094" cy="1576992"/>
            </a:xfrm>
            <a:custGeom>
              <a:avLst/>
              <a:gdLst/>
              <a:ahLst/>
              <a:cxnLst/>
              <a:rect r="r" b="b" t="t" l="l"/>
              <a:pathLst>
                <a:path h="1576992" w="3293094">
                  <a:moveTo>
                    <a:pt x="38624" y="0"/>
                  </a:moveTo>
                  <a:lnTo>
                    <a:pt x="3254470" y="0"/>
                  </a:lnTo>
                  <a:cubicBezTo>
                    <a:pt x="3275801" y="0"/>
                    <a:pt x="3293094" y="17293"/>
                    <a:pt x="3293094" y="38624"/>
                  </a:cubicBezTo>
                  <a:lnTo>
                    <a:pt x="3293094" y="1538368"/>
                  </a:lnTo>
                  <a:cubicBezTo>
                    <a:pt x="3293094" y="1559699"/>
                    <a:pt x="3275801" y="1576992"/>
                    <a:pt x="3254470" y="1576992"/>
                  </a:cubicBezTo>
                  <a:lnTo>
                    <a:pt x="38624" y="1576992"/>
                  </a:lnTo>
                  <a:cubicBezTo>
                    <a:pt x="17293" y="1576992"/>
                    <a:pt x="0" y="1559699"/>
                    <a:pt x="0" y="1538368"/>
                  </a:cubicBezTo>
                  <a:lnTo>
                    <a:pt x="0" y="38624"/>
                  </a:lnTo>
                  <a:cubicBezTo>
                    <a:pt x="0" y="17293"/>
                    <a:pt x="17293" y="0"/>
                    <a:pt x="38624" y="0"/>
                  </a:cubicBezTo>
                  <a:close/>
                </a:path>
              </a:pathLst>
            </a:custGeom>
            <a:solidFill>
              <a:srgbClr val="38373B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293094" cy="1615092"/>
            </a:xfrm>
            <a:prstGeom prst="rect">
              <a:avLst/>
            </a:prstGeom>
          </p:spPr>
          <p:txBody>
            <a:bodyPr anchor="ctr" rtlCol="false" tIns="63938" lIns="63938" bIns="63938" rIns="6393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66121" y="2788986"/>
            <a:ext cx="12026485" cy="5759226"/>
            <a:chOff x="0" y="0"/>
            <a:chExt cx="3293094" cy="15769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93094" cy="1576992"/>
            </a:xfrm>
            <a:custGeom>
              <a:avLst/>
              <a:gdLst/>
              <a:ahLst/>
              <a:cxnLst/>
              <a:rect r="r" b="b" t="t" l="l"/>
              <a:pathLst>
                <a:path h="1576992" w="3293094">
                  <a:moveTo>
                    <a:pt x="38624" y="0"/>
                  </a:moveTo>
                  <a:lnTo>
                    <a:pt x="3254470" y="0"/>
                  </a:lnTo>
                  <a:cubicBezTo>
                    <a:pt x="3275801" y="0"/>
                    <a:pt x="3293094" y="17293"/>
                    <a:pt x="3293094" y="38624"/>
                  </a:cubicBezTo>
                  <a:lnTo>
                    <a:pt x="3293094" y="1538368"/>
                  </a:lnTo>
                  <a:cubicBezTo>
                    <a:pt x="3293094" y="1559699"/>
                    <a:pt x="3275801" y="1576992"/>
                    <a:pt x="3254470" y="1576992"/>
                  </a:cubicBezTo>
                  <a:lnTo>
                    <a:pt x="38624" y="1576992"/>
                  </a:lnTo>
                  <a:cubicBezTo>
                    <a:pt x="17293" y="1576992"/>
                    <a:pt x="0" y="1559699"/>
                    <a:pt x="0" y="1538368"/>
                  </a:cubicBezTo>
                  <a:lnTo>
                    <a:pt x="0" y="38624"/>
                  </a:lnTo>
                  <a:cubicBezTo>
                    <a:pt x="0" y="17293"/>
                    <a:pt x="17293" y="0"/>
                    <a:pt x="38624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293094" cy="1615092"/>
            </a:xfrm>
            <a:prstGeom prst="rect">
              <a:avLst/>
            </a:prstGeom>
          </p:spPr>
          <p:txBody>
            <a:bodyPr anchor="ctr" rtlCol="false" tIns="63938" lIns="63938" bIns="63938" rIns="6393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823507" y="2036521"/>
            <a:ext cx="8111713" cy="1164622"/>
            <a:chOff x="0" y="0"/>
            <a:chExt cx="10815617" cy="1552829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128235"/>
              <a:ext cx="10815617" cy="1424595"/>
              <a:chOff x="0" y="0"/>
              <a:chExt cx="2221150" cy="292562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221150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2221150">
                    <a:moveTo>
                      <a:pt x="58702" y="0"/>
                    </a:moveTo>
                    <a:lnTo>
                      <a:pt x="2162449" y="0"/>
                    </a:lnTo>
                    <a:cubicBezTo>
                      <a:pt x="2194869" y="0"/>
                      <a:pt x="2221150" y="26282"/>
                      <a:pt x="2221150" y="58702"/>
                    </a:cubicBezTo>
                    <a:lnTo>
                      <a:pt x="2221150" y="233860"/>
                    </a:lnTo>
                    <a:cubicBezTo>
                      <a:pt x="2221150" y="249429"/>
                      <a:pt x="2214966" y="264360"/>
                      <a:pt x="2203957" y="275369"/>
                    </a:cubicBezTo>
                    <a:cubicBezTo>
                      <a:pt x="2192948" y="286377"/>
                      <a:pt x="2178017" y="292562"/>
                      <a:pt x="2162449" y="292562"/>
                    </a:cubicBezTo>
                    <a:lnTo>
                      <a:pt x="58702" y="292562"/>
                    </a:lnTo>
                    <a:cubicBezTo>
                      <a:pt x="43133" y="292562"/>
                      <a:pt x="28202" y="286377"/>
                      <a:pt x="17193" y="275369"/>
                    </a:cubicBezTo>
                    <a:cubicBezTo>
                      <a:pt x="6185" y="264360"/>
                      <a:pt x="0" y="249429"/>
                      <a:pt x="0" y="233860"/>
                    </a:cubicBezTo>
                    <a:lnTo>
                      <a:pt x="0" y="58702"/>
                    </a:lnTo>
                    <a:cubicBezTo>
                      <a:pt x="0" y="43133"/>
                      <a:pt x="6185" y="28202"/>
                      <a:pt x="17193" y="17193"/>
                    </a:cubicBezTo>
                    <a:cubicBezTo>
                      <a:pt x="28202" y="6185"/>
                      <a:pt x="43133" y="0"/>
                      <a:pt x="58702" y="0"/>
                    </a:cubicBezTo>
                    <a:close/>
                  </a:path>
                </a:pathLst>
              </a:custGeom>
              <a:solidFill>
                <a:srgbClr val="38373B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2221150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0" y="0"/>
              <a:ext cx="10815617" cy="1424595"/>
              <a:chOff x="0" y="0"/>
              <a:chExt cx="2221150" cy="292562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221150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2221150">
                    <a:moveTo>
                      <a:pt x="58702" y="0"/>
                    </a:moveTo>
                    <a:lnTo>
                      <a:pt x="2162449" y="0"/>
                    </a:lnTo>
                    <a:cubicBezTo>
                      <a:pt x="2194869" y="0"/>
                      <a:pt x="2221150" y="26282"/>
                      <a:pt x="2221150" y="58702"/>
                    </a:cubicBezTo>
                    <a:lnTo>
                      <a:pt x="2221150" y="233860"/>
                    </a:lnTo>
                    <a:cubicBezTo>
                      <a:pt x="2221150" y="249429"/>
                      <a:pt x="2214966" y="264360"/>
                      <a:pt x="2203957" y="275369"/>
                    </a:cubicBezTo>
                    <a:cubicBezTo>
                      <a:pt x="2192948" y="286377"/>
                      <a:pt x="2178017" y="292562"/>
                      <a:pt x="2162449" y="292562"/>
                    </a:cubicBezTo>
                    <a:lnTo>
                      <a:pt x="58702" y="292562"/>
                    </a:lnTo>
                    <a:cubicBezTo>
                      <a:pt x="43133" y="292562"/>
                      <a:pt x="28202" y="286377"/>
                      <a:pt x="17193" y="275369"/>
                    </a:cubicBezTo>
                    <a:cubicBezTo>
                      <a:pt x="6185" y="264360"/>
                      <a:pt x="0" y="249429"/>
                      <a:pt x="0" y="233860"/>
                    </a:cubicBezTo>
                    <a:lnTo>
                      <a:pt x="0" y="58702"/>
                    </a:lnTo>
                    <a:cubicBezTo>
                      <a:pt x="0" y="43133"/>
                      <a:pt x="6185" y="28202"/>
                      <a:pt x="17193" y="17193"/>
                    </a:cubicBezTo>
                    <a:cubicBezTo>
                      <a:pt x="28202" y="6185"/>
                      <a:pt x="43133" y="0"/>
                      <a:pt x="58702" y="0"/>
                    </a:cubicBezTo>
                    <a:close/>
                  </a:path>
                </a:pathLst>
              </a:custGeom>
              <a:solidFill>
                <a:srgbClr val="F05151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2221150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819677" y="219365"/>
              <a:ext cx="9176264" cy="991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96"/>
                </a:lnSpc>
              </a:pPr>
              <a:r>
                <a:rPr lang="en-US" sz="4913" spc="245">
                  <a:solidFill>
                    <a:srgbClr val="FFFFFF"/>
                  </a:solidFill>
                  <a:latin typeface="Genty Sans"/>
                  <a:ea typeface="Genty Sans"/>
                  <a:cs typeface="Genty Sans"/>
                  <a:sym typeface="Genty Sans"/>
                </a:rPr>
                <a:t>DESENVOLVIMENTO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6693618" y="289884"/>
            <a:ext cx="1131364" cy="1619021"/>
          </a:xfrm>
          <a:custGeom>
            <a:avLst/>
            <a:gdLst/>
            <a:ahLst/>
            <a:cxnLst/>
            <a:rect r="r" b="b" t="t" l="l"/>
            <a:pathLst>
              <a:path h="1619021" w="1131364">
                <a:moveTo>
                  <a:pt x="0" y="0"/>
                </a:moveTo>
                <a:lnTo>
                  <a:pt x="1131364" y="0"/>
                </a:lnTo>
                <a:lnTo>
                  <a:pt x="1131364" y="1619020"/>
                </a:lnTo>
                <a:lnTo>
                  <a:pt x="0" y="16190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15480" y="901045"/>
            <a:ext cx="4253736" cy="7647167"/>
          </a:xfrm>
          <a:custGeom>
            <a:avLst/>
            <a:gdLst/>
            <a:ahLst/>
            <a:cxnLst/>
            <a:rect r="r" b="b" t="t" l="l"/>
            <a:pathLst>
              <a:path h="7647167" w="4253736">
                <a:moveTo>
                  <a:pt x="0" y="0"/>
                </a:moveTo>
                <a:lnTo>
                  <a:pt x="4253737" y="0"/>
                </a:lnTo>
                <a:lnTo>
                  <a:pt x="4253737" y="7647167"/>
                </a:lnTo>
                <a:lnTo>
                  <a:pt x="0" y="76471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439390" y="3508661"/>
            <a:ext cx="10813256" cy="3966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3"/>
              </a:lnSpc>
            </a:pPr>
            <a:r>
              <a:rPr lang="en-US" b="true" sz="207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Conceitos Aplicados:</a:t>
            </a:r>
          </a:p>
          <a:p>
            <a:pPr algn="l" marL="447727" indent="-223864" lvl="1">
              <a:lnSpc>
                <a:spcPts val="2903"/>
              </a:lnSpc>
              <a:buFont typeface="Arial"/>
              <a:buChar char="•"/>
            </a:pPr>
            <a:r>
              <a:rPr lang="en-US" sz="20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Estruturas de dados (structs para palavras e jogadores).</a:t>
            </a:r>
          </a:p>
          <a:p>
            <a:pPr algn="l" marL="447727" indent="-223864" lvl="1">
              <a:lnSpc>
                <a:spcPts val="2903"/>
              </a:lnSpc>
              <a:buFont typeface="Arial"/>
              <a:buChar char="•"/>
            </a:pPr>
            <a:r>
              <a:rPr lang="en-US" sz="20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Ponteiros e alocação dinâmica (malloc) para gerenciamento eficiente de memória.</a:t>
            </a:r>
          </a:p>
          <a:p>
            <a:pPr algn="l" marL="447727" indent="-223864" lvl="1">
              <a:lnSpc>
                <a:spcPts val="2903"/>
              </a:lnSpc>
              <a:buFont typeface="Arial"/>
              <a:buChar char="•"/>
            </a:pPr>
            <a:r>
              <a:rPr lang="en-US" sz="20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Manipulação de strings e entrada/saída.</a:t>
            </a:r>
          </a:p>
          <a:p>
            <a:pPr algn="l" marL="447727" indent="-223864" lvl="1">
              <a:lnSpc>
                <a:spcPts val="2903"/>
              </a:lnSpc>
              <a:buFont typeface="Arial"/>
              <a:buChar char="•"/>
            </a:pPr>
            <a:r>
              <a:rPr lang="en-US" sz="20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Funções e organização modular.</a:t>
            </a:r>
          </a:p>
          <a:p>
            <a:pPr algn="l" marL="447727" indent="-223864" lvl="1">
              <a:lnSpc>
                <a:spcPts val="2903"/>
              </a:lnSpc>
              <a:buFont typeface="Arial"/>
              <a:buChar char="•"/>
            </a:pPr>
            <a:r>
              <a:rPr lang="en-US" sz="20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Controle de fluxo para níveis e modos de jogo.</a:t>
            </a:r>
          </a:p>
          <a:p>
            <a:pPr algn="l">
              <a:lnSpc>
                <a:spcPts val="2903"/>
              </a:lnSpc>
            </a:pPr>
          </a:p>
          <a:p>
            <a:pPr algn="l">
              <a:lnSpc>
                <a:spcPts val="2903"/>
              </a:lnSpc>
            </a:pPr>
            <a:r>
              <a:rPr lang="en-US" b="true" sz="207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Desafios:</a:t>
            </a:r>
          </a:p>
          <a:p>
            <a:pPr algn="l" marL="447727" indent="-223864" lvl="1">
              <a:lnSpc>
                <a:spcPts val="2903"/>
              </a:lnSpc>
              <a:buFont typeface="Arial"/>
              <a:buChar char="•"/>
            </a:pPr>
            <a:r>
              <a:rPr lang="en-US" sz="20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Gerenciamento de palavras por tema e dificuldade.</a:t>
            </a:r>
          </a:p>
          <a:p>
            <a:pPr algn="l" marL="447727" indent="-223864" lvl="1">
              <a:lnSpc>
                <a:spcPts val="2903"/>
              </a:lnSpc>
              <a:buFont typeface="Arial"/>
              <a:buChar char="•"/>
            </a:pPr>
            <a:r>
              <a:rPr lang="en-US" sz="20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Validação de entradas no modo multiplayer.</a:t>
            </a:r>
          </a:p>
          <a:p>
            <a:pPr algn="l" marL="447727" indent="-223864" lvl="1">
              <a:lnSpc>
                <a:spcPts val="2903"/>
              </a:lnSpc>
              <a:buFont typeface="Arial"/>
              <a:buChar char="•"/>
            </a:pPr>
            <a:r>
              <a:rPr lang="en-US" sz="20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Balanceamento da pontuação no singleplayer.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3238088" y="7475537"/>
            <a:ext cx="3014559" cy="850437"/>
            <a:chOff x="0" y="0"/>
            <a:chExt cx="793958" cy="22398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93958" cy="223983"/>
            </a:xfrm>
            <a:custGeom>
              <a:avLst/>
              <a:gdLst/>
              <a:ahLst/>
              <a:cxnLst/>
              <a:rect r="r" b="b" t="t" l="l"/>
              <a:pathLst>
                <a:path h="223983" w="793958">
                  <a:moveTo>
                    <a:pt x="111992" y="0"/>
                  </a:moveTo>
                  <a:lnTo>
                    <a:pt x="681966" y="0"/>
                  </a:lnTo>
                  <a:cubicBezTo>
                    <a:pt x="743817" y="0"/>
                    <a:pt x="793958" y="50140"/>
                    <a:pt x="793958" y="111992"/>
                  </a:cubicBezTo>
                  <a:lnTo>
                    <a:pt x="793958" y="111992"/>
                  </a:lnTo>
                  <a:cubicBezTo>
                    <a:pt x="793958" y="173843"/>
                    <a:pt x="743817" y="223983"/>
                    <a:pt x="681966" y="223983"/>
                  </a:cubicBezTo>
                  <a:lnTo>
                    <a:pt x="111992" y="223983"/>
                  </a:lnTo>
                  <a:cubicBezTo>
                    <a:pt x="50140" y="223983"/>
                    <a:pt x="0" y="173843"/>
                    <a:pt x="0" y="111992"/>
                  </a:cubicBezTo>
                  <a:lnTo>
                    <a:pt x="0" y="111992"/>
                  </a:lnTo>
                  <a:cubicBezTo>
                    <a:pt x="0" y="50140"/>
                    <a:pt x="50140" y="0"/>
                    <a:pt x="11199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E91E63">
                    <a:alpha val="100000"/>
                  </a:srgbClr>
                </a:gs>
                <a:gs pos="100000">
                  <a:srgbClr val="0E1112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793958" cy="2716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PRÓXIMO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5470086" y="7475537"/>
            <a:ext cx="782560" cy="782560"/>
            <a:chOff x="0" y="0"/>
            <a:chExt cx="1043413" cy="1043413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1043413" cy="1043413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E91E63">
                      <a:alpha val="100000"/>
                    </a:srgbClr>
                  </a:gs>
                  <a:gs pos="100000">
                    <a:srgbClr val="0E1112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76200" y="-28575"/>
                <a:ext cx="660400" cy="7651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sp>
          <p:nvSpPr>
            <p:cNvPr name="Freeform 26" id="26"/>
            <p:cNvSpPr/>
            <p:nvPr/>
          </p:nvSpPr>
          <p:spPr>
            <a:xfrm flipH="false" flipV="false" rot="0">
              <a:off x="249144" y="304648"/>
              <a:ext cx="545125" cy="434117"/>
            </a:xfrm>
            <a:custGeom>
              <a:avLst/>
              <a:gdLst/>
              <a:ahLst/>
              <a:cxnLst/>
              <a:rect r="r" b="b" t="t" l="l"/>
              <a:pathLst>
                <a:path h="434117" w="545125">
                  <a:moveTo>
                    <a:pt x="0" y="0"/>
                  </a:moveTo>
                  <a:lnTo>
                    <a:pt x="545125" y="0"/>
                  </a:lnTo>
                  <a:lnTo>
                    <a:pt x="545125" y="434117"/>
                  </a:lnTo>
                  <a:lnTo>
                    <a:pt x="0" y="4341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B686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66121" y="2916641"/>
            <a:ext cx="12026485" cy="5759226"/>
            <a:chOff x="0" y="0"/>
            <a:chExt cx="3293094" cy="15769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93094" cy="1576992"/>
            </a:xfrm>
            <a:custGeom>
              <a:avLst/>
              <a:gdLst/>
              <a:ahLst/>
              <a:cxnLst/>
              <a:rect r="r" b="b" t="t" l="l"/>
              <a:pathLst>
                <a:path h="1576992" w="3293094">
                  <a:moveTo>
                    <a:pt x="38624" y="0"/>
                  </a:moveTo>
                  <a:lnTo>
                    <a:pt x="3254470" y="0"/>
                  </a:lnTo>
                  <a:cubicBezTo>
                    <a:pt x="3275801" y="0"/>
                    <a:pt x="3293094" y="17293"/>
                    <a:pt x="3293094" y="38624"/>
                  </a:cubicBezTo>
                  <a:lnTo>
                    <a:pt x="3293094" y="1538368"/>
                  </a:lnTo>
                  <a:cubicBezTo>
                    <a:pt x="3293094" y="1559699"/>
                    <a:pt x="3275801" y="1576992"/>
                    <a:pt x="3254470" y="1576992"/>
                  </a:cubicBezTo>
                  <a:lnTo>
                    <a:pt x="38624" y="1576992"/>
                  </a:lnTo>
                  <a:cubicBezTo>
                    <a:pt x="17293" y="1576992"/>
                    <a:pt x="0" y="1559699"/>
                    <a:pt x="0" y="1538368"/>
                  </a:cubicBezTo>
                  <a:lnTo>
                    <a:pt x="0" y="38624"/>
                  </a:lnTo>
                  <a:cubicBezTo>
                    <a:pt x="0" y="17293"/>
                    <a:pt x="17293" y="0"/>
                    <a:pt x="38624" y="0"/>
                  </a:cubicBezTo>
                  <a:close/>
                </a:path>
              </a:pathLst>
            </a:custGeom>
            <a:solidFill>
              <a:srgbClr val="38373B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293094" cy="1615092"/>
            </a:xfrm>
            <a:prstGeom prst="rect">
              <a:avLst/>
            </a:prstGeom>
          </p:spPr>
          <p:txBody>
            <a:bodyPr anchor="ctr" rtlCol="false" tIns="63938" lIns="63938" bIns="63938" rIns="6393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66121" y="2788986"/>
            <a:ext cx="12026485" cy="5759226"/>
            <a:chOff x="0" y="0"/>
            <a:chExt cx="3293094" cy="15769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93094" cy="1576992"/>
            </a:xfrm>
            <a:custGeom>
              <a:avLst/>
              <a:gdLst/>
              <a:ahLst/>
              <a:cxnLst/>
              <a:rect r="r" b="b" t="t" l="l"/>
              <a:pathLst>
                <a:path h="1576992" w="3293094">
                  <a:moveTo>
                    <a:pt x="38624" y="0"/>
                  </a:moveTo>
                  <a:lnTo>
                    <a:pt x="3254470" y="0"/>
                  </a:lnTo>
                  <a:cubicBezTo>
                    <a:pt x="3275801" y="0"/>
                    <a:pt x="3293094" y="17293"/>
                    <a:pt x="3293094" y="38624"/>
                  </a:cubicBezTo>
                  <a:lnTo>
                    <a:pt x="3293094" y="1538368"/>
                  </a:lnTo>
                  <a:cubicBezTo>
                    <a:pt x="3293094" y="1559699"/>
                    <a:pt x="3275801" y="1576992"/>
                    <a:pt x="3254470" y="1576992"/>
                  </a:cubicBezTo>
                  <a:lnTo>
                    <a:pt x="38624" y="1576992"/>
                  </a:lnTo>
                  <a:cubicBezTo>
                    <a:pt x="17293" y="1576992"/>
                    <a:pt x="0" y="1559699"/>
                    <a:pt x="0" y="1538368"/>
                  </a:cubicBezTo>
                  <a:lnTo>
                    <a:pt x="0" y="38624"/>
                  </a:lnTo>
                  <a:cubicBezTo>
                    <a:pt x="0" y="17293"/>
                    <a:pt x="17293" y="0"/>
                    <a:pt x="38624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38373B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293094" cy="1615092"/>
            </a:xfrm>
            <a:prstGeom prst="rect">
              <a:avLst/>
            </a:prstGeom>
          </p:spPr>
          <p:txBody>
            <a:bodyPr anchor="ctr" rtlCol="false" tIns="63938" lIns="63938" bIns="63938" rIns="6393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823507" y="2036521"/>
            <a:ext cx="8111713" cy="1164622"/>
            <a:chOff x="0" y="0"/>
            <a:chExt cx="10815617" cy="1552829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128235"/>
              <a:ext cx="10815617" cy="1424595"/>
              <a:chOff x="0" y="0"/>
              <a:chExt cx="2221150" cy="292562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221150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2221150">
                    <a:moveTo>
                      <a:pt x="58702" y="0"/>
                    </a:moveTo>
                    <a:lnTo>
                      <a:pt x="2162449" y="0"/>
                    </a:lnTo>
                    <a:cubicBezTo>
                      <a:pt x="2194869" y="0"/>
                      <a:pt x="2221150" y="26282"/>
                      <a:pt x="2221150" y="58702"/>
                    </a:cubicBezTo>
                    <a:lnTo>
                      <a:pt x="2221150" y="233860"/>
                    </a:lnTo>
                    <a:cubicBezTo>
                      <a:pt x="2221150" y="249429"/>
                      <a:pt x="2214966" y="264360"/>
                      <a:pt x="2203957" y="275369"/>
                    </a:cubicBezTo>
                    <a:cubicBezTo>
                      <a:pt x="2192948" y="286377"/>
                      <a:pt x="2178017" y="292562"/>
                      <a:pt x="2162449" y="292562"/>
                    </a:cubicBezTo>
                    <a:lnTo>
                      <a:pt x="58702" y="292562"/>
                    </a:lnTo>
                    <a:cubicBezTo>
                      <a:pt x="43133" y="292562"/>
                      <a:pt x="28202" y="286377"/>
                      <a:pt x="17193" y="275369"/>
                    </a:cubicBezTo>
                    <a:cubicBezTo>
                      <a:pt x="6185" y="264360"/>
                      <a:pt x="0" y="249429"/>
                      <a:pt x="0" y="233860"/>
                    </a:cubicBezTo>
                    <a:lnTo>
                      <a:pt x="0" y="58702"/>
                    </a:lnTo>
                    <a:cubicBezTo>
                      <a:pt x="0" y="43133"/>
                      <a:pt x="6185" y="28202"/>
                      <a:pt x="17193" y="17193"/>
                    </a:cubicBezTo>
                    <a:cubicBezTo>
                      <a:pt x="28202" y="6185"/>
                      <a:pt x="43133" y="0"/>
                      <a:pt x="58702" y="0"/>
                    </a:cubicBezTo>
                    <a:close/>
                  </a:path>
                </a:pathLst>
              </a:custGeom>
              <a:solidFill>
                <a:srgbClr val="F05151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2221150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0" y="0"/>
              <a:ext cx="10815617" cy="1424595"/>
              <a:chOff x="0" y="0"/>
              <a:chExt cx="2221150" cy="292562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221150" cy="292562"/>
              </a:xfrm>
              <a:custGeom>
                <a:avLst/>
                <a:gdLst/>
                <a:ahLst/>
                <a:cxnLst/>
                <a:rect r="r" b="b" t="t" l="l"/>
                <a:pathLst>
                  <a:path h="292562" w="2221150">
                    <a:moveTo>
                      <a:pt x="58702" y="0"/>
                    </a:moveTo>
                    <a:lnTo>
                      <a:pt x="2162449" y="0"/>
                    </a:lnTo>
                    <a:cubicBezTo>
                      <a:pt x="2194869" y="0"/>
                      <a:pt x="2221150" y="26282"/>
                      <a:pt x="2221150" y="58702"/>
                    </a:cubicBezTo>
                    <a:lnTo>
                      <a:pt x="2221150" y="233860"/>
                    </a:lnTo>
                    <a:cubicBezTo>
                      <a:pt x="2221150" y="249429"/>
                      <a:pt x="2214966" y="264360"/>
                      <a:pt x="2203957" y="275369"/>
                    </a:cubicBezTo>
                    <a:cubicBezTo>
                      <a:pt x="2192948" y="286377"/>
                      <a:pt x="2178017" y="292562"/>
                      <a:pt x="2162449" y="292562"/>
                    </a:cubicBezTo>
                    <a:lnTo>
                      <a:pt x="58702" y="292562"/>
                    </a:lnTo>
                    <a:cubicBezTo>
                      <a:pt x="43133" y="292562"/>
                      <a:pt x="28202" y="286377"/>
                      <a:pt x="17193" y="275369"/>
                    </a:cubicBezTo>
                    <a:cubicBezTo>
                      <a:pt x="6185" y="264360"/>
                      <a:pt x="0" y="249429"/>
                      <a:pt x="0" y="233860"/>
                    </a:cubicBezTo>
                    <a:lnTo>
                      <a:pt x="0" y="58702"/>
                    </a:lnTo>
                    <a:cubicBezTo>
                      <a:pt x="0" y="43133"/>
                      <a:pt x="6185" y="28202"/>
                      <a:pt x="17193" y="17193"/>
                    </a:cubicBezTo>
                    <a:cubicBezTo>
                      <a:pt x="28202" y="6185"/>
                      <a:pt x="43133" y="0"/>
                      <a:pt x="58702" y="0"/>
                    </a:cubicBezTo>
                    <a:close/>
                  </a:path>
                </a:pathLst>
              </a:custGeom>
              <a:solidFill>
                <a:srgbClr val="F05151"/>
              </a:solidFill>
              <a:ln w="76200" cap="rnd">
                <a:solidFill>
                  <a:srgbClr val="38373B"/>
                </a:solidFill>
                <a:prstDash val="solid"/>
                <a:round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2221150" cy="3306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819677" y="219365"/>
              <a:ext cx="9176264" cy="991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96"/>
                </a:lnSpc>
              </a:pPr>
              <a:r>
                <a:rPr lang="en-US" sz="4913" spc="245">
                  <a:solidFill>
                    <a:srgbClr val="FFFFFF"/>
                  </a:solidFill>
                  <a:latin typeface="Genty Sans"/>
                  <a:ea typeface="Genty Sans"/>
                  <a:cs typeface="Genty Sans"/>
                  <a:sym typeface="Genty Sans"/>
                </a:rPr>
                <a:t>CONCLUSÃO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6693618" y="289884"/>
            <a:ext cx="1131364" cy="1619021"/>
          </a:xfrm>
          <a:custGeom>
            <a:avLst/>
            <a:gdLst/>
            <a:ahLst/>
            <a:cxnLst/>
            <a:rect r="r" b="b" t="t" l="l"/>
            <a:pathLst>
              <a:path h="1619021" w="1131364">
                <a:moveTo>
                  <a:pt x="0" y="0"/>
                </a:moveTo>
                <a:lnTo>
                  <a:pt x="1131364" y="0"/>
                </a:lnTo>
                <a:lnTo>
                  <a:pt x="1131364" y="1619020"/>
                </a:lnTo>
                <a:lnTo>
                  <a:pt x="0" y="16190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72459" y="0"/>
            <a:ext cx="3495491" cy="9138539"/>
          </a:xfrm>
          <a:custGeom>
            <a:avLst/>
            <a:gdLst/>
            <a:ahLst/>
            <a:cxnLst/>
            <a:rect r="r" b="b" t="t" l="l"/>
            <a:pathLst>
              <a:path h="9138539" w="3495491">
                <a:moveTo>
                  <a:pt x="0" y="0"/>
                </a:moveTo>
                <a:lnTo>
                  <a:pt x="3495492" y="0"/>
                </a:lnTo>
                <a:lnTo>
                  <a:pt x="3495492" y="9138539"/>
                </a:lnTo>
                <a:lnTo>
                  <a:pt x="0" y="91385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763186" y="3365804"/>
            <a:ext cx="8718410" cy="4567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8"/>
              </a:lnSpc>
              <a:spcBef>
                <a:spcPct val="0"/>
              </a:spcBef>
            </a:pPr>
            <a:r>
              <a:rPr lang="en-US" b="true" sz="216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Resultados:</a:t>
            </a:r>
          </a:p>
          <a:p>
            <a:pPr algn="l" marL="466997" indent="-233499" lvl="1">
              <a:lnSpc>
                <a:spcPts val="3028"/>
              </a:lnSpc>
              <a:buFont typeface="Arial"/>
              <a:buChar char="•"/>
            </a:pPr>
            <a:r>
              <a:rPr lang="en-US" sz="21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Jogo funcional, completo e divertido</a:t>
            </a:r>
          </a:p>
          <a:p>
            <a:pPr algn="l" marL="466997" indent="-233499" lvl="1">
              <a:lnSpc>
                <a:spcPts val="3028"/>
              </a:lnSpc>
              <a:buFont typeface="Arial"/>
              <a:buChar char="•"/>
            </a:pPr>
            <a:r>
              <a:rPr lang="en-US" sz="21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Modularizado, com interface simples e responsiva</a:t>
            </a:r>
          </a:p>
          <a:p>
            <a:pPr algn="l" marL="466997" indent="-233499" lvl="1">
              <a:lnSpc>
                <a:spcPts val="3028"/>
              </a:lnSpc>
              <a:buFont typeface="Arial"/>
              <a:buChar char="•"/>
            </a:pPr>
            <a:r>
              <a:rPr lang="en-US" sz="21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Atingimos todos os requisitos da disciplina</a:t>
            </a:r>
          </a:p>
          <a:p>
            <a:pPr algn="l">
              <a:lnSpc>
                <a:spcPts val="3028"/>
              </a:lnSpc>
              <a:spcBef>
                <a:spcPct val="0"/>
              </a:spcBef>
            </a:pPr>
          </a:p>
          <a:p>
            <a:pPr algn="l">
              <a:lnSpc>
                <a:spcPts val="3028"/>
              </a:lnSpc>
              <a:spcBef>
                <a:spcPct val="0"/>
              </a:spcBef>
            </a:pPr>
            <a:r>
              <a:rPr lang="en-US" b="true" sz="216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Aprendizados:</a:t>
            </a:r>
          </a:p>
          <a:p>
            <a:pPr algn="l" marL="466997" indent="-233499" lvl="1">
              <a:lnSpc>
                <a:spcPts val="3028"/>
              </a:lnSpc>
              <a:buFont typeface="Arial"/>
              <a:buChar char="•"/>
            </a:pPr>
            <a:r>
              <a:rPr lang="en-US" sz="21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Colaboração em equipe</a:t>
            </a:r>
          </a:p>
          <a:p>
            <a:pPr algn="l" marL="466997" indent="-233499" lvl="1">
              <a:lnSpc>
                <a:spcPts val="3028"/>
              </a:lnSpc>
              <a:buFont typeface="Arial"/>
              <a:buChar char="•"/>
            </a:pPr>
            <a:r>
              <a:rPr lang="en-US" sz="21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Aplicação prática de conceitos avançados</a:t>
            </a:r>
          </a:p>
          <a:p>
            <a:pPr algn="l" marL="466997" indent="-233499" lvl="1">
              <a:lnSpc>
                <a:spcPts val="3028"/>
              </a:lnSpc>
              <a:buFont typeface="Arial"/>
              <a:buChar char="•"/>
            </a:pPr>
            <a:r>
              <a:rPr lang="en-US" sz="21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Solução de problemas e depuração em C</a:t>
            </a:r>
          </a:p>
          <a:p>
            <a:pPr algn="l">
              <a:lnSpc>
                <a:spcPts val="3028"/>
              </a:lnSpc>
              <a:spcBef>
                <a:spcPct val="0"/>
              </a:spcBef>
            </a:pPr>
          </a:p>
          <a:p>
            <a:pPr algn="l">
              <a:lnSpc>
                <a:spcPts val="3028"/>
              </a:lnSpc>
              <a:spcBef>
                <a:spcPct val="0"/>
              </a:spcBef>
            </a:pPr>
            <a:r>
              <a:rPr lang="en-US" sz="21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Agora é hora do show:</a:t>
            </a:r>
          </a:p>
          <a:p>
            <a:pPr algn="l">
              <a:lnSpc>
                <a:spcPts val="3028"/>
              </a:lnSpc>
              <a:spcBef>
                <a:spcPct val="0"/>
              </a:spcBef>
            </a:pPr>
            <a:r>
              <a:rPr lang="en-US" sz="21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Vamos rodar o jogo ao vivo!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3238088" y="7475537"/>
            <a:ext cx="3014559" cy="850437"/>
            <a:chOff x="0" y="0"/>
            <a:chExt cx="793958" cy="22398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93958" cy="223983"/>
            </a:xfrm>
            <a:custGeom>
              <a:avLst/>
              <a:gdLst/>
              <a:ahLst/>
              <a:cxnLst/>
              <a:rect r="r" b="b" t="t" l="l"/>
              <a:pathLst>
                <a:path h="223983" w="793958">
                  <a:moveTo>
                    <a:pt x="111992" y="0"/>
                  </a:moveTo>
                  <a:lnTo>
                    <a:pt x="681966" y="0"/>
                  </a:lnTo>
                  <a:cubicBezTo>
                    <a:pt x="743817" y="0"/>
                    <a:pt x="793958" y="50140"/>
                    <a:pt x="793958" y="111992"/>
                  </a:cubicBezTo>
                  <a:lnTo>
                    <a:pt x="793958" y="111992"/>
                  </a:lnTo>
                  <a:cubicBezTo>
                    <a:pt x="793958" y="173843"/>
                    <a:pt x="743817" y="223983"/>
                    <a:pt x="681966" y="223983"/>
                  </a:cubicBezTo>
                  <a:lnTo>
                    <a:pt x="111992" y="223983"/>
                  </a:lnTo>
                  <a:cubicBezTo>
                    <a:pt x="50140" y="223983"/>
                    <a:pt x="0" y="173843"/>
                    <a:pt x="0" y="111992"/>
                  </a:cubicBezTo>
                  <a:lnTo>
                    <a:pt x="0" y="111992"/>
                  </a:lnTo>
                  <a:cubicBezTo>
                    <a:pt x="0" y="50140"/>
                    <a:pt x="50140" y="0"/>
                    <a:pt x="11199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E91E63">
                    <a:alpha val="100000"/>
                  </a:srgbClr>
                </a:gs>
                <a:gs pos="100000">
                  <a:srgbClr val="0E1112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793958" cy="2716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PRÓXIMO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5470086" y="7475537"/>
            <a:ext cx="782560" cy="782560"/>
            <a:chOff x="0" y="0"/>
            <a:chExt cx="1043413" cy="1043413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1043413" cy="1043413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E91E63">
                      <a:alpha val="100000"/>
                    </a:srgbClr>
                  </a:gs>
                  <a:gs pos="100000">
                    <a:srgbClr val="0E1112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76200" y="-28575"/>
                <a:ext cx="660400" cy="7651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sp>
          <p:nvSpPr>
            <p:cNvPr name="Freeform 26" id="26"/>
            <p:cNvSpPr/>
            <p:nvPr/>
          </p:nvSpPr>
          <p:spPr>
            <a:xfrm flipH="false" flipV="false" rot="0">
              <a:off x="249144" y="304648"/>
              <a:ext cx="545125" cy="434117"/>
            </a:xfrm>
            <a:custGeom>
              <a:avLst/>
              <a:gdLst/>
              <a:ahLst/>
              <a:cxnLst/>
              <a:rect r="r" b="b" t="t" l="l"/>
              <a:pathLst>
                <a:path h="434117" w="545125">
                  <a:moveTo>
                    <a:pt x="0" y="0"/>
                  </a:moveTo>
                  <a:lnTo>
                    <a:pt x="545125" y="0"/>
                  </a:lnTo>
                  <a:lnTo>
                    <a:pt x="545125" y="434117"/>
                  </a:lnTo>
                  <a:lnTo>
                    <a:pt x="0" y="4341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B686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21627" y="1351982"/>
            <a:ext cx="8444746" cy="7583037"/>
          </a:xfrm>
          <a:custGeom>
            <a:avLst/>
            <a:gdLst/>
            <a:ahLst/>
            <a:cxnLst/>
            <a:rect r="r" b="b" t="t" l="l"/>
            <a:pathLst>
              <a:path h="7583037" w="8444746">
                <a:moveTo>
                  <a:pt x="0" y="0"/>
                </a:moveTo>
                <a:lnTo>
                  <a:pt x="8444746" y="0"/>
                </a:lnTo>
                <a:lnTo>
                  <a:pt x="8444746" y="7583036"/>
                </a:lnTo>
                <a:lnTo>
                  <a:pt x="0" y="75830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9785" y="0"/>
            <a:ext cx="2484817" cy="7826195"/>
          </a:xfrm>
          <a:custGeom>
            <a:avLst/>
            <a:gdLst/>
            <a:ahLst/>
            <a:cxnLst/>
            <a:rect r="r" b="b" t="t" l="l"/>
            <a:pathLst>
              <a:path h="7826195" w="2484817">
                <a:moveTo>
                  <a:pt x="0" y="0"/>
                </a:moveTo>
                <a:lnTo>
                  <a:pt x="2484817" y="0"/>
                </a:lnTo>
                <a:lnTo>
                  <a:pt x="2484817" y="7826195"/>
                </a:lnTo>
                <a:lnTo>
                  <a:pt x="0" y="78261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DAGHvJDvirs</dc:identifier>
  <dcterms:modified xsi:type="dcterms:W3CDTF">2011-08-01T06:04:30Z</dcterms:modified>
  <cp:revision>1</cp:revision>
  <dc:title>Jogo da Forca</dc:title>
</cp:coreProperties>
</file>