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7" r:id="rId25"/>
    <p:sldId id="281" r:id="rId26"/>
    <p:sldId id="282" r:id="rId27"/>
    <p:sldId id="283" r:id="rId28"/>
    <p:sldId id="285" r:id="rId29"/>
    <p:sldId id="286" r:id="rId30"/>
    <p:sldId id="288" r:id="rId31"/>
    <p:sldId id="289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57" autoAdjust="0"/>
    <p:restoredTop sz="94660"/>
  </p:normalViewPr>
  <p:slideViewPr>
    <p:cSldViewPr snapToGrid="0">
      <p:cViewPr>
        <p:scale>
          <a:sx n="100" d="100"/>
          <a:sy n="100" d="100"/>
        </p:scale>
        <p:origin x="-72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3/6/2023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3/6/2023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‹nº›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3/6/2023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3/6/2023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3/6/2023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B315684A-F08A-4C4A-B1CD-0BBBA4B32C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5301" y="536325"/>
            <a:ext cx="10318418" cy="4394988"/>
          </a:xfrm>
        </p:spPr>
        <p:txBody>
          <a:bodyPr/>
          <a:lstStyle/>
          <a:p>
            <a:r>
              <a:rPr lang="pt-BR" dirty="0"/>
              <a:t>LÓGICA DE PROGRAMAÇÃO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1CF75C27-2BA3-4E19-AC1E-4D5D3FBEEB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31823" y="5097790"/>
            <a:ext cx="8045373" cy="742279"/>
          </a:xfrm>
        </p:spPr>
        <p:txBody>
          <a:bodyPr>
            <a:normAutofit fontScale="25000" lnSpcReduction="20000"/>
          </a:bodyPr>
          <a:lstStyle/>
          <a:p>
            <a:endParaRPr lang="pt-BR" dirty="0"/>
          </a:p>
          <a:p>
            <a:r>
              <a:rPr lang="pt-BR" sz="12300" dirty="0"/>
              <a:t>Tipos de Dados</a:t>
            </a:r>
            <a:br>
              <a:rPr lang="pt-BR" sz="12300" dirty="0"/>
            </a:br>
            <a:r>
              <a:rPr lang="pt-BR" sz="12300" dirty="0"/>
              <a:t>e Expressões</a:t>
            </a:r>
            <a:br>
              <a:rPr lang="pt-BR" sz="12300" dirty="0"/>
            </a:b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00171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xmlns="" id="{8A25BF79-9ED2-4290-8C48-1AB107B674E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xmlns="" id="{68A549F5-BF47-4351-BA22-B5991998447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>
            <a:off x="-1" y="0"/>
            <a:ext cx="2921728" cy="6858000"/>
          </a:xfrm>
          <a:custGeom>
            <a:avLst/>
            <a:gdLst>
              <a:gd name="connsiteX0" fmla="*/ 0 w 2921728"/>
              <a:gd name="connsiteY0" fmla="*/ 0 h 6858000"/>
              <a:gd name="connsiteX1" fmla="*/ 2035903 w 2921728"/>
              <a:gd name="connsiteY1" fmla="*/ 0 h 6858000"/>
              <a:gd name="connsiteX2" fmla="*/ 2202677 w 2921728"/>
              <a:gd name="connsiteY2" fmla="*/ 0 h 6858000"/>
              <a:gd name="connsiteX3" fmla="*/ 2745516 w 2921728"/>
              <a:gd name="connsiteY3" fmla="*/ 0 h 6858000"/>
              <a:gd name="connsiteX4" fmla="*/ 2747103 w 2921728"/>
              <a:gd name="connsiteY4" fmla="*/ 68263 h 6858000"/>
              <a:gd name="connsiteX5" fmla="*/ 2755041 w 2921728"/>
              <a:gd name="connsiteY5" fmla="*/ 128588 h 6858000"/>
              <a:gd name="connsiteX6" fmla="*/ 2766153 w 2921728"/>
              <a:gd name="connsiteY6" fmla="*/ 180975 h 6858000"/>
              <a:gd name="connsiteX7" fmla="*/ 2780441 w 2921728"/>
              <a:gd name="connsiteY7" fmla="*/ 227013 h 6858000"/>
              <a:gd name="connsiteX8" fmla="*/ 2796316 w 2921728"/>
              <a:gd name="connsiteY8" fmla="*/ 268288 h 6858000"/>
              <a:gd name="connsiteX9" fmla="*/ 2815366 w 2921728"/>
              <a:gd name="connsiteY9" fmla="*/ 304800 h 6858000"/>
              <a:gd name="connsiteX10" fmla="*/ 2834416 w 2921728"/>
              <a:gd name="connsiteY10" fmla="*/ 342900 h 6858000"/>
              <a:gd name="connsiteX11" fmla="*/ 2853466 w 2921728"/>
              <a:gd name="connsiteY11" fmla="*/ 381000 h 6858000"/>
              <a:gd name="connsiteX12" fmla="*/ 2869341 w 2921728"/>
              <a:gd name="connsiteY12" fmla="*/ 417513 h 6858000"/>
              <a:gd name="connsiteX13" fmla="*/ 2885216 w 2921728"/>
              <a:gd name="connsiteY13" fmla="*/ 458788 h 6858000"/>
              <a:gd name="connsiteX14" fmla="*/ 2901091 w 2921728"/>
              <a:gd name="connsiteY14" fmla="*/ 504825 h 6858000"/>
              <a:gd name="connsiteX15" fmla="*/ 2912203 w 2921728"/>
              <a:gd name="connsiteY15" fmla="*/ 557213 h 6858000"/>
              <a:gd name="connsiteX16" fmla="*/ 2918553 w 2921728"/>
              <a:gd name="connsiteY16" fmla="*/ 617538 h 6858000"/>
              <a:gd name="connsiteX17" fmla="*/ 2921728 w 2921728"/>
              <a:gd name="connsiteY17" fmla="*/ 685800 h 6858000"/>
              <a:gd name="connsiteX18" fmla="*/ 2918553 w 2921728"/>
              <a:gd name="connsiteY18" fmla="*/ 754063 h 6858000"/>
              <a:gd name="connsiteX19" fmla="*/ 2912203 w 2921728"/>
              <a:gd name="connsiteY19" fmla="*/ 814388 h 6858000"/>
              <a:gd name="connsiteX20" fmla="*/ 2901091 w 2921728"/>
              <a:gd name="connsiteY20" fmla="*/ 866775 h 6858000"/>
              <a:gd name="connsiteX21" fmla="*/ 2885216 w 2921728"/>
              <a:gd name="connsiteY21" fmla="*/ 912813 h 6858000"/>
              <a:gd name="connsiteX22" fmla="*/ 2869341 w 2921728"/>
              <a:gd name="connsiteY22" fmla="*/ 954088 h 6858000"/>
              <a:gd name="connsiteX23" fmla="*/ 2853466 w 2921728"/>
              <a:gd name="connsiteY23" fmla="*/ 990600 h 6858000"/>
              <a:gd name="connsiteX24" fmla="*/ 2834416 w 2921728"/>
              <a:gd name="connsiteY24" fmla="*/ 1028700 h 6858000"/>
              <a:gd name="connsiteX25" fmla="*/ 2815366 w 2921728"/>
              <a:gd name="connsiteY25" fmla="*/ 1066800 h 6858000"/>
              <a:gd name="connsiteX26" fmla="*/ 2796316 w 2921728"/>
              <a:gd name="connsiteY26" fmla="*/ 1103313 h 6858000"/>
              <a:gd name="connsiteX27" fmla="*/ 2780441 w 2921728"/>
              <a:gd name="connsiteY27" fmla="*/ 1144588 h 6858000"/>
              <a:gd name="connsiteX28" fmla="*/ 2766153 w 2921728"/>
              <a:gd name="connsiteY28" fmla="*/ 1190625 h 6858000"/>
              <a:gd name="connsiteX29" fmla="*/ 2755041 w 2921728"/>
              <a:gd name="connsiteY29" fmla="*/ 1243013 h 6858000"/>
              <a:gd name="connsiteX30" fmla="*/ 2747103 w 2921728"/>
              <a:gd name="connsiteY30" fmla="*/ 1303338 h 6858000"/>
              <a:gd name="connsiteX31" fmla="*/ 2745516 w 2921728"/>
              <a:gd name="connsiteY31" fmla="*/ 1371600 h 6858000"/>
              <a:gd name="connsiteX32" fmla="*/ 2747103 w 2921728"/>
              <a:gd name="connsiteY32" fmla="*/ 1439863 h 6858000"/>
              <a:gd name="connsiteX33" fmla="*/ 2755041 w 2921728"/>
              <a:gd name="connsiteY33" fmla="*/ 1500188 h 6858000"/>
              <a:gd name="connsiteX34" fmla="*/ 2766153 w 2921728"/>
              <a:gd name="connsiteY34" fmla="*/ 1552575 h 6858000"/>
              <a:gd name="connsiteX35" fmla="*/ 2780441 w 2921728"/>
              <a:gd name="connsiteY35" fmla="*/ 1598613 h 6858000"/>
              <a:gd name="connsiteX36" fmla="*/ 2796316 w 2921728"/>
              <a:gd name="connsiteY36" fmla="*/ 1639888 h 6858000"/>
              <a:gd name="connsiteX37" fmla="*/ 2815366 w 2921728"/>
              <a:gd name="connsiteY37" fmla="*/ 1676400 h 6858000"/>
              <a:gd name="connsiteX38" fmla="*/ 2834416 w 2921728"/>
              <a:gd name="connsiteY38" fmla="*/ 1714500 h 6858000"/>
              <a:gd name="connsiteX39" fmla="*/ 2853466 w 2921728"/>
              <a:gd name="connsiteY39" fmla="*/ 1752600 h 6858000"/>
              <a:gd name="connsiteX40" fmla="*/ 2869341 w 2921728"/>
              <a:gd name="connsiteY40" fmla="*/ 1789113 h 6858000"/>
              <a:gd name="connsiteX41" fmla="*/ 2885216 w 2921728"/>
              <a:gd name="connsiteY41" fmla="*/ 1830388 h 6858000"/>
              <a:gd name="connsiteX42" fmla="*/ 2901091 w 2921728"/>
              <a:gd name="connsiteY42" fmla="*/ 1876425 h 6858000"/>
              <a:gd name="connsiteX43" fmla="*/ 2912203 w 2921728"/>
              <a:gd name="connsiteY43" fmla="*/ 1928813 h 6858000"/>
              <a:gd name="connsiteX44" fmla="*/ 2918553 w 2921728"/>
              <a:gd name="connsiteY44" fmla="*/ 1989138 h 6858000"/>
              <a:gd name="connsiteX45" fmla="*/ 2921728 w 2921728"/>
              <a:gd name="connsiteY45" fmla="*/ 2057400 h 6858000"/>
              <a:gd name="connsiteX46" fmla="*/ 2918553 w 2921728"/>
              <a:gd name="connsiteY46" fmla="*/ 2125663 h 6858000"/>
              <a:gd name="connsiteX47" fmla="*/ 2912203 w 2921728"/>
              <a:gd name="connsiteY47" fmla="*/ 2185988 h 6858000"/>
              <a:gd name="connsiteX48" fmla="*/ 2901091 w 2921728"/>
              <a:gd name="connsiteY48" fmla="*/ 2238375 h 6858000"/>
              <a:gd name="connsiteX49" fmla="*/ 2885216 w 2921728"/>
              <a:gd name="connsiteY49" fmla="*/ 2284413 h 6858000"/>
              <a:gd name="connsiteX50" fmla="*/ 2869341 w 2921728"/>
              <a:gd name="connsiteY50" fmla="*/ 2325688 h 6858000"/>
              <a:gd name="connsiteX51" fmla="*/ 2853466 w 2921728"/>
              <a:gd name="connsiteY51" fmla="*/ 2362200 h 6858000"/>
              <a:gd name="connsiteX52" fmla="*/ 2834416 w 2921728"/>
              <a:gd name="connsiteY52" fmla="*/ 2400300 h 6858000"/>
              <a:gd name="connsiteX53" fmla="*/ 2815366 w 2921728"/>
              <a:gd name="connsiteY53" fmla="*/ 2438400 h 6858000"/>
              <a:gd name="connsiteX54" fmla="*/ 2796316 w 2921728"/>
              <a:gd name="connsiteY54" fmla="*/ 2474913 h 6858000"/>
              <a:gd name="connsiteX55" fmla="*/ 2780441 w 2921728"/>
              <a:gd name="connsiteY55" fmla="*/ 2516188 h 6858000"/>
              <a:gd name="connsiteX56" fmla="*/ 2766153 w 2921728"/>
              <a:gd name="connsiteY56" fmla="*/ 2562225 h 6858000"/>
              <a:gd name="connsiteX57" fmla="*/ 2755041 w 2921728"/>
              <a:gd name="connsiteY57" fmla="*/ 2614613 h 6858000"/>
              <a:gd name="connsiteX58" fmla="*/ 2747103 w 2921728"/>
              <a:gd name="connsiteY58" fmla="*/ 2674938 h 6858000"/>
              <a:gd name="connsiteX59" fmla="*/ 2745516 w 2921728"/>
              <a:gd name="connsiteY59" fmla="*/ 2743200 h 6858000"/>
              <a:gd name="connsiteX60" fmla="*/ 2747103 w 2921728"/>
              <a:gd name="connsiteY60" fmla="*/ 2811463 h 6858000"/>
              <a:gd name="connsiteX61" fmla="*/ 2755041 w 2921728"/>
              <a:gd name="connsiteY61" fmla="*/ 2871788 h 6858000"/>
              <a:gd name="connsiteX62" fmla="*/ 2766153 w 2921728"/>
              <a:gd name="connsiteY62" fmla="*/ 2924175 h 6858000"/>
              <a:gd name="connsiteX63" fmla="*/ 2780441 w 2921728"/>
              <a:gd name="connsiteY63" fmla="*/ 2970213 h 6858000"/>
              <a:gd name="connsiteX64" fmla="*/ 2796316 w 2921728"/>
              <a:gd name="connsiteY64" fmla="*/ 3011488 h 6858000"/>
              <a:gd name="connsiteX65" fmla="*/ 2815366 w 2921728"/>
              <a:gd name="connsiteY65" fmla="*/ 3048000 h 6858000"/>
              <a:gd name="connsiteX66" fmla="*/ 2834416 w 2921728"/>
              <a:gd name="connsiteY66" fmla="*/ 3086100 h 6858000"/>
              <a:gd name="connsiteX67" fmla="*/ 2853466 w 2921728"/>
              <a:gd name="connsiteY67" fmla="*/ 3124200 h 6858000"/>
              <a:gd name="connsiteX68" fmla="*/ 2869341 w 2921728"/>
              <a:gd name="connsiteY68" fmla="*/ 3160713 h 6858000"/>
              <a:gd name="connsiteX69" fmla="*/ 2885216 w 2921728"/>
              <a:gd name="connsiteY69" fmla="*/ 3201988 h 6858000"/>
              <a:gd name="connsiteX70" fmla="*/ 2901091 w 2921728"/>
              <a:gd name="connsiteY70" fmla="*/ 3248025 h 6858000"/>
              <a:gd name="connsiteX71" fmla="*/ 2912203 w 2921728"/>
              <a:gd name="connsiteY71" fmla="*/ 3300413 h 6858000"/>
              <a:gd name="connsiteX72" fmla="*/ 2918553 w 2921728"/>
              <a:gd name="connsiteY72" fmla="*/ 3360738 h 6858000"/>
              <a:gd name="connsiteX73" fmla="*/ 2921728 w 2921728"/>
              <a:gd name="connsiteY73" fmla="*/ 3427413 h 6858000"/>
              <a:gd name="connsiteX74" fmla="*/ 2918553 w 2921728"/>
              <a:gd name="connsiteY74" fmla="*/ 3497263 h 6858000"/>
              <a:gd name="connsiteX75" fmla="*/ 2912203 w 2921728"/>
              <a:gd name="connsiteY75" fmla="*/ 3557588 h 6858000"/>
              <a:gd name="connsiteX76" fmla="*/ 2901091 w 2921728"/>
              <a:gd name="connsiteY76" fmla="*/ 3609975 h 6858000"/>
              <a:gd name="connsiteX77" fmla="*/ 2885216 w 2921728"/>
              <a:gd name="connsiteY77" fmla="*/ 3656013 h 6858000"/>
              <a:gd name="connsiteX78" fmla="*/ 2869341 w 2921728"/>
              <a:gd name="connsiteY78" fmla="*/ 3697288 h 6858000"/>
              <a:gd name="connsiteX79" fmla="*/ 2853466 w 2921728"/>
              <a:gd name="connsiteY79" fmla="*/ 3733800 h 6858000"/>
              <a:gd name="connsiteX80" fmla="*/ 2834416 w 2921728"/>
              <a:gd name="connsiteY80" fmla="*/ 3771900 h 6858000"/>
              <a:gd name="connsiteX81" fmla="*/ 2815366 w 2921728"/>
              <a:gd name="connsiteY81" fmla="*/ 3810000 h 6858000"/>
              <a:gd name="connsiteX82" fmla="*/ 2796316 w 2921728"/>
              <a:gd name="connsiteY82" fmla="*/ 3846513 h 6858000"/>
              <a:gd name="connsiteX83" fmla="*/ 2780441 w 2921728"/>
              <a:gd name="connsiteY83" fmla="*/ 3887788 h 6858000"/>
              <a:gd name="connsiteX84" fmla="*/ 2766153 w 2921728"/>
              <a:gd name="connsiteY84" fmla="*/ 3933825 h 6858000"/>
              <a:gd name="connsiteX85" fmla="*/ 2755041 w 2921728"/>
              <a:gd name="connsiteY85" fmla="*/ 3986213 h 6858000"/>
              <a:gd name="connsiteX86" fmla="*/ 2747103 w 2921728"/>
              <a:gd name="connsiteY86" fmla="*/ 4046538 h 6858000"/>
              <a:gd name="connsiteX87" fmla="*/ 2745516 w 2921728"/>
              <a:gd name="connsiteY87" fmla="*/ 4114800 h 6858000"/>
              <a:gd name="connsiteX88" fmla="*/ 2747103 w 2921728"/>
              <a:gd name="connsiteY88" fmla="*/ 4183063 h 6858000"/>
              <a:gd name="connsiteX89" fmla="*/ 2755041 w 2921728"/>
              <a:gd name="connsiteY89" fmla="*/ 4243388 h 6858000"/>
              <a:gd name="connsiteX90" fmla="*/ 2766153 w 2921728"/>
              <a:gd name="connsiteY90" fmla="*/ 4295775 h 6858000"/>
              <a:gd name="connsiteX91" fmla="*/ 2780441 w 2921728"/>
              <a:gd name="connsiteY91" fmla="*/ 4341813 h 6858000"/>
              <a:gd name="connsiteX92" fmla="*/ 2796316 w 2921728"/>
              <a:gd name="connsiteY92" fmla="*/ 4383088 h 6858000"/>
              <a:gd name="connsiteX93" fmla="*/ 2815366 w 2921728"/>
              <a:gd name="connsiteY93" fmla="*/ 4419600 h 6858000"/>
              <a:gd name="connsiteX94" fmla="*/ 2853466 w 2921728"/>
              <a:gd name="connsiteY94" fmla="*/ 4495800 h 6858000"/>
              <a:gd name="connsiteX95" fmla="*/ 2869341 w 2921728"/>
              <a:gd name="connsiteY95" fmla="*/ 4532313 h 6858000"/>
              <a:gd name="connsiteX96" fmla="*/ 2885216 w 2921728"/>
              <a:gd name="connsiteY96" fmla="*/ 4573588 h 6858000"/>
              <a:gd name="connsiteX97" fmla="*/ 2901091 w 2921728"/>
              <a:gd name="connsiteY97" fmla="*/ 4619625 h 6858000"/>
              <a:gd name="connsiteX98" fmla="*/ 2912203 w 2921728"/>
              <a:gd name="connsiteY98" fmla="*/ 4672013 h 6858000"/>
              <a:gd name="connsiteX99" fmla="*/ 2918553 w 2921728"/>
              <a:gd name="connsiteY99" fmla="*/ 4732338 h 6858000"/>
              <a:gd name="connsiteX100" fmla="*/ 2921728 w 2921728"/>
              <a:gd name="connsiteY100" fmla="*/ 4800600 h 6858000"/>
              <a:gd name="connsiteX101" fmla="*/ 2918553 w 2921728"/>
              <a:gd name="connsiteY101" fmla="*/ 4868863 h 6858000"/>
              <a:gd name="connsiteX102" fmla="*/ 2912203 w 2921728"/>
              <a:gd name="connsiteY102" fmla="*/ 4929188 h 6858000"/>
              <a:gd name="connsiteX103" fmla="*/ 2901091 w 2921728"/>
              <a:gd name="connsiteY103" fmla="*/ 4981575 h 6858000"/>
              <a:gd name="connsiteX104" fmla="*/ 2885216 w 2921728"/>
              <a:gd name="connsiteY104" fmla="*/ 5027613 h 6858000"/>
              <a:gd name="connsiteX105" fmla="*/ 2869341 w 2921728"/>
              <a:gd name="connsiteY105" fmla="*/ 5068888 h 6858000"/>
              <a:gd name="connsiteX106" fmla="*/ 2853466 w 2921728"/>
              <a:gd name="connsiteY106" fmla="*/ 5105400 h 6858000"/>
              <a:gd name="connsiteX107" fmla="*/ 2834416 w 2921728"/>
              <a:gd name="connsiteY107" fmla="*/ 5143500 h 6858000"/>
              <a:gd name="connsiteX108" fmla="*/ 2815366 w 2921728"/>
              <a:gd name="connsiteY108" fmla="*/ 5181600 h 6858000"/>
              <a:gd name="connsiteX109" fmla="*/ 2796316 w 2921728"/>
              <a:gd name="connsiteY109" fmla="*/ 5218113 h 6858000"/>
              <a:gd name="connsiteX110" fmla="*/ 2780441 w 2921728"/>
              <a:gd name="connsiteY110" fmla="*/ 5259388 h 6858000"/>
              <a:gd name="connsiteX111" fmla="*/ 2766153 w 2921728"/>
              <a:gd name="connsiteY111" fmla="*/ 5305425 h 6858000"/>
              <a:gd name="connsiteX112" fmla="*/ 2755041 w 2921728"/>
              <a:gd name="connsiteY112" fmla="*/ 5357813 h 6858000"/>
              <a:gd name="connsiteX113" fmla="*/ 2747103 w 2921728"/>
              <a:gd name="connsiteY113" fmla="*/ 5418138 h 6858000"/>
              <a:gd name="connsiteX114" fmla="*/ 2745516 w 2921728"/>
              <a:gd name="connsiteY114" fmla="*/ 5486400 h 6858000"/>
              <a:gd name="connsiteX115" fmla="*/ 2747103 w 2921728"/>
              <a:gd name="connsiteY115" fmla="*/ 5554663 h 6858000"/>
              <a:gd name="connsiteX116" fmla="*/ 2755041 w 2921728"/>
              <a:gd name="connsiteY116" fmla="*/ 5614988 h 6858000"/>
              <a:gd name="connsiteX117" fmla="*/ 2766153 w 2921728"/>
              <a:gd name="connsiteY117" fmla="*/ 5667375 h 6858000"/>
              <a:gd name="connsiteX118" fmla="*/ 2780441 w 2921728"/>
              <a:gd name="connsiteY118" fmla="*/ 5713413 h 6858000"/>
              <a:gd name="connsiteX119" fmla="*/ 2796316 w 2921728"/>
              <a:gd name="connsiteY119" fmla="*/ 5754688 h 6858000"/>
              <a:gd name="connsiteX120" fmla="*/ 2815366 w 2921728"/>
              <a:gd name="connsiteY120" fmla="*/ 5791200 h 6858000"/>
              <a:gd name="connsiteX121" fmla="*/ 2834416 w 2921728"/>
              <a:gd name="connsiteY121" fmla="*/ 5829300 h 6858000"/>
              <a:gd name="connsiteX122" fmla="*/ 2853466 w 2921728"/>
              <a:gd name="connsiteY122" fmla="*/ 5867400 h 6858000"/>
              <a:gd name="connsiteX123" fmla="*/ 2869341 w 2921728"/>
              <a:gd name="connsiteY123" fmla="*/ 5903913 h 6858000"/>
              <a:gd name="connsiteX124" fmla="*/ 2885216 w 2921728"/>
              <a:gd name="connsiteY124" fmla="*/ 5945188 h 6858000"/>
              <a:gd name="connsiteX125" fmla="*/ 2901091 w 2921728"/>
              <a:gd name="connsiteY125" fmla="*/ 5991225 h 6858000"/>
              <a:gd name="connsiteX126" fmla="*/ 2912203 w 2921728"/>
              <a:gd name="connsiteY126" fmla="*/ 6043613 h 6858000"/>
              <a:gd name="connsiteX127" fmla="*/ 2918553 w 2921728"/>
              <a:gd name="connsiteY127" fmla="*/ 6103938 h 6858000"/>
              <a:gd name="connsiteX128" fmla="*/ 2921728 w 2921728"/>
              <a:gd name="connsiteY128" fmla="*/ 6172200 h 6858000"/>
              <a:gd name="connsiteX129" fmla="*/ 2918553 w 2921728"/>
              <a:gd name="connsiteY129" fmla="*/ 6240463 h 6858000"/>
              <a:gd name="connsiteX130" fmla="*/ 2912203 w 2921728"/>
              <a:gd name="connsiteY130" fmla="*/ 6300788 h 6858000"/>
              <a:gd name="connsiteX131" fmla="*/ 2901091 w 2921728"/>
              <a:gd name="connsiteY131" fmla="*/ 6353175 h 6858000"/>
              <a:gd name="connsiteX132" fmla="*/ 2885216 w 2921728"/>
              <a:gd name="connsiteY132" fmla="*/ 6399213 h 6858000"/>
              <a:gd name="connsiteX133" fmla="*/ 2869341 w 2921728"/>
              <a:gd name="connsiteY133" fmla="*/ 6440488 h 6858000"/>
              <a:gd name="connsiteX134" fmla="*/ 2853466 w 2921728"/>
              <a:gd name="connsiteY134" fmla="*/ 6477000 h 6858000"/>
              <a:gd name="connsiteX135" fmla="*/ 2834416 w 2921728"/>
              <a:gd name="connsiteY135" fmla="*/ 6515100 h 6858000"/>
              <a:gd name="connsiteX136" fmla="*/ 2815366 w 2921728"/>
              <a:gd name="connsiteY136" fmla="*/ 6553200 h 6858000"/>
              <a:gd name="connsiteX137" fmla="*/ 2796316 w 2921728"/>
              <a:gd name="connsiteY137" fmla="*/ 6589713 h 6858000"/>
              <a:gd name="connsiteX138" fmla="*/ 2780441 w 2921728"/>
              <a:gd name="connsiteY138" fmla="*/ 6630988 h 6858000"/>
              <a:gd name="connsiteX139" fmla="*/ 2766153 w 2921728"/>
              <a:gd name="connsiteY139" fmla="*/ 6677025 h 6858000"/>
              <a:gd name="connsiteX140" fmla="*/ 2755041 w 2921728"/>
              <a:gd name="connsiteY140" fmla="*/ 6729413 h 6858000"/>
              <a:gd name="connsiteX141" fmla="*/ 2747103 w 2921728"/>
              <a:gd name="connsiteY141" fmla="*/ 6789738 h 6858000"/>
              <a:gd name="connsiteX142" fmla="*/ 2745516 w 2921728"/>
              <a:gd name="connsiteY142" fmla="*/ 6858000 h 6858000"/>
              <a:gd name="connsiteX143" fmla="*/ 2202677 w 2921728"/>
              <a:gd name="connsiteY143" fmla="*/ 6858000 h 6858000"/>
              <a:gd name="connsiteX144" fmla="*/ 2035903 w 2921728"/>
              <a:gd name="connsiteY144" fmla="*/ 6858000 h 6858000"/>
              <a:gd name="connsiteX145" fmla="*/ 0 w 2921728"/>
              <a:gd name="connsiteY14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</a:cxnLst>
            <a:rect l="l" t="t" r="r" b="b"/>
            <a:pathLst>
              <a:path w="2921728" h="6858000">
                <a:moveTo>
                  <a:pt x="0" y="0"/>
                </a:moveTo>
                <a:lnTo>
                  <a:pt x="2035903" y="0"/>
                </a:lnTo>
                <a:lnTo>
                  <a:pt x="2202677" y="0"/>
                </a:lnTo>
                <a:lnTo>
                  <a:pt x="2745516" y="0"/>
                </a:lnTo>
                <a:lnTo>
                  <a:pt x="2747103" y="68263"/>
                </a:lnTo>
                <a:lnTo>
                  <a:pt x="2755041" y="128588"/>
                </a:lnTo>
                <a:lnTo>
                  <a:pt x="2766153" y="180975"/>
                </a:lnTo>
                <a:lnTo>
                  <a:pt x="2780441" y="227013"/>
                </a:lnTo>
                <a:lnTo>
                  <a:pt x="2796316" y="268288"/>
                </a:lnTo>
                <a:lnTo>
                  <a:pt x="2815366" y="304800"/>
                </a:lnTo>
                <a:lnTo>
                  <a:pt x="2834416" y="342900"/>
                </a:lnTo>
                <a:lnTo>
                  <a:pt x="2853466" y="381000"/>
                </a:lnTo>
                <a:lnTo>
                  <a:pt x="2869341" y="417513"/>
                </a:lnTo>
                <a:lnTo>
                  <a:pt x="2885216" y="458788"/>
                </a:lnTo>
                <a:lnTo>
                  <a:pt x="2901091" y="504825"/>
                </a:lnTo>
                <a:lnTo>
                  <a:pt x="2912203" y="557213"/>
                </a:lnTo>
                <a:lnTo>
                  <a:pt x="2918553" y="617538"/>
                </a:lnTo>
                <a:lnTo>
                  <a:pt x="2921728" y="685800"/>
                </a:lnTo>
                <a:lnTo>
                  <a:pt x="2918553" y="754063"/>
                </a:lnTo>
                <a:lnTo>
                  <a:pt x="2912203" y="814388"/>
                </a:lnTo>
                <a:lnTo>
                  <a:pt x="2901091" y="866775"/>
                </a:lnTo>
                <a:lnTo>
                  <a:pt x="2885216" y="912813"/>
                </a:lnTo>
                <a:lnTo>
                  <a:pt x="2869341" y="954088"/>
                </a:lnTo>
                <a:lnTo>
                  <a:pt x="2853466" y="990600"/>
                </a:lnTo>
                <a:lnTo>
                  <a:pt x="2834416" y="1028700"/>
                </a:lnTo>
                <a:lnTo>
                  <a:pt x="2815366" y="1066800"/>
                </a:lnTo>
                <a:lnTo>
                  <a:pt x="2796316" y="1103313"/>
                </a:lnTo>
                <a:lnTo>
                  <a:pt x="2780441" y="1144588"/>
                </a:lnTo>
                <a:lnTo>
                  <a:pt x="2766153" y="1190625"/>
                </a:lnTo>
                <a:lnTo>
                  <a:pt x="2755041" y="1243013"/>
                </a:lnTo>
                <a:lnTo>
                  <a:pt x="2747103" y="1303338"/>
                </a:lnTo>
                <a:lnTo>
                  <a:pt x="2745516" y="1371600"/>
                </a:lnTo>
                <a:lnTo>
                  <a:pt x="2747103" y="1439863"/>
                </a:lnTo>
                <a:lnTo>
                  <a:pt x="2755041" y="1500188"/>
                </a:lnTo>
                <a:lnTo>
                  <a:pt x="2766153" y="1552575"/>
                </a:lnTo>
                <a:lnTo>
                  <a:pt x="2780441" y="1598613"/>
                </a:lnTo>
                <a:lnTo>
                  <a:pt x="2796316" y="1639888"/>
                </a:lnTo>
                <a:lnTo>
                  <a:pt x="2815366" y="1676400"/>
                </a:lnTo>
                <a:lnTo>
                  <a:pt x="2834416" y="1714500"/>
                </a:lnTo>
                <a:lnTo>
                  <a:pt x="2853466" y="1752600"/>
                </a:lnTo>
                <a:lnTo>
                  <a:pt x="2869341" y="1789113"/>
                </a:lnTo>
                <a:lnTo>
                  <a:pt x="2885216" y="1830388"/>
                </a:lnTo>
                <a:lnTo>
                  <a:pt x="2901091" y="1876425"/>
                </a:lnTo>
                <a:lnTo>
                  <a:pt x="2912203" y="1928813"/>
                </a:lnTo>
                <a:lnTo>
                  <a:pt x="2918553" y="1989138"/>
                </a:lnTo>
                <a:lnTo>
                  <a:pt x="2921728" y="2057400"/>
                </a:lnTo>
                <a:lnTo>
                  <a:pt x="2918553" y="2125663"/>
                </a:lnTo>
                <a:lnTo>
                  <a:pt x="2912203" y="2185988"/>
                </a:lnTo>
                <a:lnTo>
                  <a:pt x="2901091" y="2238375"/>
                </a:lnTo>
                <a:lnTo>
                  <a:pt x="2885216" y="2284413"/>
                </a:lnTo>
                <a:lnTo>
                  <a:pt x="2869341" y="2325688"/>
                </a:lnTo>
                <a:lnTo>
                  <a:pt x="2853466" y="2362200"/>
                </a:lnTo>
                <a:lnTo>
                  <a:pt x="2834416" y="2400300"/>
                </a:lnTo>
                <a:lnTo>
                  <a:pt x="2815366" y="2438400"/>
                </a:lnTo>
                <a:lnTo>
                  <a:pt x="2796316" y="2474913"/>
                </a:lnTo>
                <a:lnTo>
                  <a:pt x="2780441" y="2516188"/>
                </a:lnTo>
                <a:lnTo>
                  <a:pt x="2766153" y="2562225"/>
                </a:lnTo>
                <a:lnTo>
                  <a:pt x="2755041" y="2614613"/>
                </a:lnTo>
                <a:lnTo>
                  <a:pt x="2747103" y="2674938"/>
                </a:lnTo>
                <a:lnTo>
                  <a:pt x="2745516" y="2743200"/>
                </a:lnTo>
                <a:lnTo>
                  <a:pt x="2747103" y="2811463"/>
                </a:lnTo>
                <a:lnTo>
                  <a:pt x="2755041" y="2871788"/>
                </a:lnTo>
                <a:lnTo>
                  <a:pt x="2766153" y="2924175"/>
                </a:lnTo>
                <a:lnTo>
                  <a:pt x="2780441" y="2970213"/>
                </a:lnTo>
                <a:lnTo>
                  <a:pt x="2796316" y="3011488"/>
                </a:lnTo>
                <a:lnTo>
                  <a:pt x="2815366" y="3048000"/>
                </a:lnTo>
                <a:lnTo>
                  <a:pt x="2834416" y="3086100"/>
                </a:lnTo>
                <a:lnTo>
                  <a:pt x="2853466" y="3124200"/>
                </a:lnTo>
                <a:lnTo>
                  <a:pt x="2869341" y="3160713"/>
                </a:lnTo>
                <a:lnTo>
                  <a:pt x="2885216" y="3201988"/>
                </a:lnTo>
                <a:lnTo>
                  <a:pt x="2901091" y="3248025"/>
                </a:lnTo>
                <a:lnTo>
                  <a:pt x="2912203" y="3300413"/>
                </a:lnTo>
                <a:lnTo>
                  <a:pt x="2918553" y="3360738"/>
                </a:lnTo>
                <a:lnTo>
                  <a:pt x="2921728" y="3427413"/>
                </a:lnTo>
                <a:lnTo>
                  <a:pt x="2918553" y="3497263"/>
                </a:lnTo>
                <a:lnTo>
                  <a:pt x="2912203" y="3557588"/>
                </a:lnTo>
                <a:lnTo>
                  <a:pt x="2901091" y="3609975"/>
                </a:lnTo>
                <a:lnTo>
                  <a:pt x="2885216" y="3656013"/>
                </a:lnTo>
                <a:lnTo>
                  <a:pt x="2869341" y="3697288"/>
                </a:lnTo>
                <a:lnTo>
                  <a:pt x="2853466" y="3733800"/>
                </a:lnTo>
                <a:lnTo>
                  <a:pt x="2834416" y="3771900"/>
                </a:lnTo>
                <a:lnTo>
                  <a:pt x="2815366" y="3810000"/>
                </a:lnTo>
                <a:lnTo>
                  <a:pt x="2796316" y="3846513"/>
                </a:lnTo>
                <a:lnTo>
                  <a:pt x="2780441" y="3887788"/>
                </a:lnTo>
                <a:lnTo>
                  <a:pt x="2766153" y="3933825"/>
                </a:lnTo>
                <a:lnTo>
                  <a:pt x="2755041" y="3986213"/>
                </a:lnTo>
                <a:lnTo>
                  <a:pt x="2747103" y="4046538"/>
                </a:lnTo>
                <a:lnTo>
                  <a:pt x="2745516" y="4114800"/>
                </a:lnTo>
                <a:lnTo>
                  <a:pt x="2747103" y="4183063"/>
                </a:lnTo>
                <a:lnTo>
                  <a:pt x="2755041" y="4243388"/>
                </a:lnTo>
                <a:lnTo>
                  <a:pt x="2766153" y="4295775"/>
                </a:lnTo>
                <a:lnTo>
                  <a:pt x="2780441" y="4341813"/>
                </a:lnTo>
                <a:lnTo>
                  <a:pt x="2796316" y="4383088"/>
                </a:lnTo>
                <a:lnTo>
                  <a:pt x="2815366" y="4419600"/>
                </a:lnTo>
                <a:lnTo>
                  <a:pt x="2853466" y="4495800"/>
                </a:lnTo>
                <a:lnTo>
                  <a:pt x="2869341" y="4532313"/>
                </a:lnTo>
                <a:lnTo>
                  <a:pt x="2885216" y="4573588"/>
                </a:lnTo>
                <a:lnTo>
                  <a:pt x="2901091" y="4619625"/>
                </a:lnTo>
                <a:lnTo>
                  <a:pt x="2912203" y="4672013"/>
                </a:lnTo>
                <a:lnTo>
                  <a:pt x="2918553" y="4732338"/>
                </a:lnTo>
                <a:lnTo>
                  <a:pt x="2921728" y="4800600"/>
                </a:lnTo>
                <a:lnTo>
                  <a:pt x="2918553" y="4868863"/>
                </a:lnTo>
                <a:lnTo>
                  <a:pt x="2912203" y="4929188"/>
                </a:lnTo>
                <a:lnTo>
                  <a:pt x="2901091" y="4981575"/>
                </a:lnTo>
                <a:lnTo>
                  <a:pt x="2885216" y="5027613"/>
                </a:lnTo>
                <a:lnTo>
                  <a:pt x="2869341" y="5068888"/>
                </a:lnTo>
                <a:lnTo>
                  <a:pt x="2853466" y="5105400"/>
                </a:lnTo>
                <a:lnTo>
                  <a:pt x="2834416" y="5143500"/>
                </a:lnTo>
                <a:lnTo>
                  <a:pt x="2815366" y="5181600"/>
                </a:lnTo>
                <a:lnTo>
                  <a:pt x="2796316" y="5218113"/>
                </a:lnTo>
                <a:lnTo>
                  <a:pt x="2780441" y="5259388"/>
                </a:lnTo>
                <a:lnTo>
                  <a:pt x="2766153" y="5305425"/>
                </a:lnTo>
                <a:lnTo>
                  <a:pt x="2755041" y="5357813"/>
                </a:lnTo>
                <a:lnTo>
                  <a:pt x="2747103" y="5418138"/>
                </a:lnTo>
                <a:lnTo>
                  <a:pt x="2745516" y="5486400"/>
                </a:lnTo>
                <a:lnTo>
                  <a:pt x="2747103" y="5554663"/>
                </a:lnTo>
                <a:lnTo>
                  <a:pt x="2755041" y="5614988"/>
                </a:lnTo>
                <a:lnTo>
                  <a:pt x="2766153" y="5667375"/>
                </a:lnTo>
                <a:lnTo>
                  <a:pt x="2780441" y="5713413"/>
                </a:lnTo>
                <a:lnTo>
                  <a:pt x="2796316" y="5754688"/>
                </a:lnTo>
                <a:lnTo>
                  <a:pt x="2815366" y="5791200"/>
                </a:lnTo>
                <a:lnTo>
                  <a:pt x="2834416" y="5829300"/>
                </a:lnTo>
                <a:lnTo>
                  <a:pt x="2853466" y="5867400"/>
                </a:lnTo>
                <a:lnTo>
                  <a:pt x="2869341" y="5903913"/>
                </a:lnTo>
                <a:lnTo>
                  <a:pt x="2885216" y="5945188"/>
                </a:lnTo>
                <a:lnTo>
                  <a:pt x="2901091" y="5991225"/>
                </a:lnTo>
                <a:lnTo>
                  <a:pt x="2912203" y="6043613"/>
                </a:lnTo>
                <a:lnTo>
                  <a:pt x="2918553" y="6103938"/>
                </a:lnTo>
                <a:lnTo>
                  <a:pt x="2921728" y="6172200"/>
                </a:lnTo>
                <a:lnTo>
                  <a:pt x="2918553" y="6240463"/>
                </a:lnTo>
                <a:lnTo>
                  <a:pt x="2912203" y="6300788"/>
                </a:lnTo>
                <a:lnTo>
                  <a:pt x="2901091" y="6353175"/>
                </a:lnTo>
                <a:lnTo>
                  <a:pt x="2885216" y="6399213"/>
                </a:lnTo>
                <a:lnTo>
                  <a:pt x="2869341" y="6440488"/>
                </a:lnTo>
                <a:lnTo>
                  <a:pt x="2853466" y="6477000"/>
                </a:lnTo>
                <a:lnTo>
                  <a:pt x="2834416" y="6515100"/>
                </a:lnTo>
                <a:lnTo>
                  <a:pt x="2815366" y="6553200"/>
                </a:lnTo>
                <a:lnTo>
                  <a:pt x="2796316" y="6589713"/>
                </a:lnTo>
                <a:lnTo>
                  <a:pt x="2780441" y="6630988"/>
                </a:lnTo>
                <a:lnTo>
                  <a:pt x="2766153" y="6677025"/>
                </a:lnTo>
                <a:lnTo>
                  <a:pt x="2755041" y="6729413"/>
                </a:lnTo>
                <a:lnTo>
                  <a:pt x="2747103" y="6789738"/>
                </a:lnTo>
                <a:lnTo>
                  <a:pt x="2745516" y="6858000"/>
                </a:lnTo>
                <a:lnTo>
                  <a:pt x="2202677" y="6858000"/>
                </a:lnTo>
                <a:lnTo>
                  <a:pt x="203590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C467EAEF-38A1-4DBE-A2A7-C4288EC2564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xmlns="" id="{82836807-D08E-413B-8F5F-97A6045F6B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7918" y="712530"/>
            <a:ext cx="7591868" cy="5711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739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8A25BF79-9ED2-4290-8C48-1AB107B674E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8A549F5-BF47-4351-BA22-B5991998447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>
            <a:off x="-1" y="0"/>
            <a:ext cx="2921728" cy="6858000"/>
          </a:xfrm>
          <a:custGeom>
            <a:avLst/>
            <a:gdLst>
              <a:gd name="connsiteX0" fmla="*/ 0 w 2921728"/>
              <a:gd name="connsiteY0" fmla="*/ 0 h 6858000"/>
              <a:gd name="connsiteX1" fmla="*/ 2035903 w 2921728"/>
              <a:gd name="connsiteY1" fmla="*/ 0 h 6858000"/>
              <a:gd name="connsiteX2" fmla="*/ 2202677 w 2921728"/>
              <a:gd name="connsiteY2" fmla="*/ 0 h 6858000"/>
              <a:gd name="connsiteX3" fmla="*/ 2745516 w 2921728"/>
              <a:gd name="connsiteY3" fmla="*/ 0 h 6858000"/>
              <a:gd name="connsiteX4" fmla="*/ 2747103 w 2921728"/>
              <a:gd name="connsiteY4" fmla="*/ 68263 h 6858000"/>
              <a:gd name="connsiteX5" fmla="*/ 2755041 w 2921728"/>
              <a:gd name="connsiteY5" fmla="*/ 128588 h 6858000"/>
              <a:gd name="connsiteX6" fmla="*/ 2766153 w 2921728"/>
              <a:gd name="connsiteY6" fmla="*/ 180975 h 6858000"/>
              <a:gd name="connsiteX7" fmla="*/ 2780441 w 2921728"/>
              <a:gd name="connsiteY7" fmla="*/ 227013 h 6858000"/>
              <a:gd name="connsiteX8" fmla="*/ 2796316 w 2921728"/>
              <a:gd name="connsiteY8" fmla="*/ 268288 h 6858000"/>
              <a:gd name="connsiteX9" fmla="*/ 2815366 w 2921728"/>
              <a:gd name="connsiteY9" fmla="*/ 304800 h 6858000"/>
              <a:gd name="connsiteX10" fmla="*/ 2834416 w 2921728"/>
              <a:gd name="connsiteY10" fmla="*/ 342900 h 6858000"/>
              <a:gd name="connsiteX11" fmla="*/ 2853466 w 2921728"/>
              <a:gd name="connsiteY11" fmla="*/ 381000 h 6858000"/>
              <a:gd name="connsiteX12" fmla="*/ 2869341 w 2921728"/>
              <a:gd name="connsiteY12" fmla="*/ 417513 h 6858000"/>
              <a:gd name="connsiteX13" fmla="*/ 2885216 w 2921728"/>
              <a:gd name="connsiteY13" fmla="*/ 458788 h 6858000"/>
              <a:gd name="connsiteX14" fmla="*/ 2901091 w 2921728"/>
              <a:gd name="connsiteY14" fmla="*/ 504825 h 6858000"/>
              <a:gd name="connsiteX15" fmla="*/ 2912203 w 2921728"/>
              <a:gd name="connsiteY15" fmla="*/ 557213 h 6858000"/>
              <a:gd name="connsiteX16" fmla="*/ 2918553 w 2921728"/>
              <a:gd name="connsiteY16" fmla="*/ 617538 h 6858000"/>
              <a:gd name="connsiteX17" fmla="*/ 2921728 w 2921728"/>
              <a:gd name="connsiteY17" fmla="*/ 685800 h 6858000"/>
              <a:gd name="connsiteX18" fmla="*/ 2918553 w 2921728"/>
              <a:gd name="connsiteY18" fmla="*/ 754063 h 6858000"/>
              <a:gd name="connsiteX19" fmla="*/ 2912203 w 2921728"/>
              <a:gd name="connsiteY19" fmla="*/ 814388 h 6858000"/>
              <a:gd name="connsiteX20" fmla="*/ 2901091 w 2921728"/>
              <a:gd name="connsiteY20" fmla="*/ 866775 h 6858000"/>
              <a:gd name="connsiteX21" fmla="*/ 2885216 w 2921728"/>
              <a:gd name="connsiteY21" fmla="*/ 912813 h 6858000"/>
              <a:gd name="connsiteX22" fmla="*/ 2869341 w 2921728"/>
              <a:gd name="connsiteY22" fmla="*/ 954088 h 6858000"/>
              <a:gd name="connsiteX23" fmla="*/ 2853466 w 2921728"/>
              <a:gd name="connsiteY23" fmla="*/ 990600 h 6858000"/>
              <a:gd name="connsiteX24" fmla="*/ 2834416 w 2921728"/>
              <a:gd name="connsiteY24" fmla="*/ 1028700 h 6858000"/>
              <a:gd name="connsiteX25" fmla="*/ 2815366 w 2921728"/>
              <a:gd name="connsiteY25" fmla="*/ 1066800 h 6858000"/>
              <a:gd name="connsiteX26" fmla="*/ 2796316 w 2921728"/>
              <a:gd name="connsiteY26" fmla="*/ 1103313 h 6858000"/>
              <a:gd name="connsiteX27" fmla="*/ 2780441 w 2921728"/>
              <a:gd name="connsiteY27" fmla="*/ 1144588 h 6858000"/>
              <a:gd name="connsiteX28" fmla="*/ 2766153 w 2921728"/>
              <a:gd name="connsiteY28" fmla="*/ 1190625 h 6858000"/>
              <a:gd name="connsiteX29" fmla="*/ 2755041 w 2921728"/>
              <a:gd name="connsiteY29" fmla="*/ 1243013 h 6858000"/>
              <a:gd name="connsiteX30" fmla="*/ 2747103 w 2921728"/>
              <a:gd name="connsiteY30" fmla="*/ 1303338 h 6858000"/>
              <a:gd name="connsiteX31" fmla="*/ 2745516 w 2921728"/>
              <a:gd name="connsiteY31" fmla="*/ 1371600 h 6858000"/>
              <a:gd name="connsiteX32" fmla="*/ 2747103 w 2921728"/>
              <a:gd name="connsiteY32" fmla="*/ 1439863 h 6858000"/>
              <a:gd name="connsiteX33" fmla="*/ 2755041 w 2921728"/>
              <a:gd name="connsiteY33" fmla="*/ 1500188 h 6858000"/>
              <a:gd name="connsiteX34" fmla="*/ 2766153 w 2921728"/>
              <a:gd name="connsiteY34" fmla="*/ 1552575 h 6858000"/>
              <a:gd name="connsiteX35" fmla="*/ 2780441 w 2921728"/>
              <a:gd name="connsiteY35" fmla="*/ 1598613 h 6858000"/>
              <a:gd name="connsiteX36" fmla="*/ 2796316 w 2921728"/>
              <a:gd name="connsiteY36" fmla="*/ 1639888 h 6858000"/>
              <a:gd name="connsiteX37" fmla="*/ 2815366 w 2921728"/>
              <a:gd name="connsiteY37" fmla="*/ 1676400 h 6858000"/>
              <a:gd name="connsiteX38" fmla="*/ 2834416 w 2921728"/>
              <a:gd name="connsiteY38" fmla="*/ 1714500 h 6858000"/>
              <a:gd name="connsiteX39" fmla="*/ 2853466 w 2921728"/>
              <a:gd name="connsiteY39" fmla="*/ 1752600 h 6858000"/>
              <a:gd name="connsiteX40" fmla="*/ 2869341 w 2921728"/>
              <a:gd name="connsiteY40" fmla="*/ 1789113 h 6858000"/>
              <a:gd name="connsiteX41" fmla="*/ 2885216 w 2921728"/>
              <a:gd name="connsiteY41" fmla="*/ 1830388 h 6858000"/>
              <a:gd name="connsiteX42" fmla="*/ 2901091 w 2921728"/>
              <a:gd name="connsiteY42" fmla="*/ 1876425 h 6858000"/>
              <a:gd name="connsiteX43" fmla="*/ 2912203 w 2921728"/>
              <a:gd name="connsiteY43" fmla="*/ 1928813 h 6858000"/>
              <a:gd name="connsiteX44" fmla="*/ 2918553 w 2921728"/>
              <a:gd name="connsiteY44" fmla="*/ 1989138 h 6858000"/>
              <a:gd name="connsiteX45" fmla="*/ 2921728 w 2921728"/>
              <a:gd name="connsiteY45" fmla="*/ 2057400 h 6858000"/>
              <a:gd name="connsiteX46" fmla="*/ 2918553 w 2921728"/>
              <a:gd name="connsiteY46" fmla="*/ 2125663 h 6858000"/>
              <a:gd name="connsiteX47" fmla="*/ 2912203 w 2921728"/>
              <a:gd name="connsiteY47" fmla="*/ 2185988 h 6858000"/>
              <a:gd name="connsiteX48" fmla="*/ 2901091 w 2921728"/>
              <a:gd name="connsiteY48" fmla="*/ 2238375 h 6858000"/>
              <a:gd name="connsiteX49" fmla="*/ 2885216 w 2921728"/>
              <a:gd name="connsiteY49" fmla="*/ 2284413 h 6858000"/>
              <a:gd name="connsiteX50" fmla="*/ 2869341 w 2921728"/>
              <a:gd name="connsiteY50" fmla="*/ 2325688 h 6858000"/>
              <a:gd name="connsiteX51" fmla="*/ 2853466 w 2921728"/>
              <a:gd name="connsiteY51" fmla="*/ 2362200 h 6858000"/>
              <a:gd name="connsiteX52" fmla="*/ 2834416 w 2921728"/>
              <a:gd name="connsiteY52" fmla="*/ 2400300 h 6858000"/>
              <a:gd name="connsiteX53" fmla="*/ 2815366 w 2921728"/>
              <a:gd name="connsiteY53" fmla="*/ 2438400 h 6858000"/>
              <a:gd name="connsiteX54" fmla="*/ 2796316 w 2921728"/>
              <a:gd name="connsiteY54" fmla="*/ 2474913 h 6858000"/>
              <a:gd name="connsiteX55" fmla="*/ 2780441 w 2921728"/>
              <a:gd name="connsiteY55" fmla="*/ 2516188 h 6858000"/>
              <a:gd name="connsiteX56" fmla="*/ 2766153 w 2921728"/>
              <a:gd name="connsiteY56" fmla="*/ 2562225 h 6858000"/>
              <a:gd name="connsiteX57" fmla="*/ 2755041 w 2921728"/>
              <a:gd name="connsiteY57" fmla="*/ 2614613 h 6858000"/>
              <a:gd name="connsiteX58" fmla="*/ 2747103 w 2921728"/>
              <a:gd name="connsiteY58" fmla="*/ 2674938 h 6858000"/>
              <a:gd name="connsiteX59" fmla="*/ 2745516 w 2921728"/>
              <a:gd name="connsiteY59" fmla="*/ 2743200 h 6858000"/>
              <a:gd name="connsiteX60" fmla="*/ 2747103 w 2921728"/>
              <a:gd name="connsiteY60" fmla="*/ 2811463 h 6858000"/>
              <a:gd name="connsiteX61" fmla="*/ 2755041 w 2921728"/>
              <a:gd name="connsiteY61" fmla="*/ 2871788 h 6858000"/>
              <a:gd name="connsiteX62" fmla="*/ 2766153 w 2921728"/>
              <a:gd name="connsiteY62" fmla="*/ 2924175 h 6858000"/>
              <a:gd name="connsiteX63" fmla="*/ 2780441 w 2921728"/>
              <a:gd name="connsiteY63" fmla="*/ 2970213 h 6858000"/>
              <a:gd name="connsiteX64" fmla="*/ 2796316 w 2921728"/>
              <a:gd name="connsiteY64" fmla="*/ 3011488 h 6858000"/>
              <a:gd name="connsiteX65" fmla="*/ 2815366 w 2921728"/>
              <a:gd name="connsiteY65" fmla="*/ 3048000 h 6858000"/>
              <a:gd name="connsiteX66" fmla="*/ 2834416 w 2921728"/>
              <a:gd name="connsiteY66" fmla="*/ 3086100 h 6858000"/>
              <a:gd name="connsiteX67" fmla="*/ 2853466 w 2921728"/>
              <a:gd name="connsiteY67" fmla="*/ 3124200 h 6858000"/>
              <a:gd name="connsiteX68" fmla="*/ 2869341 w 2921728"/>
              <a:gd name="connsiteY68" fmla="*/ 3160713 h 6858000"/>
              <a:gd name="connsiteX69" fmla="*/ 2885216 w 2921728"/>
              <a:gd name="connsiteY69" fmla="*/ 3201988 h 6858000"/>
              <a:gd name="connsiteX70" fmla="*/ 2901091 w 2921728"/>
              <a:gd name="connsiteY70" fmla="*/ 3248025 h 6858000"/>
              <a:gd name="connsiteX71" fmla="*/ 2912203 w 2921728"/>
              <a:gd name="connsiteY71" fmla="*/ 3300413 h 6858000"/>
              <a:gd name="connsiteX72" fmla="*/ 2918553 w 2921728"/>
              <a:gd name="connsiteY72" fmla="*/ 3360738 h 6858000"/>
              <a:gd name="connsiteX73" fmla="*/ 2921728 w 2921728"/>
              <a:gd name="connsiteY73" fmla="*/ 3427413 h 6858000"/>
              <a:gd name="connsiteX74" fmla="*/ 2918553 w 2921728"/>
              <a:gd name="connsiteY74" fmla="*/ 3497263 h 6858000"/>
              <a:gd name="connsiteX75" fmla="*/ 2912203 w 2921728"/>
              <a:gd name="connsiteY75" fmla="*/ 3557588 h 6858000"/>
              <a:gd name="connsiteX76" fmla="*/ 2901091 w 2921728"/>
              <a:gd name="connsiteY76" fmla="*/ 3609975 h 6858000"/>
              <a:gd name="connsiteX77" fmla="*/ 2885216 w 2921728"/>
              <a:gd name="connsiteY77" fmla="*/ 3656013 h 6858000"/>
              <a:gd name="connsiteX78" fmla="*/ 2869341 w 2921728"/>
              <a:gd name="connsiteY78" fmla="*/ 3697288 h 6858000"/>
              <a:gd name="connsiteX79" fmla="*/ 2853466 w 2921728"/>
              <a:gd name="connsiteY79" fmla="*/ 3733800 h 6858000"/>
              <a:gd name="connsiteX80" fmla="*/ 2834416 w 2921728"/>
              <a:gd name="connsiteY80" fmla="*/ 3771900 h 6858000"/>
              <a:gd name="connsiteX81" fmla="*/ 2815366 w 2921728"/>
              <a:gd name="connsiteY81" fmla="*/ 3810000 h 6858000"/>
              <a:gd name="connsiteX82" fmla="*/ 2796316 w 2921728"/>
              <a:gd name="connsiteY82" fmla="*/ 3846513 h 6858000"/>
              <a:gd name="connsiteX83" fmla="*/ 2780441 w 2921728"/>
              <a:gd name="connsiteY83" fmla="*/ 3887788 h 6858000"/>
              <a:gd name="connsiteX84" fmla="*/ 2766153 w 2921728"/>
              <a:gd name="connsiteY84" fmla="*/ 3933825 h 6858000"/>
              <a:gd name="connsiteX85" fmla="*/ 2755041 w 2921728"/>
              <a:gd name="connsiteY85" fmla="*/ 3986213 h 6858000"/>
              <a:gd name="connsiteX86" fmla="*/ 2747103 w 2921728"/>
              <a:gd name="connsiteY86" fmla="*/ 4046538 h 6858000"/>
              <a:gd name="connsiteX87" fmla="*/ 2745516 w 2921728"/>
              <a:gd name="connsiteY87" fmla="*/ 4114800 h 6858000"/>
              <a:gd name="connsiteX88" fmla="*/ 2747103 w 2921728"/>
              <a:gd name="connsiteY88" fmla="*/ 4183063 h 6858000"/>
              <a:gd name="connsiteX89" fmla="*/ 2755041 w 2921728"/>
              <a:gd name="connsiteY89" fmla="*/ 4243388 h 6858000"/>
              <a:gd name="connsiteX90" fmla="*/ 2766153 w 2921728"/>
              <a:gd name="connsiteY90" fmla="*/ 4295775 h 6858000"/>
              <a:gd name="connsiteX91" fmla="*/ 2780441 w 2921728"/>
              <a:gd name="connsiteY91" fmla="*/ 4341813 h 6858000"/>
              <a:gd name="connsiteX92" fmla="*/ 2796316 w 2921728"/>
              <a:gd name="connsiteY92" fmla="*/ 4383088 h 6858000"/>
              <a:gd name="connsiteX93" fmla="*/ 2815366 w 2921728"/>
              <a:gd name="connsiteY93" fmla="*/ 4419600 h 6858000"/>
              <a:gd name="connsiteX94" fmla="*/ 2853466 w 2921728"/>
              <a:gd name="connsiteY94" fmla="*/ 4495800 h 6858000"/>
              <a:gd name="connsiteX95" fmla="*/ 2869341 w 2921728"/>
              <a:gd name="connsiteY95" fmla="*/ 4532313 h 6858000"/>
              <a:gd name="connsiteX96" fmla="*/ 2885216 w 2921728"/>
              <a:gd name="connsiteY96" fmla="*/ 4573588 h 6858000"/>
              <a:gd name="connsiteX97" fmla="*/ 2901091 w 2921728"/>
              <a:gd name="connsiteY97" fmla="*/ 4619625 h 6858000"/>
              <a:gd name="connsiteX98" fmla="*/ 2912203 w 2921728"/>
              <a:gd name="connsiteY98" fmla="*/ 4672013 h 6858000"/>
              <a:gd name="connsiteX99" fmla="*/ 2918553 w 2921728"/>
              <a:gd name="connsiteY99" fmla="*/ 4732338 h 6858000"/>
              <a:gd name="connsiteX100" fmla="*/ 2921728 w 2921728"/>
              <a:gd name="connsiteY100" fmla="*/ 4800600 h 6858000"/>
              <a:gd name="connsiteX101" fmla="*/ 2918553 w 2921728"/>
              <a:gd name="connsiteY101" fmla="*/ 4868863 h 6858000"/>
              <a:gd name="connsiteX102" fmla="*/ 2912203 w 2921728"/>
              <a:gd name="connsiteY102" fmla="*/ 4929188 h 6858000"/>
              <a:gd name="connsiteX103" fmla="*/ 2901091 w 2921728"/>
              <a:gd name="connsiteY103" fmla="*/ 4981575 h 6858000"/>
              <a:gd name="connsiteX104" fmla="*/ 2885216 w 2921728"/>
              <a:gd name="connsiteY104" fmla="*/ 5027613 h 6858000"/>
              <a:gd name="connsiteX105" fmla="*/ 2869341 w 2921728"/>
              <a:gd name="connsiteY105" fmla="*/ 5068888 h 6858000"/>
              <a:gd name="connsiteX106" fmla="*/ 2853466 w 2921728"/>
              <a:gd name="connsiteY106" fmla="*/ 5105400 h 6858000"/>
              <a:gd name="connsiteX107" fmla="*/ 2834416 w 2921728"/>
              <a:gd name="connsiteY107" fmla="*/ 5143500 h 6858000"/>
              <a:gd name="connsiteX108" fmla="*/ 2815366 w 2921728"/>
              <a:gd name="connsiteY108" fmla="*/ 5181600 h 6858000"/>
              <a:gd name="connsiteX109" fmla="*/ 2796316 w 2921728"/>
              <a:gd name="connsiteY109" fmla="*/ 5218113 h 6858000"/>
              <a:gd name="connsiteX110" fmla="*/ 2780441 w 2921728"/>
              <a:gd name="connsiteY110" fmla="*/ 5259388 h 6858000"/>
              <a:gd name="connsiteX111" fmla="*/ 2766153 w 2921728"/>
              <a:gd name="connsiteY111" fmla="*/ 5305425 h 6858000"/>
              <a:gd name="connsiteX112" fmla="*/ 2755041 w 2921728"/>
              <a:gd name="connsiteY112" fmla="*/ 5357813 h 6858000"/>
              <a:gd name="connsiteX113" fmla="*/ 2747103 w 2921728"/>
              <a:gd name="connsiteY113" fmla="*/ 5418138 h 6858000"/>
              <a:gd name="connsiteX114" fmla="*/ 2745516 w 2921728"/>
              <a:gd name="connsiteY114" fmla="*/ 5486400 h 6858000"/>
              <a:gd name="connsiteX115" fmla="*/ 2747103 w 2921728"/>
              <a:gd name="connsiteY115" fmla="*/ 5554663 h 6858000"/>
              <a:gd name="connsiteX116" fmla="*/ 2755041 w 2921728"/>
              <a:gd name="connsiteY116" fmla="*/ 5614988 h 6858000"/>
              <a:gd name="connsiteX117" fmla="*/ 2766153 w 2921728"/>
              <a:gd name="connsiteY117" fmla="*/ 5667375 h 6858000"/>
              <a:gd name="connsiteX118" fmla="*/ 2780441 w 2921728"/>
              <a:gd name="connsiteY118" fmla="*/ 5713413 h 6858000"/>
              <a:gd name="connsiteX119" fmla="*/ 2796316 w 2921728"/>
              <a:gd name="connsiteY119" fmla="*/ 5754688 h 6858000"/>
              <a:gd name="connsiteX120" fmla="*/ 2815366 w 2921728"/>
              <a:gd name="connsiteY120" fmla="*/ 5791200 h 6858000"/>
              <a:gd name="connsiteX121" fmla="*/ 2834416 w 2921728"/>
              <a:gd name="connsiteY121" fmla="*/ 5829300 h 6858000"/>
              <a:gd name="connsiteX122" fmla="*/ 2853466 w 2921728"/>
              <a:gd name="connsiteY122" fmla="*/ 5867400 h 6858000"/>
              <a:gd name="connsiteX123" fmla="*/ 2869341 w 2921728"/>
              <a:gd name="connsiteY123" fmla="*/ 5903913 h 6858000"/>
              <a:gd name="connsiteX124" fmla="*/ 2885216 w 2921728"/>
              <a:gd name="connsiteY124" fmla="*/ 5945188 h 6858000"/>
              <a:gd name="connsiteX125" fmla="*/ 2901091 w 2921728"/>
              <a:gd name="connsiteY125" fmla="*/ 5991225 h 6858000"/>
              <a:gd name="connsiteX126" fmla="*/ 2912203 w 2921728"/>
              <a:gd name="connsiteY126" fmla="*/ 6043613 h 6858000"/>
              <a:gd name="connsiteX127" fmla="*/ 2918553 w 2921728"/>
              <a:gd name="connsiteY127" fmla="*/ 6103938 h 6858000"/>
              <a:gd name="connsiteX128" fmla="*/ 2921728 w 2921728"/>
              <a:gd name="connsiteY128" fmla="*/ 6172200 h 6858000"/>
              <a:gd name="connsiteX129" fmla="*/ 2918553 w 2921728"/>
              <a:gd name="connsiteY129" fmla="*/ 6240463 h 6858000"/>
              <a:gd name="connsiteX130" fmla="*/ 2912203 w 2921728"/>
              <a:gd name="connsiteY130" fmla="*/ 6300788 h 6858000"/>
              <a:gd name="connsiteX131" fmla="*/ 2901091 w 2921728"/>
              <a:gd name="connsiteY131" fmla="*/ 6353175 h 6858000"/>
              <a:gd name="connsiteX132" fmla="*/ 2885216 w 2921728"/>
              <a:gd name="connsiteY132" fmla="*/ 6399213 h 6858000"/>
              <a:gd name="connsiteX133" fmla="*/ 2869341 w 2921728"/>
              <a:gd name="connsiteY133" fmla="*/ 6440488 h 6858000"/>
              <a:gd name="connsiteX134" fmla="*/ 2853466 w 2921728"/>
              <a:gd name="connsiteY134" fmla="*/ 6477000 h 6858000"/>
              <a:gd name="connsiteX135" fmla="*/ 2834416 w 2921728"/>
              <a:gd name="connsiteY135" fmla="*/ 6515100 h 6858000"/>
              <a:gd name="connsiteX136" fmla="*/ 2815366 w 2921728"/>
              <a:gd name="connsiteY136" fmla="*/ 6553200 h 6858000"/>
              <a:gd name="connsiteX137" fmla="*/ 2796316 w 2921728"/>
              <a:gd name="connsiteY137" fmla="*/ 6589713 h 6858000"/>
              <a:gd name="connsiteX138" fmla="*/ 2780441 w 2921728"/>
              <a:gd name="connsiteY138" fmla="*/ 6630988 h 6858000"/>
              <a:gd name="connsiteX139" fmla="*/ 2766153 w 2921728"/>
              <a:gd name="connsiteY139" fmla="*/ 6677025 h 6858000"/>
              <a:gd name="connsiteX140" fmla="*/ 2755041 w 2921728"/>
              <a:gd name="connsiteY140" fmla="*/ 6729413 h 6858000"/>
              <a:gd name="connsiteX141" fmla="*/ 2747103 w 2921728"/>
              <a:gd name="connsiteY141" fmla="*/ 6789738 h 6858000"/>
              <a:gd name="connsiteX142" fmla="*/ 2745516 w 2921728"/>
              <a:gd name="connsiteY142" fmla="*/ 6858000 h 6858000"/>
              <a:gd name="connsiteX143" fmla="*/ 2202677 w 2921728"/>
              <a:gd name="connsiteY143" fmla="*/ 6858000 h 6858000"/>
              <a:gd name="connsiteX144" fmla="*/ 2035903 w 2921728"/>
              <a:gd name="connsiteY144" fmla="*/ 6858000 h 6858000"/>
              <a:gd name="connsiteX145" fmla="*/ 0 w 2921728"/>
              <a:gd name="connsiteY14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</a:cxnLst>
            <a:rect l="l" t="t" r="r" b="b"/>
            <a:pathLst>
              <a:path w="2921728" h="6858000">
                <a:moveTo>
                  <a:pt x="0" y="0"/>
                </a:moveTo>
                <a:lnTo>
                  <a:pt x="2035903" y="0"/>
                </a:lnTo>
                <a:lnTo>
                  <a:pt x="2202677" y="0"/>
                </a:lnTo>
                <a:lnTo>
                  <a:pt x="2745516" y="0"/>
                </a:lnTo>
                <a:lnTo>
                  <a:pt x="2747103" y="68263"/>
                </a:lnTo>
                <a:lnTo>
                  <a:pt x="2755041" y="128588"/>
                </a:lnTo>
                <a:lnTo>
                  <a:pt x="2766153" y="180975"/>
                </a:lnTo>
                <a:lnTo>
                  <a:pt x="2780441" y="227013"/>
                </a:lnTo>
                <a:lnTo>
                  <a:pt x="2796316" y="268288"/>
                </a:lnTo>
                <a:lnTo>
                  <a:pt x="2815366" y="304800"/>
                </a:lnTo>
                <a:lnTo>
                  <a:pt x="2834416" y="342900"/>
                </a:lnTo>
                <a:lnTo>
                  <a:pt x="2853466" y="381000"/>
                </a:lnTo>
                <a:lnTo>
                  <a:pt x="2869341" y="417513"/>
                </a:lnTo>
                <a:lnTo>
                  <a:pt x="2885216" y="458788"/>
                </a:lnTo>
                <a:lnTo>
                  <a:pt x="2901091" y="504825"/>
                </a:lnTo>
                <a:lnTo>
                  <a:pt x="2912203" y="557213"/>
                </a:lnTo>
                <a:lnTo>
                  <a:pt x="2918553" y="617538"/>
                </a:lnTo>
                <a:lnTo>
                  <a:pt x="2921728" y="685800"/>
                </a:lnTo>
                <a:lnTo>
                  <a:pt x="2918553" y="754063"/>
                </a:lnTo>
                <a:lnTo>
                  <a:pt x="2912203" y="814388"/>
                </a:lnTo>
                <a:lnTo>
                  <a:pt x="2901091" y="866775"/>
                </a:lnTo>
                <a:lnTo>
                  <a:pt x="2885216" y="912813"/>
                </a:lnTo>
                <a:lnTo>
                  <a:pt x="2869341" y="954088"/>
                </a:lnTo>
                <a:lnTo>
                  <a:pt x="2853466" y="990600"/>
                </a:lnTo>
                <a:lnTo>
                  <a:pt x="2834416" y="1028700"/>
                </a:lnTo>
                <a:lnTo>
                  <a:pt x="2815366" y="1066800"/>
                </a:lnTo>
                <a:lnTo>
                  <a:pt x="2796316" y="1103313"/>
                </a:lnTo>
                <a:lnTo>
                  <a:pt x="2780441" y="1144588"/>
                </a:lnTo>
                <a:lnTo>
                  <a:pt x="2766153" y="1190625"/>
                </a:lnTo>
                <a:lnTo>
                  <a:pt x="2755041" y="1243013"/>
                </a:lnTo>
                <a:lnTo>
                  <a:pt x="2747103" y="1303338"/>
                </a:lnTo>
                <a:lnTo>
                  <a:pt x="2745516" y="1371600"/>
                </a:lnTo>
                <a:lnTo>
                  <a:pt x="2747103" y="1439863"/>
                </a:lnTo>
                <a:lnTo>
                  <a:pt x="2755041" y="1500188"/>
                </a:lnTo>
                <a:lnTo>
                  <a:pt x="2766153" y="1552575"/>
                </a:lnTo>
                <a:lnTo>
                  <a:pt x="2780441" y="1598613"/>
                </a:lnTo>
                <a:lnTo>
                  <a:pt x="2796316" y="1639888"/>
                </a:lnTo>
                <a:lnTo>
                  <a:pt x="2815366" y="1676400"/>
                </a:lnTo>
                <a:lnTo>
                  <a:pt x="2834416" y="1714500"/>
                </a:lnTo>
                <a:lnTo>
                  <a:pt x="2853466" y="1752600"/>
                </a:lnTo>
                <a:lnTo>
                  <a:pt x="2869341" y="1789113"/>
                </a:lnTo>
                <a:lnTo>
                  <a:pt x="2885216" y="1830388"/>
                </a:lnTo>
                <a:lnTo>
                  <a:pt x="2901091" y="1876425"/>
                </a:lnTo>
                <a:lnTo>
                  <a:pt x="2912203" y="1928813"/>
                </a:lnTo>
                <a:lnTo>
                  <a:pt x="2918553" y="1989138"/>
                </a:lnTo>
                <a:lnTo>
                  <a:pt x="2921728" y="2057400"/>
                </a:lnTo>
                <a:lnTo>
                  <a:pt x="2918553" y="2125663"/>
                </a:lnTo>
                <a:lnTo>
                  <a:pt x="2912203" y="2185988"/>
                </a:lnTo>
                <a:lnTo>
                  <a:pt x="2901091" y="2238375"/>
                </a:lnTo>
                <a:lnTo>
                  <a:pt x="2885216" y="2284413"/>
                </a:lnTo>
                <a:lnTo>
                  <a:pt x="2869341" y="2325688"/>
                </a:lnTo>
                <a:lnTo>
                  <a:pt x="2853466" y="2362200"/>
                </a:lnTo>
                <a:lnTo>
                  <a:pt x="2834416" y="2400300"/>
                </a:lnTo>
                <a:lnTo>
                  <a:pt x="2815366" y="2438400"/>
                </a:lnTo>
                <a:lnTo>
                  <a:pt x="2796316" y="2474913"/>
                </a:lnTo>
                <a:lnTo>
                  <a:pt x="2780441" y="2516188"/>
                </a:lnTo>
                <a:lnTo>
                  <a:pt x="2766153" y="2562225"/>
                </a:lnTo>
                <a:lnTo>
                  <a:pt x="2755041" y="2614613"/>
                </a:lnTo>
                <a:lnTo>
                  <a:pt x="2747103" y="2674938"/>
                </a:lnTo>
                <a:lnTo>
                  <a:pt x="2745516" y="2743200"/>
                </a:lnTo>
                <a:lnTo>
                  <a:pt x="2747103" y="2811463"/>
                </a:lnTo>
                <a:lnTo>
                  <a:pt x="2755041" y="2871788"/>
                </a:lnTo>
                <a:lnTo>
                  <a:pt x="2766153" y="2924175"/>
                </a:lnTo>
                <a:lnTo>
                  <a:pt x="2780441" y="2970213"/>
                </a:lnTo>
                <a:lnTo>
                  <a:pt x="2796316" y="3011488"/>
                </a:lnTo>
                <a:lnTo>
                  <a:pt x="2815366" y="3048000"/>
                </a:lnTo>
                <a:lnTo>
                  <a:pt x="2834416" y="3086100"/>
                </a:lnTo>
                <a:lnTo>
                  <a:pt x="2853466" y="3124200"/>
                </a:lnTo>
                <a:lnTo>
                  <a:pt x="2869341" y="3160713"/>
                </a:lnTo>
                <a:lnTo>
                  <a:pt x="2885216" y="3201988"/>
                </a:lnTo>
                <a:lnTo>
                  <a:pt x="2901091" y="3248025"/>
                </a:lnTo>
                <a:lnTo>
                  <a:pt x="2912203" y="3300413"/>
                </a:lnTo>
                <a:lnTo>
                  <a:pt x="2918553" y="3360738"/>
                </a:lnTo>
                <a:lnTo>
                  <a:pt x="2921728" y="3427413"/>
                </a:lnTo>
                <a:lnTo>
                  <a:pt x="2918553" y="3497263"/>
                </a:lnTo>
                <a:lnTo>
                  <a:pt x="2912203" y="3557588"/>
                </a:lnTo>
                <a:lnTo>
                  <a:pt x="2901091" y="3609975"/>
                </a:lnTo>
                <a:lnTo>
                  <a:pt x="2885216" y="3656013"/>
                </a:lnTo>
                <a:lnTo>
                  <a:pt x="2869341" y="3697288"/>
                </a:lnTo>
                <a:lnTo>
                  <a:pt x="2853466" y="3733800"/>
                </a:lnTo>
                <a:lnTo>
                  <a:pt x="2834416" y="3771900"/>
                </a:lnTo>
                <a:lnTo>
                  <a:pt x="2815366" y="3810000"/>
                </a:lnTo>
                <a:lnTo>
                  <a:pt x="2796316" y="3846513"/>
                </a:lnTo>
                <a:lnTo>
                  <a:pt x="2780441" y="3887788"/>
                </a:lnTo>
                <a:lnTo>
                  <a:pt x="2766153" y="3933825"/>
                </a:lnTo>
                <a:lnTo>
                  <a:pt x="2755041" y="3986213"/>
                </a:lnTo>
                <a:lnTo>
                  <a:pt x="2747103" y="4046538"/>
                </a:lnTo>
                <a:lnTo>
                  <a:pt x="2745516" y="4114800"/>
                </a:lnTo>
                <a:lnTo>
                  <a:pt x="2747103" y="4183063"/>
                </a:lnTo>
                <a:lnTo>
                  <a:pt x="2755041" y="4243388"/>
                </a:lnTo>
                <a:lnTo>
                  <a:pt x="2766153" y="4295775"/>
                </a:lnTo>
                <a:lnTo>
                  <a:pt x="2780441" y="4341813"/>
                </a:lnTo>
                <a:lnTo>
                  <a:pt x="2796316" y="4383088"/>
                </a:lnTo>
                <a:lnTo>
                  <a:pt x="2815366" y="4419600"/>
                </a:lnTo>
                <a:lnTo>
                  <a:pt x="2853466" y="4495800"/>
                </a:lnTo>
                <a:lnTo>
                  <a:pt x="2869341" y="4532313"/>
                </a:lnTo>
                <a:lnTo>
                  <a:pt x="2885216" y="4573588"/>
                </a:lnTo>
                <a:lnTo>
                  <a:pt x="2901091" y="4619625"/>
                </a:lnTo>
                <a:lnTo>
                  <a:pt x="2912203" y="4672013"/>
                </a:lnTo>
                <a:lnTo>
                  <a:pt x="2918553" y="4732338"/>
                </a:lnTo>
                <a:lnTo>
                  <a:pt x="2921728" y="4800600"/>
                </a:lnTo>
                <a:lnTo>
                  <a:pt x="2918553" y="4868863"/>
                </a:lnTo>
                <a:lnTo>
                  <a:pt x="2912203" y="4929188"/>
                </a:lnTo>
                <a:lnTo>
                  <a:pt x="2901091" y="4981575"/>
                </a:lnTo>
                <a:lnTo>
                  <a:pt x="2885216" y="5027613"/>
                </a:lnTo>
                <a:lnTo>
                  <a:pt x="2869341" y="5068888"/>
                </a:lnTo>
                <a:lnTo>
                  <a:pt x="2853466" y="5105400"/>
                </a:lnTo>
                <a:lnTo>
                  <a:pt x="2834416" y="5143500"/>
                </a:lnTo>
                <a:lnTo>
                  <a:pt x="2815366" y="5181600"/>
                </a:lnTo>
                <a:lnTo>
                  <a:pt x="2796316" y="5218113"/>
                </a:lnTo>
                <a:lnTo>
                  <a:pt x="2780441" y="5259388"/>
                </a:lnTo>
                <a:lnTo>
                  <a:pt x="2766153" y="5305425"/>
                </a:lnTo>
                <a:lnTo>
                  <a:pt x="2755041" y="5357813"/>
                </a:lnTo>
                <a:lnTo>
                  <a:pt x="2747103" y="5418138"/>
                </a:lnTo>
                <a:lnTo>
                  <a:pt x="2745516" y="5486400"/>
                </a:lnTo>
                <a:lnTo>
                  <a:pt x="2747103" y="5554663"/>
                </a:lnTo>
                <a:lnTo>
                  <a:pt x="2755041" y="5614988"/>
                </a:lnTo>
                <a:lnTo>
                  <a:pt x="2766153" y="5667375"/>
                </a:lnTo>
                <a:lnTo>
                  <a:pt x="2780441" y="5713413"/>
                </a:lnTo>
                <a:lnTo>
                  <a:pt x="2796316" y="5754688"/>
                </a:lnTo>
                <a:lnTo>
                  <a:pt x="2815366" y="5791200"/>
                </a:lnTo>
                <a:lnTo>
                  <a:pt x="2834416" y="5829300"/>
                </a:lnTo>
                <a:lnTo>
                  <a:pt x="2853466" y="5867400"/>
                </a:lnTo>
                <a:lnTo>
                  <a:pt x="2869341" y="5903913"/>
                </a:lnTo>
                <a:lnTo>
                  <a:pt x="2885216" y="5945188"/>
                </a:lnTo>
                <a:lnTo>
                  <a:pt x="2901091" y="5991225"/>
                </a:lnTo>
                <a:lnTo>
                  <a:pt x="2912203" y="6043613"/>
                </a:lnTo>
                <a:lnTo>
                  <a:pt x="2918553" y="6103938"/>
                </a:lnTo>
                <a:lnTo>
                  <a:pt x="2921728" y="6172200"/>
                </a:lnTo>
                <a:lnTo>
                  <a:pt x="2918553" y="6240463"/>
                </a:lnTo>
                <a:lnTo>
                  <a:pt x="2912203" y="6300788"/>
                </a:lnTo>
                <a:lnTo>
                  <a:pt x="2901091" y="6353175"/>
                </a:lnTo>
                <a:lnTo>
                  <a:pt x="2885216" y="6399213"/>
                </a:lnTo>
                <a:lnTo>
                  <a:pt x="2869341" y="6440488"/>
                </a:lnTo>
                <a:lnTo>
                  <a:pt x="2853466" y="6477000"/>
                </a:lnTo>
                <a:lnTo>
                  <a:pt x="2834416" y="6515100"/>
                </a:lnTo>
                <a:lnTo>
                  <a:pt x="2815366" y="6553200"/>
                </a:lnTo>
                <a:lnTo>
                  <a:pt x="2796316" y="6589713"/>
                </a:lnTo>
                <a:lnTo>
                  <a:pt x="2780441" y="6630988"/>
                </a:lnTo>
                <a:lnTo>
                  <a:pt x="2766153" y="6677025"/>
                </a:lnTo>
                <a:lnTo>
                  <a:pt x="2755041" y="6729413"/>
                </a:lnTo>
                <a:lnTo>
                  <a:pt x="2747103" y="6789738"/>
                </a:lnTo>
                <a:lnTo>
                  <a:pt x="2745516" y="6858000"/>
                </a:lnTo>
                <a:lnTo>
                  <a:pt x="2202677" y="6858000"/>
                </a:lnTo>
                <a:lnTo>
                  <a:pt x="203590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C467EAEF-38A1-4DBE-A2A7-C4288EC2564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xmlns="" id="{4904E0B6-1D73-4422-BBFD-27D6D4B646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6134" y="640866"/>
            <a:ext cx="8163046" cy="5923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45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8A25BF79-9ED2-4290-8C48-1AB107B674E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8A549F5-BF47-4351-BA22-B5991998447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>
            <a:off x="-1" y="0"/>
            <a:ext cx="2921728" cy="6858000"/>
          </a:xfrm>
          <a:custGeom>
            <a:avLst/>
            <a:gdLst>
              <a:gd name="connsiteX0" fmla="*/ 0 w 2921728"/>
              <a:gd name="connsiteY0" fmla="*/ 0 h 6858000"/>
              <a:gd name="connsiteX1" fmla="*/ 2035903 w 2921728"/>
              <a:gd name="connsiteY1" fmla="*/ 0 h 6858000"/>
              <a:gd name="connsiteX2" fmla="*/ 2202677 w 2921728"/>
              <a:gd name="connsiteY2" fmla="*/ 0 h 6858000"/>
              <a:gd name="connsiteX3" fmla="*/ 2745516 w 2921728"/>
              <a:gd name="connsiteY3" fmla="*/ 0 h 6858000"/>
              <a:gd name="connsiteX4" fmla="*/ 2747103 w 2921728"/>
              <a:gd name="connsiteY4" fmla="*/ 68263 h 6858000"/>
              <a:gd name="connsiteX5" fmla="*/ 2755041 w 2921728"/>
              <a:gd name="connsiteY5" fmla="*/ 128588 h 6858000"/>
              <a:gd name="connsiteX6" fmla="*/ 2766153 w 2921728"/>
              <a:gd name="connsiteY6" fmla="*/ 180975 h 6858000"/>
              <a:gd name="connsiteX7" fmla="*/ 2780441 w 2921728"/>
              <a:gd name="connsiteY7" fmla="*/ 227013 h 6858000"/>
              <a:gd name="connsiteX8" fmla="*/ 2796316 w 2921728"/>
              <a:gd name="connsiteY8" fmla="*/ 268288 h 6858000"/>
              <a:gd name="connsiteX9" fmla="*/ 2815366 w 2921728"/>
              <a:gd name="connsiteY9" fmla="*/ 304800 h 6858000"/>
              <a:gd name="connsiteX10" fmla="*/ 2834416 w 2921728"/>
              <a:gd name="connsiteY10" fmla="*/ 342900 h 6858000"/>
              <a:gd name="connsiteX11" fmla="*/ 2853466 w 2921728"/>
              <a:gd name="connsiteY11" fmla="*/ 381000 h 6858000"/>
              <a:gd name="connsiteX12" fmla="*/ 2869341 w 2921728"/>
              <a:gd name="connsiteY12" fmla="*/ 417513 h 6858000"/>
              <a:gd name="connsiteX13" fmla="*/ 2885216 w 2921728"/>
              <a:gd name="connsiteY13" fmla="*/ 458788 h 6858000"/>
              <a:gd name="connsiteX14" fmla="*/ 2901091 w 2921728"/>
              <a:gd name="connsiteY14" fmla="*/ 504825 h 6858000"/>
              <a:gd name="connsiteX15" fmla="*/ 2912203 w 2921728"/>
              <a:gd name="connsiteY15" fmla="*/ 557213 h 6858000"/>
              <a:gd name="connsiteX16" fmla="*/ 2918553 w 2921728"/>
              <a:gd name="connsiteY16" fmla="*/ 617538 h 6858000"/>
              <a:gd name="connsiteX17" fmla="*/ 2921728 w 2921728"/>
              <a:gd name="connsiteY17" fmla="*/ 685800 h 6858000"/>
              <a:gd name="connsiteX18" fmla="*/ 2918553 w 2921728"/>
              <a:gd name="connsiteY18" fmla="*/ 754063 h 6858000"/>
              <a:gd name="connsiteX19" fmla="*/ 2912203 w 2921728"/>
              <a:gd name="connsiteY19" fmla="*/ 814388 h 6858000"/>
              <a:gd name="connsiteX20" fmla="*/ 2901091 w 2921728"/>
              <a:gd name="connsiteY20" fmla="*/ 866775 h 6858000"/>
              <a:gd name="connsiteX21" fmla="*/ 2885216 w 2921728"/>
              <a:gd name="connsiteY21" fmla="*/ 912813 h 6858000"/>
              <a:gd name="connsiteX22" fmla="*/ 2869341 w 2921728"/>
              <a:gd name="connsiteY22" fmla="*/ 954088 h 6858000"/>
              <a:gd name="connsiteX23" fmla="*/ 2853466 w 2921728"/>
              <a:gd name="connsiteY23" fmla="*/ 990600 h 6858000"/>
              <a:gd name="connsiteX24" fmla="*/ 2834416 w 2921728"/>
              <a:gd name="connsiteY24" fmla="*/ 1028700 h 6858000"/>
              <a:gd name="connsiteX25" fmla="*/ 2815366 w 2921728"/>
              <a:gd name="connsiteY25" fmla="*/ 1066800 h 6858000"/>
              <a:gd name="connsiteX26" fmla="*/ 2796316 w 2921728"/>
              <a:gd name="connsiteY26" fmla="*/ 1103313 h 6858000"/>
              <a:gd name="connsiteX27" fmla="*/ 2780441 w 2921728"/>
              <a:gd name="connsiteY27" fmla="*/ 1144588 h 6858000"/>
              <a:gd name="connsiteX28" fmla="*/ 2766153 w 2921728"/>
              <a:gd name="connsiteY28" fmla="*/ 1190625 h 6858000"/>
              <a:gd name="connsiteX29" fmla="*/ 2755041 w 2921728"/>
              <a:gd name="connsiteY29" fmla="*/ 1243013 h 6858000"/>
              <a:gd name="connsiteX30" fmla="*/ 2747103 w 2921728"/>
              <a:gd name="connsiteY30" fmla="*/ 1303338 h 6858000"/>
              <a:gd name="connsiteX31" fmla="*/ 2745516 w 2921728"/>
              <a:gd name="connsiteY31" fmla="*/ 1371600 h 6858000"/>
              <a:gd name="connsiteX32" fmla="*/ 2747103 w 2921728"/>
              <a:gd name="connsiteY32" fmla="*/ 1439863 h 6858000"/>
              <a:gd name="connsiteX33" fmla="*/ 2755041 w 2921728"/>
              <a:gd name="connsiteY33" fmla="*/ 1500188 h 6858000"/>
              <a:gd name="connsiteX34" fmla="*/ 2766153 w 2921728"/>
              <a:gd name="connsiteY34" fmla="*/ 1552575 h 6858000"/>
              <a:gd name="connsiteX35" fmla="*/ 2780441 w 2921728"/>
              <a:gd name="connsiteY35" fmla="*/ 1598613 h 6858000"/>
              <a:gd name="connsiteX36" fmla="*/ 2796316 w 2921728"/>
              <a:gd name="connsiteY36" fmla="*/ 1639888 h 6858000"/>
              <a:gd name="connsiteX37" fmla="*/ 2815366 w 2921728"/>
              <a:gd name="connsiteY37" fmla="*/ 1676400 h 6858000"/>
              <a:gd name="connsiteX38" fmla="*/ 2834416 w 2921728"/>
              <a:gd name="connsiteY38" fmla="*/ 1714500 h 6858000"/>
              <a:gd name="connsiteX39" fmla="*/ 2853466 w 2921728"/>
              <a:gd name="connsiteY39" fmla="*/ 1752600 h 6858000"/>
              <a:gd name="connsiteX40" fmla="*/ 2869341 w 2921728"/>
              <a:gd name="connsiteY40" fmla="*/ 1789113 h 6858000"/>
              <a:gd name="connsiteX41" fmla="*/ 2885216 w 2921728"/>
              <a:gd name="connsiteY41" fmla="*/ 1830388 h 6858000"/>
              <a:gd name="connsiteX42" fmla="*/ 2901091 w 2921728"/>
              <a:gd name="connsiteY42" fmla="*/ 1876425 h 6858000"/>
              <a:gd name="connsiteX43" fmla="*/ 2912203 w 2921728"/>
              <a:gd name="connsiteY43" fmla="*/ 1928813 h 6858000"/>
              <a:gd name="connsiteX44" fmla="*/ 2918553 w 2921728"/>
              <a:gd name="connsiteY44" fmla="*/ 1989138 h 6858000"/>
              <a:gd name="connsiteX45" fmla="*/ 2921728 w 2921728"/>
              <a:gd name="connsiteY45" fmla="*/ 2057400 h 6858000"/>
              <a:gd name="connsiteX46" fmla="*/ 2918553 w 2921728"/>
              <a:gd name="connsiteY46" fmla="*/ 2125663 h 6858000"/>
              <a:gd name="connsiteX47" fmla="*/ 2912203 w 2921728"/>
              <a:gd name="connsiteY47" fmla="*/ 2185988 h 6858000"/>
              <a:gd name="connsiteX48" fmla="*/ 2901091 w 2921728"/>
              <a:gd name="connsiteY48" fmla="*/ 2238375 h 6858000"/>
              <a:gd name="connsiteX49" fmla="*/ 2885216 w 2921728"/>
              <a:gd name="connsiteY49" fmla="*/ 2284413 h 6858000"/>
              <a:gd name="connsiteX50" fmla="*/ 2869341 w 2921728"/>
              <a:gd name="connsiteY50" fmla="*/ 2325688 h 6858000"/>
              <a:gd name="connsiteX51" fmla="*/ 2853466 w 2921728"/>
              <a:gd name="connsiteY51" fmla="*/ 2362200 h 6858000"/>
              <a:gd name="connsiteX52" fmla="*/ 2834416 w 2921728"/>
              <a:gd name="connsiteY52" fmla="*/ 2400300 h 6858000"/>
              <a:gd name="connsiteX53" fmla="*/ 2815366 w 2921728"/>
              <a:gd name="connsiteY53" fmla="*/ 2438400 h 6858000"/>
              <a:gd name="connsiteX54" fmla="*/ 2796316 w 2921728"/>
              <a:gd name="connsiteY54" fmla="*/ 2474913 h 6858000"/>
              <a:gd name="connsiteX55" fmla="*/ 2780441 w 2921728"/>
              <a:gd name="connsiteY55" fmla="*/ 2516188 h 6858000"/>
              <a:gd name="connsiteX56" fmla="*/ 2766153 w 2921728"/>
              <a:gd name="connsiteY56" fmla="*/ 2562225 h 6858000"/>
              <a:gd name="connsiteX57" fmla="*/ 2755041 w 2921728"/>
              <a:gd name="connsiteY57" fmla="*/ 2614613 h 6858000"/>
              <a:gd name="connsiteX58" fmla="*/ 2747103 w 2921728"/>
              <a:gd name="connsiteY58" fmla="*/ 2674938 h 6858000"/>
              <a:gd name="connsiteX59" fmla="*/ 2745516 w 2921728"/>
              <a:gd name="connsiteY59" fmla="*/ 2743200 h 6858000"/>
              <a:gd name="connsiteX60" fmla="*/ 2747103 w 2921728"/>
              <a:gd name="connsiteY60" fmla="*/ 2811463 h 6858000"/>
              <a:gd name="connsiteX61" fmla="*/ 2755041 w 2921728"/>
              <a:gd name="connsiteY61" fmla="*/ 2871788 h 6858000"/>
              <a:gd name="connsiteX62" fmla="*/ 2766153 w 2921728"/>
              <a:gd name="connsiteY62" fmla="*/ 2924175 h 6858000"/>
              <a:gd name="connsiteX63" fmla="*/ 2780441 w 2921728"/>
              <a:gd name="connsiteY63" fmla="*/ 2970213 h 6858000"/>
              <a:gd name="connsiteX64" fmla="*/ 2796316 w 2921728"/>
              <a:gd name="connsiteY64" fmla="*/ 3011488 h 6858000"/>
              <a:gd name="connsiteX65" fmla="*/ 2815366 w 2921728"/>
              <a:gd name="connsiteY65" fmla="*/ 3048000 h 6858000"/>
              <a:gd name="connsiteX66" fmla="*/ 2834416 w 2921728"/>
              <a:gd name="connsiteY66" fmla="*/ 3086100 h 6858000"/>
              <a:gd name="connsiteX67" fmla="*/ 2853466 w 2921728"/>
              <a:gd name="connsiteY67" fmla="*/ 3124200 h 6858000"/>
              <a:gd name="connsiteX68" fmla="*/ 2869341 w 2921728"/>
              <a:gd name="connsiteY68" fmla="*/ 3160713 h 6858000"/>
              <a:gd name="connsiteX69" fmla="*/ 2885216 w 2921728"/>
              <a:gd name="connsiteY69" fmla="*/ 3201988 h 6858000"/>
              <a:gd name="connsiteX70" fmla="*/ 2901091 w 2921728"/>
              <a:gd name="connsiteY70" fmla="*/ 3248025 h 6858000"/>
              <a:gd name="connsiteX71" fmla="*/ 2912203 w 2921728"/>
              <a:gd name="connsiteY71" fmla="*/ 3300413 h 6858000"/>
              <a:gd name="connsiteX72" fmla="*/ 2918553 w 2921728"/>
              <a:gd name="connsiteY72" fmla="*/ 3360738 h 6858000"/>
              <a:gd name="connsiteX73" fmla="*/ 2921728 w 2921728"/>
              <a:gd name="connsiteY73" fmla="*/ 3427413 h 6858000"/>
              <a:gd name="connsiteX74" fmla="*/ 2918553 w 2921728"/>
              <a:gd name="connsiteY74" fmla="*/ 3497263 h 6858000"/>
              <a:gd name="connsiteX75" fmla="*/ 2912203 w 2921728"/>
              <a:gd name="connsiteY75" fmla="*/ 3557588 h 6858000"/>
              <a:gd name="connsiteX76" fmla="*/ 2901091 w 2921728"/>
              <a:gd name="connsiteY76" fmla="*/ 3609975 h 6858000"/>
              <a:gd name="connsiteX77" fmla="*/ 2885216 w 2921728"/>
              <a:gd name="connsiteY77" fmla="*/ 3656013 h 6858000"/>
              <a:gd name="connsiteX78" fmla="*/ 2869341 w 2921728"/>
              <a:gd name="connsiteY78" fmla="*/ 3697288 h 6858000"/>
              <a:gd name="connsiteX79" fmla="*/ 2853466 w 2921728"/>
              <a:gd name="connsiteY79" fmla="*/ 3733800 h 6858000"/>
              <a:gd name="connsiteX80" fmla="*/ 2834416 w 2921728"/>
              <a:gd name="connsiteY80" fmla="*/ 3771900 h 6858000"/>
              <a:gd name="connsiteX81" fmla="*/ 2815366 w 2921728"/>
              <a:gd name="connsiteY81" fmla="*/ 3810000 h 6858000"/>
              <a:gd name="connsiteX82" fmla="*/ 2796316 w 2921728"/>
              <a:gd name="connsiteY82" fmla="*/ 3846513 h 6858000"/>
              <a:gd name="connsiteX83" fmla="*/ 2780441 w 2921728"/>
              <a:gd name="connsiteY83" fmla="*/ 3887788 h 6858000"/>
              <a:gd name="connsiteX84" fmla="*/ 2766153 w 2921728"/>
              <a:gd name="connsiteY84" fmla="*/ 3933825 h 6858000"/>
              <a:gd name="connsiteX85" fmla="*/ 2755041 w 2921728"/>
              <a:gd name="connsiteY85" fmla="*/ 3986213 h 6858000"/>
              <a:gd name="connsiteX86" fmla="*/ 2747103 w 2921728"/>
              <a:gd name="connsiteY86" fmla="*/ 4046538 h 6858000"/>
              <a:gd name="connsiteX87" fmla="*/ 2745516 w 2921728"/>
              <a:gd name="connsiteY87" fmla="*/ 4114800 h 6858000"/>
              <a:gd name="connsiteX88" fmla="*/ 2747103 w 2921728"/>
              <a:gd name="connsiteY88" fmla="*/ 4183063 h 6858000"/>
              <a:gd name="connsiteX89" fmla="*/ 2755041 w 2921728"/>
              <a:gd name="connsiteY89" fmla="*/ 4243388 h 6858000"/>
              <a:gd name="connsiteX90" fmla="*/ 2766153 w 2921728"/>
              <a:gd name="connsiteY90" fmla="*/ 4295775 h 6858000"/>
              <a:gd name="connsiteX91" fmla="*/ 2780441 w 2921728"/>
              <a:gd name="connsiteY91" fmla="*/ 4341813 h 6858000"/>
              <a:gd name="connsiteX92" fmla="*/ 2796316 w 2921728"/>
              <a:gd name="connsiteY92" fmla="*/ 4383088 h 6858000"/>
              <a:gd name="connsiteX93" fmla="*/ 2815366 w 2921728"/>
              <a:gd name="connsiteY93" fmla="*/ 4419600 h 6858000"/>
              <a:gd name="connsiteX94" fmla="*/ 2853466 w 2921728"/>
              <a:gd name="connsiteY94" fmla="*/ 4495800 h 6858000"/>
              <a:gd name="connsiteX95" fmla="*/ 2869341 w 2921728"/>
              <a:gd name="connsiteY95" fmla="*/ 4532313 h 6858000"/>
              <a:gd name="connsiteX96" fmla="*/ 2885216 w 2921728"/>
              <a:gd name="connsiteY96" fmla="*/ 4573588 h 6858000"/>
              <a:gd name="connsiteX97" fmla="*/ 2901091 w 2921728"/>
              <a:gd name="connsiteY97" fmla="*/ 4619625 h 6858000"/>
              <a:gd name="connsiteX98" fmla="*/ 2912203 w 2921728"/>
              <a:gd name="connsiteY98" fmla="*/ 4672013 h 6858000"/>
              <a:gd name="connsiteX99" fmla="*/ 2918553 w 2921728"/>
              <a:gd name="connsiteY99" fmla="*/ 4732338 h 6858000"/>
              <a:gd name="connsiteX100" fmla="*/ 2921728 w 2921728"/>
              <a:gd name="connsiteY100" fmla="*/ 4800600 h 6858000"/>
              <a:gd name="connsiteX101" fmla="*/ 2918553 w 2921728"/>
              <a:gd name="connsiteY101" fmla="*/ 4868863 h 6858000"/>
              <a:gd name="connsiteX102" fmla="*/ 2912203 w 2921728"/>
              <a:gd name="connsiteY102" fmla="*/ 4929188 h 6858000"/>
              <a:gd name="connsiteX103" fmla="*/ 2901091 w 2921728"/>
              <a:gd name="connsiteY103" fmla="*/ 4981575 h 6858000"/>
              <a:gd name="connsiteX104" fmla="*/ 2885216 w 2921728"/>
              <a:gd name="connsiteY104" fmla="*/ 5027613 h 6858000"/>
              <a:gd name="connsiteX105" fmla="*/ 2869341 w 2921728"/>
              <a:gd name="connsiteY105" fmla="*/ 5068888 h 6858000"/>
              <a:gd name="connsiteX106" fmla="*/ 2853466 w 2921728"/>
              <a:gd name="connsiteY106" fmla="*/ 5105400 h 6858000"/>
              <a:gd name="connsiteX107" fmla="*/ 2834416 w 2921728"/>
              <a:gd name="connsiteY107" fmla="*/ 5143500 h 6858000"/>
              <a:gd name="connsiteX108" fmla="*/ 2815366 w 2921728"/>
              <a:gd name="connsiteY108" fmla="*/ 5181600 h 6858000"/>
              <a:gd name="connsiteX109" fmla="*/ 2796316 w 2921728"/>
              <a:gd name="connsiteY109" fmla="*/ 5218113 h 6858000"/>
              <a:gd name="connsiteX110" fmla="*/ 2780441 w 2921728"/>
              <a:gd name="connsiteY110" fmla="*/ 5259388 h 6858000"/>
              <a:gd name="connsiteX111" fmla="*/ 2766153 w 2921728"/>
              <a:gd name="connsiteY111" fmla="*/ 5305425 h 6858000"/>
              <a:gd name="connsiteX112" fmla="*/ 2755041 w 2921728"/>
              <a:gd name="connsiteY112" fmla="*/ 5357813 h 6858000"/>
              <a:gd name="connsiteX113" fmla="*/ 2747103 w 2921728"/>
              <a:gd name="connsiteY113" fmla="*/ 5418138 h 6858000"/>
              <a:gd name="connsiteX114" fmla="*/ 2745516 w 2921728"/>
              <a:gd name="connsiteY114" fmla="*/ 5486400 h 6858000"/>
              <a:gd name="connsiteX115" fmla="*/ 2747103 w 2921728"/>
              <a:gd name="connsiteY115" fmla="*/ 5554663 h 6858000"/>
              <a:gd name="connsiteX116" fmla="*/ 2755041 w 2921728"/>
              <a:gd name="connsiteY116" fmla="*/ 5614988 h 6858000"/>
              <a:gd name="connsiteX117" fmla="*/ 2766153 w 2921728"/>
              <a:gd name="connsiteY117" fmla="*/ 5667375 h 6858000"/>
              <a:gd name="connsiteX118" fmla="*/ 2780441 w 2921728"/>
              <a:gd name="connsiteY118" fmla="*/ 5713413 h 6858000"/>
              <a:gd name="connsiteX119" fmla="*/ 2796316 w 2921728"/>
              <a:gd name="connsiteY119" fmla="*/ 5754688 h 6858000"/>
              <a:gd name="connsiteX120" fmla="*/ 2815366 w 2921728"/>
              <a:gd name="connsiteY120" fmla="*/ 5791200 h 6858000"/>
              <a:gd name="connsiteX121" fmla="*/ 2834416 w 2921728"/>
              <a:gd name="connsiteY121" fmla="*/ 5829300 h 6858000"/>
              <a:gd name="connsiteX122" fmla="*/ 2853466 w 2921728"/>
              <a:gd name="connsiteY122" fmla="*/ 5867400 h 6858000"/>
              <a:gd name="connsiteX123" fmla="*/ 2869341 w 2921728"/>
              <a:gd name="connsiteY123" fmla="*/ 5903913 h 6858000"/>
              <a:gd name="connsiteX124" fmla="*/ 2885216 w 2921728"/>
              <a:gd name="connsiteY124" fmla="*/ 5945188 h 6858000"/>
              <a:gd name="connsiteX125" fmla="*/ 2901091 w 2921728"/>
              <a:gd name="connsiteY125" fmla="*/ 5991225 h 6858000"/>
              <a:gd name="connsiteX126" fmla="*/ 2912203 w 2921728"/>
              <a:gd name="connsiteY126" fmla="*/ 6043613 h 6858000"/>
              <a:gd name="connsiteX127" fmla="*/ 2918553 w 2921728"/>
              <a:gd name="connsiteY127" fmla="*/ 6103938 h 6858000"/>
              <a:gd name="connsiteX128" fmla="*/ 2921728 w 2921728"/>
              <a:gd name="connsiteY128" fmla="*/ 6172200 h 6858000"/>
              <a:gd name="connsiteX129" fmla="*/ 2918553 w 2921728"/>
              <a:gd name="connsiteY129" fmla="*/ 6240463 h 6858000"/>
              <a:gd name="connsiteX130" fmla="*/ 2912203 w 2921728"/>
              <a:gd name="connsiteY130" fmla="*/ 6300788 h 6858000"/>
              <a:gd name="connsiteX131" fmla="*/ 2901091 w 2921728"/>
              <a:gd name="connsiteY131" fmla="*/ 6353175 h 6858000"/>
              <a:gd name="connsiteX132" fmla="*/ 2885216 w 2921728"/>
              <a:gd name="connsiteY132" fmla="*/ 6399213 h 6858000"/>
              <a:gd name="connsiteX133" fmla="*/ 2869341 w 2921728"/>
              <a:gd name="connsiteY133" fmla="*/ 6440488 h 6858000"/>
              <a:gd name="connsiteX134" fmla="*/ 2853466 w 2921728"/>
              <a:gd name="connsiteY134" fmla="*/ 6477000 h 6858000"/>
              <a:gd name="connsiteX135" fmla="*/ 2834416 w 2921728"/>
              <a:gd name="connsiteY135" fmla="*/ 6515100 h 6858000"/>
              <a:gd name="connsiteX136" fmla="*/ 2815366 w 2921728"/>
              <a:gd name="connsiteY136" fmla="*/ 6553200 h 6858000"/>
              <a:gd name="connsiteX137" fmla="*/ 2796316 w 2921728"/>
              <a:gd name="connsiteY137" fmla="*/ 6589713 h 6858000"/>
              <a:gd name="connsiteX138" fmla="*/ 2780441 w 2921728"/>
              <a:gd name="connsiteY138" fmla="*/ 6630988 h 6858000"/>
              <a:gd name="connsiteX139" fmla="*/ 2766153 w 2921728"/>
              <a:gd name="connsiteY139" fmla="*/ 6677025 h 6858000"/>
              <a:gd name="connsiteX140" fmla="*/ 2755041 w 2921728"/>
              <a:gd name="connsiteY140" fmla="*/ 6729413 h 6858000"/>
              <a:gd name="connsiteX141" fmla="*/ 2747103 w 2921728"/>
              <a:gd name="connsiteY141" fmla="*/ 6789738 h 6858000"/>
              <a:gd name="connsiteX142" fmla="*/ 2745516 w 2921728"/>
              <a:gd name="connsiteY142" fmla="*/ 6858000 h 6858000"/>
              <a:gd name="connsiteX143" fmla="*/ 2202677 w 2921728"/>
              <a:gd name="connsiteY143" fmla="*/ 6858000 h 6858000"/>
              <a:gd name="connsiteX144" fmla="*/ 2035903 w 2921728"/>
              <a:gd name="connsiteY144" fmla="*/ 6858000 h 6858000"/>
              <a:gd name="connsiteX145" fmla="*/ 0 w 2921728"/>
              <a:gd name="connsiteY14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</a:cxnLst>
            <a:rect l="l" t="t" r="r" b="b"/>
            <a:pathLst>
              <a:path w="2921728" h="6858000">
                <a:moveTo>
                  <a:pt x="0" y="0"/>
                </a:moveTo>
                <a:lnTo>
                  <a:pt x="2035903" y="0"/>
                </a:lnTo>
                <a:lnTo>
                  <a:pt x="2202677" y="0"/>
                </a:lnTo>
                <a:lnTo>
                  <a:pt x="2745516" y="0"/>
                </a:lnTo>
                <a:lnTo>
                  <a:pt x="2747103" y="68263"/>
                </a:lnTo>
                <a:lnTo>
                  <a:pt x="2755041" y="128588"/>
                </a:lnTo>
                <a:lnTo>
                  <a:pt x="2766153" y="180975"/>
                </a:lnTo>
                <a:lnTo>
                  <a:pt x="2780441" y="227013"/>
                </a:lnTo>
                <a:lnTo>
                  <a:pt x="2796316" y="268288"/>
                </a:lnTo>
                <a:lnTo>
                  <a:pt x="2815366" y="304800"/>
                </a:lnTo>
                <a:lnTo>
                  <a:pt x="2834416" y="342900"/>
                </a:lnTo>
                <a:lnTo>
                  <a:pt x="2853466" y="381000"/>
                </a:lnTo>
                <a:lnTo>
                  <a:pt x="2869341" y="417513"/>
                </a:lnTo>
                <a:lnTo>
                  <a:pt x="2885216" y="458788"/>
                </a:lnTo>
                <a:lnTo>
                  <a:pt x="2901091" y="504825"/>
                </a:lnTo>
                <a:lnTo>
                  <a:pt x="2912203" y="557213"/>
                </a:lnTo>
                <a:lnTo>
                  <a:pt x="2918553" y="617538"/>
                </a:lnTo>
                <a:lnTo>
                  <a:pt x="2921728" y="685800"/>
                </a:lnTo>
                <a:lnTo>
                  <a:pt x="2918553" y="754063"/>
                </a:lnTo>
                <a:lnTo>
                  <a:pt x="2912203" y="814388"/>
                </a:lnTo>
                <a:lnTo>
                  <a:pt x="2901091" y="866775"/>
                </a:lnTo>
                <a:lnTo>
                  <a:pt x="2885216" y="912813"/>
                </a:lnTo>
                <a:lnTo>
                  <a:pt x="2869341" y="954088"/>
                </a:lnTo>
                <a:lnTo>
                  <a:pt x="2853466" y="990600"/>
                </a:lnTo>
                <a:lnTo>
                  <a:pt x="2834416" y="1028700"/>
                </a:lnTo>
                <a:lnTo>
                  <a:pt x="2815366" y="1066800"/>
                </a:lnTo>
                <a:lnTo>
                  <a:pt x="2796316" y="1103313"/>
                </a:lnTo>
                <a:lnTo>
                  <a:pt x="2780441" y="1144588"/>
                </a:lnTo>
                <a:lnTo>
                  <a:pt x="2766153" y="1190625"/>
                </a:lnTo>
                <a:lnTo>
                  <a:pt x="2755041" y="1243013"/>
                </a:lnTo>
                <a:lnTo>
                  <a:pt x="2747103" y="1303338"/>
                </a:lnTo>
                <a:lnTo>
                  <a:pt x="2745516" y="1371600"/>
                </a:lnTo>
                <a:lnTo>
                  <a:pt x="2747103" y="1439863"/>
                </a:lnTo>
                <a:lnTo>
                  <a:pt x="2755041" y="1500188"/>
                </a:lnTo>
                <a:lnTo>
                  <a:pt x="2766153" y="1552575"/>
                </a:lnTo>
                <a:lnTo>
                  <a:pt x="2780441" y="1598613"/>
                </a:lnTo>
                <a:lnTo>
                  <a:pt x="2796316" y="1639888"/>
                </a:lnTo>
                <a:lnTo>
                  <a:pt x="2815366" y="1676400"/>
                </a:lnTo>
                <a:lnTo>
                  <a:pt x="2834416" y="1714500"/>
                </a:lnTo>
                <a:lnTo>
                  <a:pt x="2853466" y="1752600"/>
                </a:lnTo>
                <a:lnTo>
                  <a:pt x="2869341" y="1789113"/>
                </a:lnTo>
                <a:lnTo>
                  <a:pt x="2885216" y="1830388"/>
                </a:lnTo>
                <a:lnTo>
                  <a:pt x="2901091" y="1876425"/>
                </a:lnTo>
                <a:lnTo>
                  <a:pt x="2912203" y="1928813"/>
                </a:lnTo>
                <a:lnTo>
                  <a:pt x="2918553" y="1989138"/>
                </a:lnTo>
                <a:lnTo>
                  <a:pt x="2921728" y="2057400"/>
                </a:lnTo>
                <a:lnTo>
                  <a:pt x="2918553" y="2125663"/>
                </a:lnTo>
                <a:lnTo>
                  <a:pt x="2912203" y="2185988"/>
                </a:lnTo>
                <a:lnTo>
                  <a:pt x="2901091" y="2238375"/>
                </a:lnTo>
                <a:lnTo>
                  <a:pt x="2885216" y="2284413"/>
                </a:lnTo>
                <a:lnTo>
                  <a:pt x="2869341" y="2325688"/>
                </a:lnTo>
                <a:lnTo>
                  <a:pt x="2853466" y="2362200"/>
                </a:lnTo>
                <a:lnTo>
                  <a:pt x="2834416" y="2400300"/>
                </a:lnTo>
                <a:lnTo>
                  <a:pt x="2815366" y="2438400"/>
                </a:lnTo>
                <a:lnTo>
                  <a:pt x="2796316" y="2474913"/>
                </a:lnTo>
                <a:lnTo>
                  <a:pt x="2780441" y="2516188"/>
                </a:lnTo>
                <a:lnTo>
                  <a:pt x="2766153" y="2562225"/>
                </a:lnTo>
                <a:lnTo>
                  <a:pt x="2755041" y="2614613"/>
                </a:lnTo>
                <a:lnTo>
                  <a:pt x="2747103" y="2674938"/>
                </a:lnTo>
                <a:lnTo>
                  <a:pt x="2745516" y="2743200"/>
                </a:lnTo>
                <a:lnTo>
                  <a:pt x="2747103" y="2811463"/>
                </a:lnTo>
                <a:lnTo>
                  <a:pt x="2755041" y="2871788"/>
                </a:lnTo>
                <a:lnTo>
                  <a:pt x="2766153" y="2924175"/>
                </a:lnTo>
                <a:lnTo>
                  <a:pt x="2780441" y="2970213"/>
                </a:lnTo>
                <a:lnTo>
                  <a:pt x="2796316" y="3011488"/>
                </a:lnTo>
                <a:lnTo>
                  <a:pt x="2815366" y="3048000"/>
                </a:lnTo>
                <a:lnTo>
                  <a:pt x="2834416" y="3086100"/>
                </a:lnTo>
                <a:lnTo>
                  <a:pt x="2853466" y="3124200"/>
                </a:lnTo>
                <a:lnTo>
                  <a:pt x="2869341" y="3160713"/>
                </a:lnTo>
                <a:lnTo>
                  <a:pt x="2885216" y="3201988"/>
                </a:lnTo>
                <a:lnTo>
                  <a:pt x="2901091" y="3248025"/>
                </a:lnTo>
                <a:lnTo>
                  <a:pt x="2912203" y="3300413"/>
                </a:lnTo>
                <a:lnTo>
                  <a:pt x="2918553" y="3360738"/>
                </a:lnTo>
                <a:lnTo>
                  <a:pt x="2921728" y="3427413"/>
                </a:lnTo>
                <a:lnTo>
                  <a:pt x="2918553" y="3497263"/>
                </a:lnTo>
                <a:lnTo>
                  <a:pt x="2912203" y="3557588"/>
                </a:lnTo>
                <a:lnTo>
                  <a:pt x="2901091" y="3609975"/>
                </a:lnTo>
                <a:lnTo>
                  <a:pt x="2885216" y="3656013"/>
                </a:lnTo>
                <a:lnTo>
                  <a:pt x="2869341" y="3697288"/>
                </a:lnTo>
                <a:lnTo>
                  <a:pt x="2853466" y="3733800"/>
                </a:lnTo>
                <a:lnTo>
                  <a:pt x="2834416" y="3771900"/>
                </a:lnTo>
                <a:lnTo>
                  <a:pt x="2815366" y="3810000"/>
                </a:lnTo>
                <a:lnTo>
                  <a:pt x="2796316" y="3846513"/>
                </a:lnTo>
                <a:lnTo>
                  <a:pt x="2780441" y="3887788"/>
                </a:lnTo>
                <a:lnTo>
                  <a:pt x="2766153" y="3933825"/>
                </a:lnTo>
                <a:lnTo>
                  <a:pt x="2755041" y="3986213"/>
                </a:lnTo>
                <a:lnTo>
                  <a:pt x="2747103" y="4046538"/>
                </a:lnTo>
                <a:lnTo>
                  <a:pt x="2745516" y="4114800"/>
                </a:lnTo>
                <a:lnTo>
                  <a:pt x="2747103" y="4183063"/>
                </a:lnTo>
                <a:lnTo>
                  <a:pt x="2755041" y="4243388"/>
                </a:lnTo>
                <a:lnTo>
                  <a:pt x="2766153" y="4295775"/>
                </a:lnTo>
                <a:lnTo>
                  <a:pt x="2780441" y="4341813"/>
                </a:lnTo>
                <a:lnTo>
                  <a:pt x="2796316" y="4383088"/>
                </a:lnTo>
                <a:lnTo>
                  <a:pt x="2815366" y="4419600"/>
                </a:lnTo>
                <a:lnTo>
                  <a:pt x="2853466" y="4495800"/>
                </a:lnTo>
                <a:lnTo>
                  <a:pt x="2869341" y="4532313"/>
                </a:lnTo>
                <a:lnTo>
                  <a:pt x="2885216" y="4573588"/>
                </a:lnTo>
                <a:lnTo>
                  <a:pt x="2901091" y="4619625"/>
                </a:lnTo>
                <a:lnTo>
                  <a:pt x="2912203" y="4672013"/>
                </a:lnTo>
                <a:lnTo>
                  <a:pt x="2918553" y="4732338"/>
                </a:lnTo>
                <a:lnTo>
                  <a:pt x="2921728" y="4800600"/>
                </a:lnTo>
                <a:lnTo>
                  <a:pt x="2918553" y="4868863"/>
                </a:lnTo>
                <a:lnTo>
                  <a:pt x="2912203" y="4929188"/>
                </a:lnTo>
                <a:lnTo>
                  <a:pt x="2901091" y="4981575"/>
                </a:lnTo>
                <a:lnTo>
                  <a:pt x="2885216" y="5027613"/>
                </a:lnTo>
                <a:lnTo>
                  <a:pt x="2869341" y="5068888"/>
                </a:lnTo>
                <a:lnTo>
                  <a:pt x="2853466" y="5105400"/>
                </a:lnTo>
                <a:lnTo>
                  <a:pt x="2834416" y="5143500"/>
                </a:lnTo>
                <a:lnTo>
                  <a:pt x="2815366" y="5181600"/>
                </a:lnTo>
                <a:lnTo>
                  <a:pt x="2796316" y="5218113"/>
                </a:lnTo>
                <a:lnTo>
                  <a:pt x="2780441" y="5259388"/>
                </a:lnTo>
                <a:lnTo>
                  <a:pt x="2766153" y="5305425"/>
                </a:lnTo>
                <a:lnTo>
                  <a:pt x="2755041" y="5357813"/>
                </a:lnTo>
                <a:lnTo>
                  <a:pt x="2747103" y="5418138"/>
                </a:lnTo>
                <a:lnTo>
                  <a:pt x="2745516" y="5486400"/>
                </a:lnTo>
                <a:lnTo>
                  <a:pt x="2747103" y="5554663"/>
                </a:lnTo>
                <a:lnTo>
                  <a:pt x="2755041" y="5614988"/>
                </a:lnTo>
                <a:lnTo>
                  <a:pt x="2766153" y="5667375"/>
                </a:lnTo>
                <a:lnTo>
                  <a:pt x="2780441" y="5713413"/>
                </a:lnTo>
                <a:lnTo>
                  <a:pt x="2796316" y="5754688"/>
                </a:lnTo>
                <a:lnTo>
                  <a:pt x="2815366" y="5791200"/>
                </a:lnTo>
                <a:lnTo>
                  <a:pt x="2834416" y="5829300"/>
                </a:lnTo>
                <a:lnTo>
                  <a:pt x="2853466" y="5867400"/>
                </a:lnTo>
                <a:lnTo>
                  <a:pt x="2869341" y="5903913"/>
                </a:lnTo>
                <a:lnTo>
                  <a:pt x="2885216" y="5945188"/>
                </a:lnTo>
                <a:lnTo>
                  <a:pt x="2901091" y="5991225"/>
                </a:lnTo>
                <a:lnTo>
                  <a:pt x="2912203" y="6043613"/>
                </a:lnTo>
                <a:lnTo>
                  <a:pt x="2918553" y="6103938"/>
                </a:lnTo>
                <a:lnTo>
                  <a:pt x="2921728" y="6172200"/>
                </a:lnTo>
                <a:lnTo>
                  <a:pt x="2918553" y="6240463"/>
                </a:lnTo>
                <a:lnTo>
                  <a:pt x="2912203" y="6300788"/>
                </a:lnTo>
                <a:lnTo>
                  <a:pt x="2901091" y="6353175"/>
                </a:lnTo>
                <a:lnTo>
                  <a:pt x="2885216" y="6399213"/>
                </a:lnTo>
                <a:lnTo>
                  <a:pt x="2869341" y="6440488"/>
                </a:lnTo>
                <a:lnTo>
                  <a:pt x="2853466" y="6477000"/>
                </a:lnTo>
                <a:lnTo>
                  <a:pt x="2834416" y="6515100"/>
                </a:lnTo>
                <a:lnTo>
                  <a:pt x="2815366" y="6553200"/>
                </a:lnTo>
                <a:lnTo>
                  <a:pt x="2796316" y="6589713"/>
                </a:lnTo>
                <a:lnTo>
                  <a:pt x="2780441" y="6630988"/>
                </a:lnTo>
                <a:lnTo>
                  <a:pt x="2766153" y="6677025"/>
                </a:lnTo>
                <a:lnTo>
                  <a:pt x="2755041" y="6729413"/>
                </a:lnTo>
                <a:lnTo>
                  <a:pt x="2747103" y="6789738"/>
                </a:lnTo>
                <a:lnTo>
                  <a:pt x="2745516" y="6858000"/>
                </a:lnTo>
                <a:lnTo>
                  <a:pt x="2202677" y="6858000"/>
                </a:lnTo>
                <a:lnTo>
                  <a:pt x="203590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C467EAEF-38A1-4DBE-A2A7-C4288EC2564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xmlns="" id="{EE87BB4B-0243-45A1-B71C-7DC5BC5600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0519" y="351988"/>
            <a:ext cx="7789900" cy="6020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159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xmlns="" id="{8A25BF79-9ED2-4290-8C48-1AB107B674E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xmlns="" id="{68A549F5-BF47-4351-BA22-B5991998447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>
            <a:off x="-1" y="0"/>
            <a:ext cx="2921728" cy="6858000"/>
          </a:xfrm>
          <a:custGeom>
            <a:avLst/>
            <a:gdLst>
              <a:gd name="connsiteX0" fmla="*/ 0 w 2921728"/>
              <a:gd name="connsiteY0" fmla="*/ 0 h 6858000"/>
              <a:gd name="connsiteX1" fmla="*/ 2035903 w 2921728"/>
              <a:gd name="connsiteY1" fmla="*/ 0 h 6858000"/>
              <a:gd name="connsiteX2" fmla="*/ 2202677 w 2921728"/>
              <a:gd name="connsiteY2" fmla="*/ 0 h 6858000"/>
              <a:gd name="connsiteX3" fmla="*/ 2745516 w 2921728"/>
              <a:gd name="connsiteY3" fmla="*/ 0 h 6858000"/>
              <a:gd name="connsiteX4" fmla="*/ 2747103 w 2921728"/>
              <a:gd name="connsiteY4" fmla="*/ 68263 h 6858000"/>
              <a:gd name="connsiteX5" fmla="*/ 2755041 w 2921728"/>
              <a:gd name="connsiteY5" fmla="*/ 128588 h 6858000"/>
              <a:gd name="connsiteX6" fmla="*/ 2766153 w 2921728"/>
              <a:gd name="connsiteY6" fmla="*/ 180975 h 6858000"/>
              <a:gd name="connsiteX7" fmla="*/ 2780441 w 2921728"/>
              <a:gd name="connsiteY7" fmla="*/ 227013 h 6858000"/>
              <a:gd name="connsiteX8" fmla="*/ 2796316 w 2921728"/>
              <a:gd name="connsiteY8" fmla="*/ 268288 h 6858000"/>
              <a:gd name="connsiteX9" fmla="*/ 2815366 w 2921728"/>
              <a:gd name="connsiteY9" fmla="*/ 304800 h 6858000"/>
              <a:gd name="connsiteX10" fmla="*/ 2834416 w 2921728"/>
              <a:gd name="connsiteY10" fmla="*/ 342900 h 6858000"/>
              <a:gd name="connsiteX11" fmla="*/ 2853466 w 2921728"/>
              <a:gd name="connsiteY11" fmla="*/ 381000 h 6858000"/>
              <a:gd name="connsiteX12" fmla="*/ 2869341 w 2921728"/>
              <a:gd name="connsiteY12" fmla="*/ 417513 h 6858000"/>
              <a:gd name="connsiteX13" fmla="*/ 2885216 w 2921728"/>
              <a:gd name="connsiteY13" fmla="*/ 458788 h 6858000"/>
              <a:gd name="connsiteX14" fmla="*/ 2901091 w 2921728"/>
              <a:gd name="connsiteY14" fmla="*/ 504825 h 6858000"/>
              <a:gd name="connsiteX15" fmla="*/ 2912203 w 2921728"/>
              <a:gd name="connsiteY15" fmla="*/ 557213 h 6858000"/>
              <a:gd name="connsiteX16" fmla="*/ 2918553 w 2921728"/>
              <a:gd name="connsiteY16" fmla="*/ 617538 h 6858000"/>
              <a:gd name="connsiteX17" fmla="*/ 2921728 w 2921728"/>
              <a:gd name="connsiteY17" fmla="*/ 685800 h 6858000"/>
              <a:gd name="connsiteX18" fmla="*/ 2918553 w 2921728"/>
              <a:gd name="connsiteY18" fmla="*/ 754063 h 6858000"/>
              <a:gd name="connsiteX19" fmla="*/ 2912203 w 2921728"/>
              <a:gd name="connsiteY19" fmla="*/ 814388 h 6858000"/>
              <a:gd name="connsiteX20" fmla="*/ 2901091 w 2921728"/>
              <a:gd name="connsiteY20" fmla="*/ 866775 h 6858000"/>
              <a:gd name="connsiteX21" fmla="*/ 2885216 w 2921728"/>
              <a:gd name="connsiteY21" fmla="*/ 912813 h 6858000"/>
              <a:gd name="connsiteX22" fmla="*/ 2869341 w 2921728"/>
              <a:gd name="connsiteY22" fmla="*/ 954088 h 6858000"/>
              <a:gd name="connsiteX23" fmla="*/ 2853466 w 2921728"/>
              <a:gd name="connsiteY23" fmla="*/ 990600 h 6858000"/>
              <a:gd name="connsiteX24" fmla="*/ 2834416 w 2921728"/>
              <a:gd name="connsiteY24" fmla="*/ 1028700 h 6858000"/>
              <a:gd name="connsiteX25" fmla="*/ 2815366 w 2921728"/>
              <a:gd name="connsiteY25" fmla="*/ 1066800 h 6858000"/>
              <a:gd name="connsiteX26" fmla="*/ 2796316 w 2921728"/>
              <a:gd name="connsiteY26" fmla="*/ 1103313 h 6858000"/>
              <a:gd name="connsiteX27" fmla="*/ 2780441 w 2921728"/>
              <a:gd name="connsiteY27" fmla="*/ 1144588 h 6858000"/>
              <a:gd name="connsiteX28" fmla="*/ 2766153 w 2921728"/>
              <a:gd name="connsiteY28" fmla="*/ 1190625 h 6858000"/>
              <a:gd name="connsiteX29" fmla="*/ 2755041 w 2921728"/>
              <a:gd name="connsiteY29" fmla="*/ 1243013 h 6858000"/>
              <a:gd name="connsiteX30" fmla="*/ 2747103 w 2921728"/>
              <a:gd name="connsiteY30" fmla="*/ 1303338 h 6858000"/>
              <a:gd name="connsiteX31" fmla="*/ 2745516 w 2921728"/>
              <a:gd name="connsiteY31" fmla="*/ 1371600 h 6858000"/>
              <a:gd name="connsiteX32" fmla="*/ 2747103 w 2921728"/>
              <a:gd name="connsiteY32" fmla="*/ 1439863 h 6858000"/>
              <a:gd name="connsiteX33" fmla="*/ 2755041 w 2921728"/>
              <a:gd name="connsiteY33" fmla="*/ 1500188 h 6858000"/>
              <a:gd name="connsiteX34" fmla="*/ 2766153 w 2921728"/>
              <a:gd name="connsiteY34" fmla="*/ 1552575 h 6858000"/>
              <a:gd name="connsiteX35" fmla="*/ 2780441 w 2921728"/>
              <a:gd name="connsiteY35" fmla="*/ 1598613 h 6858000"/>
              <a:gd name="connsiteX36" fmla="*/ 2796316 w 2921728"/>
              <a:gd name="connsiteY36" fmla="*/ 1639888 h 6858000"/>
              <a:gd name="connsiteX37" fmla="*/ 2815366 w 2921728"/>
              <a:gd name="connsiteY37" fmla="*/ 1676400 h 6858000"/>
              <a:gd name="connsiteX38" fmla="*/ 2834416 w 2921728"/>
              <a:gd name="connsiteY38" fmla="*/ 1714500 h 6858000"/>
              <a:gd name="connsiteX39" fmla="*/ 2853466 w 2921728"/>
              <a:gd name="connsiteY39" fmla="*/ 1752600 h 6858000"/>
              <a:gd name="connsiteX40" fmla="*/ 2869341 w 2921728"/>
              <a:gd name="connsiteY40" fmla="*/ 1789113 h 6858000"/>
              <a:gd name="connsiteX41" fmla="*/ 2885216 w 2921728"/>
              <a:gd name="connsiteY41" fmla="*/ 1830388 h 6858000"/>
              <a:gd name="connsiteX42" fmla="*/ 2901091 w 2921728"/>
              <a:gd name="connsiteY42" fmla="*/ 1876425 h 6858000"/>
              <a:gd name="connsiteX43" fmla="*/ 2912203 w 2921728"/>
              <a:gd name="connsiteY43" fmla="*/ 1928813 h 6858000"/>
              <a:gd name="connsiteX44" fmla="*/ 2918553 w 2921728"/>
              <a:gd name="connsiteY44" fmla="*/ 1989138 h 6858000"/>
              <a:gd name="connsiteX45" fmla="*/ 2921728 w 2921728"/>
              <a:gd name="connsiteY45" fmla="*/ 2057400 h 6858000"/>
              <a:gd name="connsiteX46" fmla="*/ 2918553 w 2921728"/>
              <a:gd name="connsiteY46" fmla="*/ 2125663 h 6858000"/>
              <a:gd name="connsiteX47" fmla="*/ 2912203 w 2921728"/>
              <a:gd name="connsiteY47" fmla="*/ 2185988 h 6858000"/>
              <a:gd name="connsiteX48" fmla="*/ 2901091 w 2921728"/>
              <a:gd name="connsiteY48" fmla="*/ 2238375 h 6858000"/>
              <a:gd name="connsiteX49" fmla="*/ 2885216 w 2921728"/>
              <a:gd name="connsiteY49" fmla="*/ 2284413 h 6858000"/>
              <a:gd name="connsiteX50" fmla="*/ 2869341 w 2921728"/>
              <a:gd name="connsiteY50" fmla="*/ 2325688 h 6858000"/>
              <a:gd name="connsiteX51" fmla="*/ 2853466 w 2921728"/>
              <a:gd name="connsiteY51" fmla="*/ 2362200 h 6858000"/>
              <a:gd name="connsiteX52" fmla="*/ 2834416 w 2921728"/>
              <a:gd name="connsiteY52" fmla="*/ 2400300 h 6858000"/>
              <a:gd name="connsiteX53" fmla="*/ 2815366 w 2921728"/>
              <a:gd name="connsiteY53" fmla="*/ 2438400 h 6858000"/>
              <a:gd name="connsiteX54" fmla="*/ 2796316 w 2921728"/>
              <a:gd name="connsiteY54" fmla="*/ 2474913 h 6858000"/>
              <a:gd name="connsiteX55" fmla="*/ 2780441 w 2921728"/>
              <a:gd name="connsiteY55" fmla="*/ 2516188 h 6858000"/>
              <a:gd name="connsiteX56" fmla="*/ 2766153 w 2921728"/>
              <a:gd name="connsiteY56" fmla="*/ 2562225 h 6858000"/>
              <a:gd name="connsiteX57" fmla="*/ 2755041 w 2921728"/>
              <a:gd name="connsiteY57" fmla="*/ 2614613 h 6858000"/>
              <a:gd name="connsiteX58" fmla="*/ 2747103 w 2921728"/>
              <a:gd name="connsiteY58" fmla="*/ 2674938 h 6858000"/>
              <a:gd name="connsiteX59" fmla="*/ 2745516 w 2921728"/>
              <a:gd name="connsiteY59" fmla="*/ 2743200 h 6858000"/>
              <a:gd name="connsiteX60" fmla="*/ 2747103 w 2921728"/>
              <a:gd name="connsiteY60" fmla="*/ 2811463 h 6858000"/>
              <a:gd name="connsiteX61" fmla="*/ 2755041 w 2921728"/>
              <a:gd name="connsiteY61" fmla="*/ 2871788 h 6858000"/>
              <a:gd name="connsiteX62" fmla="*/ 2766153 w 2921728"/>
              <a:gd name="connsiteY62" fmla="*/ 2924175 h 6858000"/>
              <a:gd name="connsiteX63" fmla="*/ 2780441 w 2921728"/>
              <a:gd name="connsiteY63" fmla="*/ 2970213 h 6858000"/>
              <a:gd name="connsiteX64" fmla="*/ 2796316 w 2921728"/>
              <a:gd name="connsiteY64" fmla="*/ 3011488 h 6858000"/>
              <a:gd name="connsiteX65" fmla="*/ 2815366 w 2921728"/>
              <a:gd name="connsiteY65" fmla="*/ 3048000 h 6858000"/>
              <a:gd name="connsiteX66" fmla="*/ 2834416 w 2921728"/>
              <a:gd name="connsiteY66" fmla="*/ 3086100 h 6858000"/>
              <a:gd name="connsiteX67" fmla="*/ 2853466 w 2921728"/>
              <a:gd name="connsiteY67" fmla="*/ 3124200 h 6858000"/>
              <a:gd name="connsiteX68" fmla="*/ 2869341 w 2921728"/>
              <a:gd name="connsiteY68" fmla="*/ 3160713 h 6858000"/>
              <a:gd name="connsiteX69" fmla="*/ 2885216 w 2921728"/>
              <a:gd name="connsiteY69" fmla="*/ 3201988 h 6858000"/>
              <a:gd name="connsiteX70" fmla="*/ 2901091 w 2921728"/>
              <a:gd name="connsiteY70" fmla="*/ 3248025 h 6858000"/>
              <a:gd name="connsiteX71" fmla="*/ 2912203 w 2921728"/>
              <a:gd name="connsiteY71" fmla="*/ 3300413 h 6858000"/>
              <a:gd name="connsiteX72" fmla="*/ 2918553 w 2921728"/>
              <a:gd name="connsiteY72" fmla="*/ 3360738 h 6858000"/>
              <a:gd name="connsiteX73" fmla="*/ 2921728 w 2921728"/>
              <a:gd name="connsiteY73" fmla="*/ 3427413 h 6858000"/>
              <a:gd name="connsiteX74" fmla="*/ 2918553 w 2921728"/>
              <a:gd name="connsiteY74" fmla="*/ 3497263 h 6858000"/>
              <a:gd name="connsiteX75" fmla="*/ 2912203 w 2921728"/>
              <a:gd name="connsiteY75" fmla="*/ 3557588 h 6858000"/>
              <a:gd name="connsiteX76" fmla="*/ 2901091 w 2921728"/>
              <a:gd name="connsiteY76" fmla="*/ 3609975 h 6858000"/>
              <a:gd name="connsiteX77" fmla="*/ 2885216 w 2921728"/>
              <a:gd name="connsiteY77" fmla="*/ 3656013 h 6858000"/>
              <a:gd name="connsiteX78" fmla="*/ 2869341 w 2921728"/>
              <a:gd name="connsiteY78" fmla="*/ 3697288 h 6858000"/>
              <a:gd name="connsiteX79" fmla="*/ 2853466 w 2921728"/>
              <a:gd name="connsiteY79" fmla="*/ 3733800 h 6858000"/>
              <a:gd name="connsiteX80" fmla="*/ 2834416 w 2921728"/>
              <a:gd name="connsiteY80" fmla="*/ 3771900 h 6858000"/>
              <a:gd name="connsiteX81" fmla="*/ 2815366 w 2921728"/>
              <a:gd name="connsiteY81" fmla="*/ 3810000 h 6858000"/>
              <a:gd name="connsiteX82" fmla="*/ 2796316 w 2921728"/>
              <a:gd name="connsiteY82" fmla="*/ 3846513 h 6858000"/>
              <a:gd name="connsiteX83" fmla="*/ 2780441 w 2921728"/>
              <a:gd name="connsiteY83" fmla="*/ 3887788 h 6858000"/>
              <a:gd name="connsiteX84" fmla="*/ 2766153 w 2921728"/>
              <a:gd name="connsiteY84" fmla="*/ 3933825 h 6858000"/>
              <a:gd name="connsiteX85" fmla="*/ 2755041 w 2921728"/>
              <a:gd name="connsiteY85" fmla="*/ 3986213 h 6858000"/>
              <a:gd name="connsiteX86" fmla="*/ 2747103 w 2921728"/>
              <a:gd name="connsiteY86" fmla="*/ 4046538 h 6858000"/>
              <a:gd name="connsiteX87" fmla="*/ 2745516 w 2921728"/>
              <a:gd name="connsiteY87" fmla="*/ 4114800 h 6858000"/>
              <a:gd name="connsiteX88" fmla="*/ 2747103 w 2921728"/>
              <a:gd name="connsiteY88" fmla="*/ 4183063 h 6858000"/>
              <a:gd name="connsiteX89" fmla="*/ 2755041 w 2921728"/>
              <a:gd name="connsiteY89" fmla="*/ 4243388 h 6858000"/>
              <a:gd name="connsiteX90" fmla="*/ 2766153 w 2921728"/>
              <a:gd name="connsiteY90" fmla="*/ 4295775 h 6858000"/>
              <a:gd name="connsiteX91" fmla="*/ 2780441 w 2921728"/>
              <a:gd name="connsiteY91" fmla="*/ 4341813 h 6858000"/>
              <a:gd name="connsiteX92" fmla="*/ 2796316 w 2921728"/>
              <a:gd name="connsiteY92" fmla="*/ 4383088 h 6858000"/>
              <a:gd name="connsiteX93" fmla="*/ 2815366 w 2921728"/>
              <a:gd name="connsiteY93" fmla="*/ 4419600 h 6858000"/>
              <a:gd name="connsiteX94" fmla="*/ 2853466 w 2921728"/>
              <a:gd name="connsiteY94" fmla="*/ 4495800 h 6858000"/>
              <a:gd name="connsiteX95" fmla="*/ 2869341 w 2921728"/>
              <a:gd name="connsiteY95" fmla="*/ 4532313 h 6858000"/>
              <a:gd name="connsiteX96" fmla="*/ 2885216 w 2921728"/>
              <a:gd name="connsiteY96" fmla="*/ 4573588 h 6858000"/>
              <a:gd name="connsiteX97" fmla="*/ 2901091 w 2921728"/>
              <a:gd name="connsiteY97" fmla="*/ 4619625 h 6858000"/>
              <a:gd name="connsiteX98" fmla="*/ 2912203 w 2921728"/>
              <a:gd name="connsiteY98" fmla="*/ 4672013 h 6858000"/>
              <a:gd name="connsiteX99" fmla="*/ 2918553 w 2921728"/>
              <a:gd name="connsiteY99" fmla="*/ 4732338 h 6858000"/>
              <a:gd name="connsiteX100" fmla="*/ 2921728 w 2921728"/>
              <a:gd name="connsiteY100" fmla="*/ 4800600 h 6858000"/>
              <a:gd name="connsiteX101" fmla="*/ 2918553 w 2921728"/>
              <a:gd name="connsiteY101" fmla="*/ 4868863 h 6858000"/>
              <a:gd name="connsiteX102" fmla="*/ 2912203 w 2921728"/>
              <a:gd name="connsiteY102" fmla="*/ 4929188 h 6858000"/>
              <a:gd name="connsiteX103" fmla="*/ 2901091 w 2921728"/>
              <a:gd name="connsiteY103" fmla="*/ 4981575 h 6858000"/>
              <a:gd name="connsiteX104" fmla="*/ 2885216 w 2921728"/>
              <a:gd name="connsiteY104" fmla="*/ 5027613 h 6858000"/>
              <a:gd name="connsiteX105" fmla="*/ 2869341 w 2921728"/>
              <a:gd name="connsiteY105" fmla="*/ 5068888 h 6858000"/>
              <a:gd name="connsiteX106" fmla="*/ 2853466 w 2921728"/>
              <a:gd name="connsiteY106" fmla="*/ 5105400 h 6858000"/>
              <a:gd name="connsiteX107" fmla="*/ 2834416 w 2921728"/>
              <a:gd name="connsiteY107" fmla="*/ 5143500 h 6858000"/>
              <a:gd name="connsiteX108" fmla="*/ 2815366 w 2921728"/>
              <a:gd name="connsiteY108" fmla="*/ 5181600 h 6858000"/>
              <a:gd name="connsiteX109" fmla="*/ 2796316 w 2921728"/>
              <a:gd name="connsiteY109" fmla="*/ 5218113 h 6858000"/>
              <a:gd name="connsiteX110" fmla="*/ 2780441 w 2921728"/>
              <a:gd name="connsiteY110" fmla="*/ 5259388 h 6858000"/>
              <a:gd name="connsiteX111" fmla="*/ 2766153 w 2921728"/>
              <a:gd name="connsiteY111" fmla="*/ 5305425 h 6858000"/>
              <a:gd name="connsiteX112" fmla="*/ 2755041 w 2921728"/>
              <a:gd name="connsiteY112" fmla="*/ 5357813 h 6858000"/>
              <a:gd name="connsiteX113" fmla="*/ 2747103 w 2921728"/>
              <a:gd name="connsiteY113" fmla="*/ 5418138 h 6858000"/>
              <a:gd name="connsiteX114" fmla="*/ 2745516 w 2921728"/>
              <a:gd name="connsiteY114" fmla="*/ 5486400 h 6858000"/>
              <a:gd name="connsiteX115" fmla="*/ 2747103 w 2921728"/>
              <a:gd name="connsiteY115" fmla="*/ 5554663 h 6858000"/>
              <a:gd name="connsiteX116" fmla="*/ 2755041 w 2921728"/>
              <a:gd name="connsiteY116" fmla="*/ 5614988 h 6858000"/>
              <a:gd name="connsiteX117" fmla="*/ 2766153 w 2921728"/>
              <a:gd name="connsiteY117" fmla="*/ 5667375 h 6858000"/>
              <a:gd name="connsiteX118" fmla="*/ 2780441 w 2921728"/>
              <a:gd name="connsiteY118" fmla="*/ 5713413 h 6858000"/>
              <a:gd name="connsiteX119" fmla="*/ 2796316 w 2921728"/>
              <a:gd name="connsiteY119" fmla="*/ 5754688 h 6858000"/>
              <a:gd name="connsiteX120" fmla="*/ 2815366 w 2921728"/>
              <a:gd name="connsiteY120" fmla="*/ 5791200 h 6858000"/>
              <a:gd name="connsiteX121" fmla="*/ 2834416 w 2921728"/>
              <a:gd name="connsiteY121" fmla="*/ 5829300 h 6858000"/>
              <a:gd name="connsiteX122" fmla="*/ 2853466 w 2921728"/>
              <a:gd name="connsiteY122" fmla="*/ 5867400 h 6858000"/>
              <a:gd name="connsiteX123" fmla="*/ 2869341 w 2921728"/>
              <a:gd name="connsiteY123" fmla="*/ 5903913 h 6858000"/>
              <a:gd name="connsiteX124" fmla="*/ 2885216 w 2921728"/>
              <a:gd name="connsiteY124" fmla="*/ 5945188 h 6858000"/>
              <a:gd name="connsiteX125" fmla="*/ 2901091 w 2921728"/>
              <a:gd name="connsiteY125" fmla="*/ 5991225 h 6858000"/>
              <a:gd name="connsiteX126" fmla="*/ 2912203 w 2921728"/>
              <a:gd name="connsiteY126" fmla="*/ 6043613 h 6858000"/>
              <a:gd name="connsiteX127" fmla="*/ 2918553 w 2921728"/>
              <a:gd name="connsiteY127" fmla="*/ 6103938 h 6858000"/>
              <a:gd name="connsiteX128" fmla="*/ 2921728 w 2921728"/>
              <a:gd name="connsiteY128" fmla="*/ 6172200 h 6858000"/>
              <a:gd name="connsiteX129" fmla="*/ 2918553 w 2921728"/>
              <a:gd name="connsiteY129" fmla="*/ 6240463 h 6858000"/>
              <a:gd name="connsiteX130" fmla="*/ 2912203 w 2921728"/>
              <a:gd name="connsiteY130" fmla="*/ 6300788 h 6858000"/>
              <a:gd name="connsiteX131" fmla="*/ 2901091 w 2921728"/>
              <a:gd name="connsiteY131" fmla="*/ 6353175 h 6858000"/>
              <a:gd name="connsiteX132" fmla="*/ 2885216 w 2921728"/>
              <a:gd name="connsiteY132" fmla="*/ 6399213 h 6858000"/>
              <a:gd name="connsiteX133" fmla="*/ 2869341 w 2921728"/>
              <a:gd name="connsiteY133" fmla="*/ 6440488 h 6858000"/>
              <a:gd name="connsiteX134" fmla="*/ 2853466 w 2921728"/>
              <a:gd name="connsiteY134" fmla="*/ 6477000 h 6858000"/>
              <a:gd name="connsiteX135" fmla="*/ 2834416 w 2921728"/>
              <a:gd name="connsiteY135" fmla="*/ 6515100 h 6858000"/>
              <a:gd name="connsiteX136" fmla="*/ 2815366 w 2921728"/>
              <a:gd name="connsiteY136" fmla="*/ 6553200 h 6858000"/>
              <a:gd name="connsiteX137" fmla="*/ 2796316 w 2921728"/>
              <a:gd name="connsiteY137" fmla="*/ 6589713 h 6858000"/>
              <a:gd name="connsiteX138" fmla="*/ 2780441 w 2921728"/>
              <a:gd name="connsiteY138" fmla="*/ 6630988 h 6858000"/>
              <a:gd name="connsiteX139" fmla="*/ 2766153 w 2921728"/>
              <a:gd name="connsiteY139" fmla="*/ 6677025 h 6858000"/>
              <a:gd name="connsiteX140" fmla="*/ 2755041 w 2921728"/>
              <a:gd name="connsiteY140" fmla="*/ 6729413 h 6858000"/>
              <a:gd name="connsiteX141" fmla="*/ 2747103 w 2921728"/>
              <a:gd name="connsiteY141" fmla="*/ 6789738 h 6858000"/>
              <a:gd name="connsiteX142" fmla="*/ 2745516 w 2921728"/>
              <a:gd name="connsiteY142" fmla="*/ 6858000 h 6858000"/>
              <a:gd name="connsiteX143" fmla="*/ 2202677 w 2921728"/>
              <a:gd name="connsiteY143" fmla="*/ 6858000 h 6858000"/>
              <a:gd name="connsiteX144" fmla="*/ 2035903 w 2921728"/>
              <a:gd name="connsiteY144" fmla="*/ 6858000 h 6858000"/>
              <a:gd name="connsiteX145" fmla="*/ 0 w 2921728"/>
              <a:gd name="connsiteY14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</a:cxnLst>
            <a:rect l="l" t="t" r="r" b="b"/>
            <a:pathLst>
              <a:path w="2921728" h="6858000">
                <a:moveTo>
                  <a:pt x="0" y="0"/>
                </a:moveTo>
                <a:lnTo>
                  <a:pt x="2035903" y="0"/>
                </a:lnTo>
                <a:lnTo>
                  <a:pt x="2202677" y="0"/>
                </a:lnTo>
                <a:lnTo>
                  <a:pt x="2745516" y="0"/>
                </a:lnTo>
                <a:lnTo>
                  <a:pt x="2747103" y="68263"/>
                </a:lnTo>
                <a:lnTo>
                  <a:pt x="2755041" y="128588"/>
                </a:lnTo>
                <a:lnTo>
                  <a:pt x="2766153" y="180975"/>
                </a:lnTo>
                <a:lnTo>
                  <a:pt x="2780441" y="227013"/>
                </a:lnTo>
                <a:lnTo>
                  <a:pt x="2796316" y="268288"/>
                </a:lnTo>
                <a:lnTo>
                  <a:pt x="2815366" y="304800"/>
                </a:lnTo>
                <a:lnTo>
                  <a:pt x="2834416" y="342900"/>
                </a:lnTo>
                <a:lnTo>
                  <a:pt x="2853466" y="381000"/>
                </a:lnTo>
                <a:lnTo>
                  <a:pt x="2869341" y="417513"/>
                </a:lnTo>
                <a:lnTo>
                  <a:pt x="2885216" y="458788"/>
                </a:lnTo>
                <a:lnTo>
                  <a:pt x="2901091" y="504825"/>
                </a:lnTo>
                <a:lnTo>
                  <a:pt x="2912203" y="557213"/>
                </a:lnTo>
                <a:lnTo>
                  <a:pt x="2918553" y="617538"/>
                </a:lnTo>
                <a:lnTo>
                  <a:pt x="2921728" y="685800"/>
                </a:lnTo>
                <a:lnTo>
                  <a:pt x="2918553" y="754063"/>
                </a:lnTo>
                <a:lnTo>
                  <a:pt x="2912203" y="814388"/>
                </a:lnTo>
                <a:lnTo>
                  <a:pt x="2901091" y="866775"/>
                </a:lnTo>
                <a:lnTo>
                  <a:pt x="2885216" y="912813"/>
                </a:lnTo>
                <a:lnTo>
                  <a:pt x="2869341" y="954088"/>
                </a:lnTo>
                <a:lnTo>
                  <a:pt x="2853466" y="990600"/>
                </a:lnTo>
                <a:lnTo>
                  <a:pt x="2834416" y="1028700"/>
                </a:lnTo>
                <a:lnTo>
                  <a:pt x="2815366" y="1066800"/>
                </a:lnTo>
                <a:lnTo>
                  <a:pt x="2796316" y="1103313"/>
                </a:lnTo>
                <a:lnTo>
                  <a:pt x="2780441" y="1144588"/>
                </a:lnTo>
                <a:lnTo>
                  <a:pt x="2766153" y="1190625"/>
                </a:lnTo>
                <a:lnTo>
                  <a:pt x="2755041" y="1243013"/>
                </a:lnTo>
                <a:lnTo>
                  <a:pt x="2747103" y="1303338"/>
                </a:lnTo>
                <a:lnTo>
                  <a:pt x="2745516" y="1371600"/>
                </a:lnTo>
                <a:lnTo>
                  <a:pt x="2747103" y="1439863"/>
                </a:lnTo>
                <a:lnTo>
                  <a:pt x="2755041" y="1500188"/>
                </a:lnTo>
                <a:lnTo>
                  <a:pt x="2766153" y="1552575"/>
                </a:lnTo>
                <a:lnTo>
                  <a:pt x="2780441" y="1598613"/>
                </a:lnTo>
                <a:lnTo>
                  <a:pt x="2796316" y="1639888"/>
                </a:lnTo>
                <a:lnTo>
                  <a:pt x="2815366" y="1676400"/>
                </a:lnTo>
                <a:lnTo>
                  <a:pt x="2834416" y="1714500"/>
                </a:lnTo>
                <a:lnTo>
                  <a:pt x="2853466" y="1752600"/>
                </a:lnTo>
                <a:lnTo>
                  <a:pt x="2869341" y="1789113"/>
                </a:lnTo>
                <a:lnTo>
                  <a:pt x="2885216" y="1830388"/>
                </a:lnTo>
                <a:lnTo>
                  <a:pt x="2901091" y="1876425"/>
                </a:lnTo>
                <a:lnTo>
                  <a:pt x="2912203" y="1928813"/>
                </a:lnTo>
                <a:lnTo>
                  <a:pt x="2918553" y="1989138"/>
                </a:lnTo>
                <a:lnTo>
                  <a:pt x="2921728" y="2057400"/>
                </a:lnTo>
                <a:lnTo>
                  <a:pt x="2918553" y="2125663"/>
                </a:lnTo>
                <a:lnTo>
                  <a:pt x="2912203" y="2185988"/>
                </a:lnTo>
                <a:lnTo>
                  <a:pt x="2901091" y="2238375"/>
                </a:lnTo>
                <a:lnTo>
                  <a:pt x="2885216" y="2284413"/>
                </a:lnTo>
                <a:lnTo>
                  <a:pt x="2869341" y="2325688"/>
                </a:lnTo>
                <a:lnTo>
                  <a:pt x="2853466" y="2362200"/>
                </a:lnTo>
                <a:lnTo>
                  <a:pt x="2834416" y="2400300"/>
                </a:lnTo>
                <a:lnTo>
                  <a:pt x="2815366" y="2438400"/>
                </a:lnTo>
                <a:lnTo>
                  <a:pt x="2796316" y="2474913"/>
                </a:lnTo>
                <a:lnTo>
                  <a:pt x="2780441" y="2516188"/>
                </a:lnTo>
                <a:lnTo>
                  <a:pt x="2766153" y="2562225"/>
                </a:lnTo>
                <a:lnTo>
                  <a:pt x="2755041" y="2614613"/>
                </a:lnTo>
                <a:lnTo>
                  <a:pt x="2747103" y="2674938"/>
                </a:lnTo>
                <a:lnTo>
                  <a:pt x="2745516" y="2743200"/>
                </a:lnTo>
                <a:lnTo>
                  <a:pt x="2747103" y="2811463"/>
                </a:lnTo>
                <a:lnTo>
                  <a:pt x="2755041" y="2871788"/>
                </a:lnTo>
                <a:lnTo>
                  <a:pt x="2766153" y="2924175"/>
                </a:lnTo>
                <a:lnTo>
                  <a:pt x="2780441" y="2970213"/>
                </a:lnTo>
                <a:lnTo>
                  <a:pt x="2796316" y="3011488"/>
                </a:lnTo>
                <a:lnTo>
                  <a:pt x="2815366" y="3048000"/>
                </a:lnTo>
                <a:lnTo>
                  <a:pt x="2834416" y="3086100"/>
                </a:lnTo>
                <a:lnTo>
                  <a:pt x="2853466" y="3124200"/>
                </a:lnTo>
                <a:lnTo>
                  <a:pt x="2869341" y="3160713"/>
                </a:lnTo>
                <a:lnTo>
                  <a:pt x="2885216" y="3201988"/>
                </a:lnTo>
                <a:lnTo>
                  <a:pt x="2901091" y="3248025"/>
                </a:lnTo>
                <a:lnTo>
                  <a:pt x="2912203" y="3300413"/>
                </a:lnTo>
                <a:lnTo>
                  <a:pt x="2918553" y="3360738"/>
                </a:lnTo>
                <a:lnTo>
                  <a:pt x="2921728" y="3427413"/>
                </a:lnTo>
                <a:lnTo>
                  <a:pt x="2918553" y="3497263"/>
                </a:lnTo>
                <a:lnTo>
                  <a:pt x="2912203" y="3557588"/>
                </a:lnTo>
                <a:lnTo>
                  <a:pt x="2901091" y="3609975"/>
                </a:lnTo>
                <a:lnTo>
                  <a:pt x="2885216" y="3656013"/>
                </a:lnTo>
                <a:lnTo>
                  <a:pt x="2869341" y="3697288"/>
                </a:lnTo>
                <a:lnTo>
                  <a:pt x="2853466" y="3733800"/>
                </a:lnTo>
                <a:lnTo>
                  <a:pt x="2834416" y="3771900"/>
                </a:lnTo>
                <a:lnTo>
                  <a:pt x="2815366" y="3810000"/>
                </a:lnTo>
                <a:lnTo>
                  <a:pt x="2796316" y="3846513"/>
                </a:lnTo>
                <a:lnTo>
                  <a:pt x="2780441" y="3887788"/>
                </a:lnTo>
                <a:lnTo>
                  <a:pt x="2766153" y="3933825"/>
                </a:lnTo>
                <a:lnTo>
                  <a:pt x="2755041" y="3986213"/>
                </a:lnTo>
                <a:lnTo>
                  <a:pt x="2747103" y="4046538"/>
                </a:lnTo>
                <a:lnTo>
                  <a:pt x="2745516" y="4114800"/>
                </a:lnTo>
                <a:lnTo>
                  <a:pt x="2747103" y="4183063"/>
                </a:lnTo>
                <a:lnTo>
                  <a:pt x="2755041" y="4243388"/>
                </a:lnTo>
                <a:lnTo>
                  <a:pt x="2766153" y="4295775"/>
                </a:lnTo>
                <a:lnTo>
                  <a:pt x="2780441" y="4341813"/>
                </a:lnTo>
                <a:lnTo>
                  <a:pt x="2796316" y="4383088"/>
                </a:lnTo>
                <a:lnTo>
                  <a:pt x="2815366" y="4419600"/>
                </a:lnTo>
                <a:lnTo>
                  <a:pt x="2853466" y="4495800"/>
                </a:lnTo>
                <a:lnTo>
                  <a:pt x="2869341" y="4532313"/>
                </a:lnTo>
                <a:lnTo>
                  <a:pt x="2885216" y="4573588"/>
                </a:lnTo>
                <a:lnTo>
                  <a:pt x="2901091" y="4619625"/>
                </a:lnTo>
                <a:lnTo>
                  <a:pt x="2912203" y="4672013"/>
                </a:lnTo>
                <a:lnTo>
                  <a:pt x="2918553" y="4732338"/>
                </a:lnTo>
                <a:lnTo>
                  <a:pt x="2921728" y="4800600"/>
                </a:lnTo>
                <a:lnTo>
                  <a:pt x="2918553" y="4868863"/>
                </a:lnTo>
                <a:lnTo>
                  <a:pt x="2912203" y="4929188"/>
                </a:lnTo>
                <a:lnTo>
                  <a:pt x="2901091" y="4981575"/>
                </a:lnTo>
                <a:lnTo>
                  <a:pt x="2885216" y="5027613"/>
                </a:lnTo>
                <a:lnTo>
                  <a:pt x="2869341" y="5068888"/>
                </a:lnTo>
                <a:lnTo>
                  <a:pt x="2853466" y="5105400"/>
                </a:lnTo>
                <a:lnTo>
                  <a:pt x="2834416" y="5143500"/>
                </a:lnTo>
                <a:lnTo>
                  <a:pt x="2815366" y="5181600"/>
                </a:lnTo>
                <a:lnTo>
                  <a:pt x="2796316" y="5218113"/>
                </a:lnTo>
                <a:lnTo>
                  <a:pt x="2780441" y="5259388"/>
                </a:lnTo>
                <a:lnTo>
                  <a:pt x="2766153" y="5305425"/>
                </a:lnTo>
                <a:lnTo>
                  <a:pt x="2755041" y="5357813"/>
                </a:lnTo>
                <a:lnTo>
                  <a:pt x="2747103" y="5418138"/>
                </a:lnTo>
                <a:lnTo>
                  <a:pt x="2745516" y="5486400"/>
                </a:lnTo>
                <a:lnTo>
                  <a:pt x="2747103" y="5554663"/>
                </a:lnTo>
                <a:lnTo>
                  <a:pt x="2755041" y="5614988"/>
                </a:lnTo>
                <a:lnTo>
                  <a:pt x="2766153" y="5667375"/>
                </a:lnTo>
                <a:lnTo>
                  <a:pt x="2780441" y="5713413"/>
                </a:lnTo>
                <a:lnTo>
                  <a:pt x="2796316" y="5754688"/>
                </a:lnTo>
                <a:lnTo>
                  <a:pt x="2815366" y="5791200"/>
                </a:lnTo>
                <a:lnTo>
                  <a:pt x="2834416" y="5829300"/>
                </a:lnTo>
                <a:lnTo>
                  <a:pt x="2853466" y="5867400"/>
                </a:lnTo>
                <a:lnTo>
                  <a:pt x="2869341" y="5903913"/>
                </a:lnTo>
                <a:lnTo>
                  <a:pt x="2885216" y="5945188"/>
                </a:lnTo>
                <a:lnTo>
                  <a:pt x="2901091" y="5991225"/>
                </a:lnTo>
                <a:lnTo>
                  <a:pt x="2912203" y="6043613"/>
                </a:lnTo>
                <a:lnTo>
                  <a:pt x="2918553" y="6103938"/>
                </a:lnTo>
                <a:lnTo>
                  <a:pt x="2921728" y="6172200"/>
                </a:lnTo>
                <a:lnTo>
                  <a:pt x="2918553" y="6240463"/>
                </a:lnTo>
                <a:lnTo>
                  <a:pt x="2912203" y="6300788"/>
                </a:lnTo>
                <a:lnTo>
                  <a:pt x="2901091" y="6353175"/>
                </a:lnTo>
                <a:lnTo>
                  <a:pt x="2885216" y="6399213"/>
                </a:lnTo>
                <a:lnTo>
                  <a:pt x="2869341" y="6440488"/>
                </a:lnTo>
                <a:lnTo>
                  <a:pt x="2853466" y="6477000"/>
                </a:lnTo>
                <a:lnTo>
                  <a:pt x="2834416" y="6515100"/>
                </a:lnTo>
                <a:lnTo>
                  <a:pt x="2815366" y="6553200"/>
                </a:lnTo>
                <a:lnTo>
                  <a:pt x="2796316" y="6589713"/>
                </a:lnTo>
                <a:lnTo>
                  <a:pt x="2780441" y="6630988"/>
                </a:lnTo>
                <a:lnTo>
                  <a:pt x="2766153" y="6677025"/>
                </a:lnTo>
                <a:lnTo>
                  <a:pt x="2755041" y="6729413"/>
                </a:lnTo>
                <a:lnTo>
                  <a:pt x="2747103" y="6789738"/>
                </a:lnTo>
                <a:lnTo>
                  <a:pt x="2745516" y="6858000"/>
                </a:lnTo>
                <a:lnTo>
                  <a:pt x="2202677" y="6858000"/>
                </a:lnTo>
                <a:lnTo>
                  <a:pt x="203590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C467EAEF-38A1-4DBE-A2A7-C4288EC2564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xmlns="" id="{2AE8B1DE-C186-4958-9619-72F11BE11E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3050" y="446441"/>
            <a:ext cx="8087097" cy="5965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811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8A25BF79-9ED2-4290-8C48-1AB107B674E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8A549F5-BF47-4351-BA22-B5991998447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>
            <a:off x="-1" y="0"/>
            <a:ext cx="2921728" cy="6858000"/>
          </a:xfrm>
          <a:custGeom>
            <a:avLst/>
            <a:gdLst>
              <a:gd name="connsiteX0" fmla="*/ 0 w 2921728"/>
              <a:gd name="connsiteY0" fmla="*/ 0 h 6858000"/>
              <a:gd name="connsiteX1" fmla="*/ 2035903 w 2921728"/>
              <a:gd name="connsiteY1" fmla="*/ 0 h 6858000"/>
              <a:gd name="connsiteX2" fmla="*/ 2202677 w 2921728"/>
              <a:gd name="connsiteY2" fmla="*/ 0 h 6858000"/>
              <a:gd name="connsiteX3" fmla="*/ 2745516 w 2921728"/>
              <a:gd name="connsiteY3" fmla="*/ 0 h 6858000"/>
              <a:gd name="connsiteX4" fmla="*/ 2747103 w 2921728"/>
              <a:gd name="connsiteY4" fmla="*/ 68263 h 6858000"/>
              <a:gd name="connsiteX5" fmla="*/ 2755041 w 2921728"/>
              <a:gd name="connsiteY5" fmla="*/ 128588 h 6858000"/>
              <a:gd name="connsiteX6" fmla="*/ 2766153 w 2921728"/>
              <a:gd name="connsiteY6" fmla="*/ 180975 h 6858000"/>
              <a:gd name="connsiteX7" fmla="*/ 2780441 w 2921728"/>
              <a:gd name="connsiteY7" fmla="*/ 227013 h 6858000"/>
              <a:gd name="connsiteX8" fmla="*/ 2796316 w 2921728"/>
              <a:gd name="connsiteY8" fmla="*/ 268288 h 6858000"/>
              <a:gd name="connsiteX9" fmla="*/ 2815366 w 2921728"/>
              <a:gd name="connsiteY9" fmla="*/ 304800 h 6858000"/>
              <a:gd name="connsiteX10" fmla="*/ 2834416 w 2921728"/>
              <a:gd name="connsiteY10" fmla="*/ 342900 h 6858000"/>
              <a:gd name="connsiteX11" fmla="*/ 2853466 w 2921728"/>
              <a:gd name="connsiteY11" fmla="*/ 381000 h 6858000"/>
              <a:gd name="connsiteX12" fmla="*/ 2869341 w 2921728"/>
              <a:gd name="connsiteY12" fmla="*/ 417513 h 6858000"/>
              <a:gd name="connsiteX13" fmla="*/ 2885216 w 2921728"/>
              <a:gd name="connsiteY13" fmla="*/ 458788 h 6858000"/>
              <a:gd name="connsiteX14" fmla="*/ 2901091 w 2921728"/>
              <a:gd name="connsiteY14" fmla="*/ 504825 h 6858000"/>
              <a:gd name="connsiteX15" fmla="*/ 2912203 w 2921728"/>
              <a:gd name="connsiteY15" fmla="*/ 557213 h 6858000"/>
              <a:gd name="connsiteX16" fmla="*/ 2918553 w 2921728"/>
              <a:gd name="connsiteY16" fmla="*/ 617538 h 6858000"/>
              <a:gd name="connsiteX17" fmla="*/ 2921728 w 2921728"/>
              <a:gd name="connsiteY17" fmla="*/ 685800 h 6858000"/>
              <a:gd name="connsiteX18" fmla="*/ 2918553 w 2921728"/>
              <a:gd name="connsiteY18" fmla="*/ 754063 h 6858000"/>
              <a:gd name="connsiteX19" fmla="*/ 2912203 w 2921728"/>
              <a:gd name="connsiteY19" fmla="*/ 814388 h 6858000"/>
              <a:gd name="connsiteX20" fmla="*/ 2901091 w 2921728"/>
              <a:gd name="connsiteY20" fmla="*/ 866775 h 6858000"/>
              <a:gd name="connsiteX21" fmla="*/ 2885216 w 2921728"/>
              <a:gd name="connsiteY21" fmla="*/ 912813 h 6858000"/>
              <a:gd name="connsiteX22" fmla="*/ 2869341 w 2921728"/>
              <a:gd name="connsiteY22" fmla="*/ 954088 h 6858000"/>
              <a:gd name="connsiteX23" fmla="*/ 2853466 w 2921728"/>
              <a:gd name="connsiteY23" fmla="*/ 990600 h 6858000"/>
              <a:gd name="connsiteX24" fmla="*/ 2834416 w 2921728"/>
              <a:gd name="connsiteY24" fmla="*/ 1028700 h 6858000"/>
              <a:gd name="connsiteX25" fmla="*/ 2815366 w 2921728"/>
              <a:gd name="connsiteY25" fmla="*/ 1066800 h 6858000"/>
              <a:gd name="connsiteX26" fmla="*/ 2796316 w 2921728"/>
              <a:gd name="connsiteY26" fmla="*/ 1103313 h 6858000"/>
              <a:gd name="connsiteX27" fmla="*/ 2780441 w 2921728"/>
              <a:gd name="connsiteY27" fmla="*/ 1144588 h 6858000"/>
              <a:gd name="connsiteX28" fmla="*/ 2766153 w 2921728"/>
              <a:gd name="connsiteY28" fmla="*/ 1190625 h 6858000"/>
              <a:gd name="connsiteX29" fmla="*/ 2755041 w 2921728"/>
              <a:gd name="connsiteY29" fmla="*/ 1243013 h 6858000"/>
              <a:gd name="connsiteX30" fmla="*/ 2747103 w 2921728"/>
              <a:gd name="connsiteY30" fmla="*/ 1303338 h 6858000"/>
              <a:gd name="connsiteX31" fmla="*/ 2745516 w 2921728"/>
              <a:gd name="connsiteY31" fmla="*/ 1371600 h 6858000"/>
              <a:gd name="connsiteX32" fmla="*/ 2747103 w 2921728"/>
              <a:gd name="connsiteY32" fmla="*/ 1439863 h 6858000"/>
              <a:gd name="connsiteX33" fmla="*/ 2755041 w 2921728"/>
              <a:gd name="connsiteY33" fmla="*/ 1500188 h 6858000"/>
              <a:gd name="connsiteX34" fmla="*/ 2766153 w 2921728"/>
              <a:gd name="connsiteY34" fmla="*/ 1552575 h 6858000"/>
              <a:gd name="connsiteX35" fmla="*/ 2780441 w 2921728"/>
              <a:gd name="connsiteY35" fmla="*/ 1598613 h 6858000"/>
              <a:gd name="connsiteX36" fmla="*/ 2796316 w 2921728"/>
              <a:gd name="connsiteY36" fmla="*/ 1639888 h 6858000"/>
              <a:gd name="connsiteX37" fmla="*/ 2815366 w 2921728"/>
              <a:gd name="connsiteY37" fmla="*/ 1676400 h 6858000"/>
              <a:gd name="connsiteX38" fmla="*/ 2834416 w 2921728"/>
              <a:gd name="connsiteY38" fmla="*/ 1714500 h 6858000"/>
              <a:gd name="connsiteX39" fmla="*/ 2853466 w 2921728"/>
              <a:gd name="connsiteY39" fmla="*/ 1752600 h 6858000"/>
              <a:gd name="connsiteX40" fmla="*/ 2869341 w 2921728"/>
              <a:gd name="connsiteY40" fmla="*/ 1789113 h 6858000"/>
              <a:gd name="connsiteX41" fmla="*/ 2885216 w 2921728"/>
              <a:gd name="connsiteY41" fmla="*/ 1830388 h 6858000"/>
              <a:gd name="connsiteX42" fmla="*/ 2901091 w 2921728"/>
              <a:gd name="connsiteY42" fmla="*/ 1876425 h 6858000"/>
              <a:gd name="connsiteX43" fmla="*/ 2912203 w 2921728"/>
              <a:gd name="connsiteY43" fmla="*/ 1928813 h 6858000"/>
              <a:gd name="connsiteX44" fmla="*/ 2918553 w 2921728"/>
              <a:gd name="connsiteY44" fmla="*/ 1989138 h 6858000"/>
              <a:gd name="connsiteX45" fmla="*/ 2921728 w 2921728"/>
              <a:gd name="connsiteY45" fmla="*/ 2057400 h 6858000"/>
              <a:gd name="connsiteX46" fmla="*/ 2918553 w 2921728"/>
              <a:gd name="connsiteY46" fmla="*/ 2125663 h 6858000"/>
              <a:gd name="connsiteX47" fmla="*/ 2912203 w 2921728"/>
              <a:gd name="connsiteY47" fmla="*/ 2185988 h 6858000"/>
              <a:gd name="connsiteX48" fmla="*/ 2901091 w 2921728"/>
              <a:gd name="connsiteY48" fmla="*/ 2238375 h 6858000"/>
              <a:gd name="connsiteX49" fmla="*/ 2885216 w 2921728"/>
              <a:gd name="connsiteY49" fmla="*/ 2284413 h 6858000"/>
              <a:gd name="connsiteX50" fmla="*/ 2869341 w 2921728"/>
              <a:gd name="connsiteY50" fmla="*/ 2325688 h 6858000"/>
              <a:gd name="connsiteX51" fmla="*/ 2853466 w 2921728"/>
              <a:gd name="connsiteY51" fmla="*/ 2362200 h 6858000"/>
              <a:gd name="connsiteX52" fmla="*/ 2834416 w 2921728"/>
              <a:gd name="connsiteY52" fmla="*/ 2400300 h 6858000"/>
              <a:gd name="connsiteX53" fmla="*/ 2815366 w 2921728"/>
              <a:gd name="connsiteY53" fmla="*/ 2438400 h 6858000"/>
              <a:gd name="connsiteX54" fmla="*/ 2796316 w 2921728"/>
              <a:gd name="connsiteY54" fmla="*/ 2474913 h 6858000"/>
              <a:gd name="connsiteX55" fmla="*/ 2780441 w 2921728"/>
              <a:gd name="connsiteY55" fmla="*/ 2516188 h 6858000"/>
              <a:gd name="connsiteX56" fmla="*/ 2766153 w 2921728"/>
              <a:gd name="connsiteY56" fmla="*/ 2562225 h 6858000"/>
              <a:gd name="connsiteX57" fmla="*/ 2755041 w 2921728"/>
              <a:gd name="connsiteY57" fmla="*/ 2614613 h 6858000"/>
              <a:gd name="connsiteX58" fmla="*/ 2747103 w 2921728"/>
              <a:gd name="connsiteY58" fmla="*/ 2674938 h 6858000"/>
              <a:gd name="connsiteX59" fmla="*/ 2745516 w 2921728"/>
              <a:gd name="connsiteY59" fmla="*/ 2743200 h 6858000"/>
              <a:gd name="connsiteX60" fmla="*/ 2747103 w 2921728"/>
              <a:gd name="connsiteY60" fmla="*/ 2811463 h 6858000"/>
              <a:gd name="connsiteX61" fmla="*/ 2755041 w 2921728"/>
              <a:gd name="connsiteY61" fmla="*/ 2871788 h 6858000"/>
              <a:gd name="connsiteX62" fmla="*/ 2766153 w 2921728"/>
              <a:gd name="connsiteY62" fmla="*/ 2924175 h 6858000"/>
              <a:gd name="connsiteX63" fmla="*/ 2780441 w 2921728"/>
              <a:gd name="connsiteY63" fmla="*/ 2970213 h 6858000"/>
              <a:gd name="connsiteX64" fmla="*/ 2796316 w 2921728"/>
              <a:gd name="connsiteY64" fmla="*/ 3011488 h 6858000"/>
              <a:gd name="connsiteX65" fmla="*/ 2815366 w 2921728"/>
              <a:gd name="connsiteY65" fmla="*/ 3048000 h 6858000"/>
              <a:gd name="connsiteX66" fmla="*/ 2834416 w 2921728"/>
              <a:gd name="connsiteY66" fmla="*/ 3086100 h 6858000"/>
              <a:gd name="connsiteX67" fmla="*/ 2853466 w 2921728"/>
              <a:gd name="connsiteY67" fmla="*/ 3124200 h 6858000"/>
              <a:gd name="connsiteX68" fmla="*/ 2869341 w 2921728"/>
              <a:gd name="connsiteY68" fmla="*/ 3160713 h 6858000"/>
              <a:gd name="connsiteX69" fmla="*/ 2885216 w 2921728"/>
              <a:gd name="connsiteY69" fmla="*/ 3201988 h 6858000"/>
              <a:gd name="connsiteX70" fmla="*/ 2901091 w 2921728"/>
              <a:gd name="connsiteY70" fmla="*/ 3248025 h 6858000"/>
              <a:gd name="connsiteX71" fmla="*/ 2912203 w 2921728"/>
              <a:gd name="connsiteY71" fmla="*/ 3300413 h 6858000"/>
              <a:gd name="connsiteX72" fmla="*/ 2918553 w 2921728"/>
              <a:gd name="connsiteY72" fmla="*/ 3360738 h 6858000"/>
              <a:gd name="connsiteX73" fmla="*/ 2921728 w 2921728"/>
              <a:gd name="connsiteY73" fmla="*/ 3427413 h 6858000"/>
              <a:gd name="connsiteX74" fmla="*/ 2918553 w 2921728"/>
              <a:gd name="connsiteY74" fmla="*/ 3497263 h 6858000"/>
              <a:gd name="connsiteX75" fmla="*/ 2912203 w 2921728"/>
              <a:gd name="connsiteY75" fmla="*/ 3557588 h 6858000"/>
              <a:gd name="connsiteX76" fmla="*/ 2901091 w 2921728"/>
              <a:gd name="connsiteY76" fmla="*/ 3609975 h 6858000"/>
              <a:gd name="connsiteX77" fmla="*/ 2885216 w 2921728"/>
              <a:gd name="connsiteY77" fmla="*/ 3656013 h 6858000"/>
              <a:gd name="connsiteX78" fmla="*/ 2869341 w 2921728"/>
              <a:gd name="connsiteY78" fmla="*/ 3697288 h 6858000"/>
              <a:gd name="connsiteX79" fmla="*/ 2853466 w 2921728"/>
              <a:gd name="connsiteY79" fmla="*/ 3733800 h 6858000"/>
              <a:gd name="connsiteX80" fmla="*/ 2834416 w 2921728"/>
              <a:gd name="connsiteY80" fmla="*/ 3771900 h 6858000"/>
              <a:gd name="connsiteX81" fmla="*/ 2815366 w 2921728"/>
              <a:gd name="connsiteY81" fmla="*/ 3810000 h 6858000"/>
              <a:gd name="connsiteX82" fmla="*/ 2796316 w 2921728"/>
              <a:gd name="connsiteY82" fmla="*/ 3846513 h 6858000"/>
              <a:gd name="connsiteX83" fmla="*/ 2780441 w 2921728"/>
              <a:gd name="connsiteY83" fmla="*/ 3887788 h 6858000"/>
              <a:gd name="connsiteX84" fmla="*/ 2766153 w 2921728"/>
              <a:gd name="connsiteY84" fmla="*/ 3933825 h 6858000"/>
              <a:gd name="connsiteX85" fmla="*/ 2755041 w 2921728"/>
              <a:gd name="connsiteY85" fmla="*/ 3986213 h 6858000"/>
              <a:gd name="connsiteX86" fmla="*/ 2747103 w 2921728"/>
              <a:gd name="connsiteY86" fmla="*/ 4046538 h 6858000"/>
              <a:gd name="connsiteX87" fmla="*/ 2745516 w 2921728"/>
              <a:gd name="connsiteY87" fmla="*/ 4114800 h 6858000"/>
              <a:gd name="connsiteX88" fmla="*/ 2747103 w 2921728"/>
              <a:gd name="connsiteY88" fmla="*/ 4183063 h 6858000"/>
              <a:gd name="connsiteX89" fmla="*/ 2755041 w 2921728"/>
              <a:gd name="connsiteY89" fmla="*/ 4243388 h 6858000"/>
              <a:gd name="connsiteX90" fmla="*/ 2766153 w 2921728"/>
              <a:gd name="connsiteY90" fmla="*/ 4295775 h 6858000"/>
              <a:gd name="connsiteX91" fmla="*/ 2780441 w 2921728"/>
              <a:gd name="connsiteY91" fmla="*/ 4341813 h 6858000"/>
              <a:gd name="connsiteX92" fmla="*/ 2796316 w 2921728"/>
              <a:gd name="connsiteY92" fmla="*/ 4383088 h 6858000"/>
              <a:gd name="connsiteX93" fmla="*/ 2815366 w 2921728"/>
              <a:gd name="connsiteY93" fmla="*/ 4419600 h 6858000"/>
              <a:gd name="connsiteX94" fmla="*/ 2853466 w 2921728"/>
              <a:gd name="connsiteY94" fmla="*/ 4495800 h 6858000"/>
              <a:gd name="connsiteX95" fmla="*/ 2869341 w 2921728"/>
              <a:gd name="connsiteY95" fmla="*/ 4532313 h 6858000"/>
              <a:gd name="connsiteX96" fmla="*/ 2885216 w 2921728"/>
              <a:gd name="connsiteY96" fmla="*/ 4573588 h 6858000"/>
              <a:gd name="connsiteX97" fmla="*/ 2901091 w 2921728"/>
              <a:gd name="connsiteY97" fmla="*/ 4619625 h 6858000"/>
              <a:gd name="connsiteX98" fmla="*/ 2912203 w 2921728"/>
              <a:gd name="connsiteY98" fmla="*/ 4672013 h 6858000"/>
              <a:gd name="connsiteX99" fmla="*/ 2918553 w 2921728"/>
              <a:gd name="connsiteY99" fmla="*/ 4732338 h 6858000"/>
              <a:gd name="connsiteX100" fmla="*/ 2921728 w 2921728"/>
              <a:gd name="connsiteY100" fmla="*/ 4800600 h 6858000"/>
              <a:gd name="connsiteX101" fmla="*/ 2918553 w 2921728"/>
              <a:gd name="connsiteY101" fmla="*/ 4868863 h 6858000"/>
              <a:gd name="connsiteX102" fmla="*/ 2912203 w 2921728"/>
              <a:gd name="connsiteY102" fmla="*/ 4929188 h 6858000"/>
              <a:gd name="connsiteX103" fmla="*/ 2901091 w 2921728"/>
              <a:gd name="connsiteY103" fmla="*/ 4981575 h 6858000"/>
              <a:gd name="connsiteX104" fmla="*/ 2885216 w 2921728"/>
              <a:gd name="connsiteY104" fmla="*/ 5027613 h 6858000"/>
              <a:gd name="connsiteX105" fmla="*/ 2869341 w 2921728"/>
              <a:gd name="connsiteY105" fmla="*/ 5068888 h 6858000"/>
              <a:gd name="connsiteX106" fmla="*/ 2853466 w 2921728"/>
              <a:gd name="connsiteY106" fmla="*/ 5105400 h 6858000"/>
              <a:gd name="connsiteX107" fmla="*/ 2834416 w 2921728"/>
              <a:gd name="connsiteY107" fmla="*/ 5143500 h 6858000"/>
              <a:gd name="connsiteX108" fmla="*/ 2815366 w 2921728"/>
              <a:gd name="connsiteY108" fmla="*/ 5181600 h 6858000"/>
              <a:gd name="connsiteX109" fmla="*/ 2796316 w 2921728"/>
              <a:gd name="connsiteY109" fmla="*/ 5218113 h 6858000"/>
              <a:gd name="connsiteX110" fmla="*/ 2780441 w 2921728"/>
              <a:gd name="connsiteY110" fmla="*/ 5259388 h 6858000"/>
              <a:gd name="connsiteX111" fmla="*/ 2766153 w 2921728"/>
              <a:gd name="connsiteY111" fmla="*/ 5305425 h 6858000"/>
              <a:gd name="connsiteX112" fmla="*/ 2755041 w 2921728"/>
              <a:gd name="connsiteY112" fmla="*/ 5357813 h 6858000"/>
              <a:gd name="connsiteX113" fmla="*/ 2747103 w 2921728"/>
              <a:gd name="connsiteY113" fmla="*/ 5418138 h 6858000"/>
              <a:gd name="connsiteX114" fmla="*/ 2745516 w 2921728"/>
              <a:gd name="connsiteY114" fmla="*/ 5486400 h 6858000"/>
              <a:gd name="connsiteX115" fmla="*/ 2747103 w 2921728"/>
              <a:gd name="connsiteY115" fmla="*/ 5554663 h 6858000"/>
              <a:gd name="connsiteX116" fmla="*/ 2755041 w 2921728"/>
              <a:gd name="connsiteY116" fmla="*/ 5614988 h 6858000"/>
              <a:gd name="connsiteX117" fmla="*/ 2766153 w 2921728"/>
              <a:gd name="connsiteY117" fmla="*/ 5667375 h 6858000"/>
              <a:gd name="connsiteX118" fmla="*/ 2780441 w 2921728"/>
              <a:gd name="connsiteY118" fmla="*/ 5713413 h 6858000"/>
              <a:gd name="connsiteX119" fmla="*/ 2796316 w 2921728"/>
              <a:gd name="connsiteY119" fmla="*/ 5754688 h 6858000"/>
              <a:gd name="connsiteX120" fmla="*/ 2815366 w 2921728"/>
              <a:gd name="connsiteY120" fmla="*/ 5791200 h 6858000"/>
              <a:gd name="connsiteX121" fmla="*/ 2834416 w 2921728"/>
              <a:gd name="connsiteY121" fmla="*/ 5829300 h 6858000"/>
              <a:gd name="connsiteX122" fmla="*/ 2853466 w 2921728"/>
              <a:gd name="connsiteY122" fmla="*/ 5867400 h 6858000"/>
              <a:gd name="connsiteX123" fmla="*/ 2869341 w 2921728"/>
              <a:gd name="connsiteY123" fmla="*/ 5903913 h 6858000"/>
              <a:gd name="connsiteX124" fmla="*/ 2885216 w 2921728"/>
              <a:gd name="connsiteY124" fmla="*/ 5945188 h 6858000"/>
              <a:gd name="connsiteX125" fmla="*/ 2901091 w 2921728"/>
              <a:gd name="connsiteY125" fmla="*/ 5991225 h 6858000"/>
              <a:gd name="connsiteX126" fmla="*/ 2912203 w 2921728"/>
              <a:gd name="connsiteY126" fmla="*/ 6043613 h 6858000"/>
              <a:gd name="connsiteX127" fmla="*/ 2918553 w 2921728"/>
              <a:gd name="connsiteY127" fmla="*/ 6103938 h 6858000"/>
              <a:gd name="connsiteX128" fmla="*/ 2921728 w 2921728"/>
              <a:gd name="connsiteY128" fmla="*/ 6172200 h 6858000"/>
              <a:gd name="connsiteX129" fmla="*/ 2918553 w 2921728"/>
              <a:gd name="connsiteY129" fmla="*/ 6240463 h 6858000"/>
              <a:gd name="connsiteX130" fmla="*/ 2912203 w 2921728"/>
              <a:gd name="connsiteY130" fmla="*/ 6300788 h 6858000"/>
              <a:gd name="connsiteX131" fmla="*/ 2901091 w 2921728"/>
              <a:gd name="connsiteY131" fmla="*/ 6353175 h 6858000"/>
              <a:gd name="connsiteX132" fmla="*/ 2885216 w 2921728"/>
              <a:gd name="connsiteY132" fmla="*/ 6399213 h 6858000"/>
              <a:gd name="connsiteX133" fmla="*/ 2869341 w 2921728"/>
              <a:gd name="connsiteY133" fmla="*/ 6440488 h 6858000"/>
              <a:gd name="connsiteX134" fmla="*/ 2853466 w 2921728"/>
              <a:gd name="connsiteY134" fmla="*/ 6477000 h 6858000"/>
              <a:gd name="connsiteX135" fmla="*/ 2834416 w 2921728"/>
              <a:gd name="connsiteY135" fmla="*/ 6515100 h 6858000"/>
              <a:gd name="connsiteX136" fmla="*/ 2815366 w 2921728"/>
              <a:gd name="connsiteY136" fmla="*/ 6553200 h 6858000"/>
              <a:gd name="connsiteX137" fmla="*/ 2796316 w 2921728"/>
              <a:gd name="connsiteY137" fmla="*/ 6589713 h 6858000"/>
              <a:gd name="connsiteX138" fmla="*/ 2780441 w 2921728"/>
              <a:gd name="connsiteY138" fmla="*/ 6630988 h 6858000"/>
              <a:gd name="connsiteX139" fmla="*/ 2766153 w 2921728"/>
              <a:gd name="connsiteY139" fmla="*/ 6677025 h 6858000"/>
              <a:gd name="connsiteX140" fmla="*/ 2755041 w 2921728"/>
              <a:gd name="connsiteY140" fmla="*/ 6729413 h 6858000"/>
              <a:gd name="connsiteX141" fmla="*/ 2747103 w 2921728"/>
              <a:gd name="connsiteY141" fmla="*/ 6789738 h 6858000"/>
              <a:gd name="connsiteX142" fmla="*/ 2745516 w 2921728"/>
              <a:gd name="connsiteY142" fmla="*/ 6858000 h 6858000"/>
              <a:gd name="connsiteX143" fmla="*/ 2202677 w 2921728"/>
              <a:gd name="connsiteY143" fmla="*/ 6858000 h 6858000"/>
              <a:gd name="connsiteX144" fmla="*/ 2035903 w 2921728"/>
              <a:gd name="connsiteY144" fmla="*/ 6858000 h 6858000"/>
              <a:gd name="connsiteX145" fmla="*/ 0 w 2921728"/>
              <a:gd name="connsiteY14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</a:cxnLst>
            <a:rect l="l" t="t" r="r" b="b"/>
            <a:pathLst>
              <a:path w="2921728" h="6858000">
                <a:moveTo>
                  <a:pt x="0" y="0"/>
                </a:moveTo>
                <a:lnTo>
                  <a:pt x="2035903" y="0"/>
                </a:lnTo>
                <a:lnTo>
                  <a:pt x="2202677" y="0"/>
                </a:lnTo>
                <a:lnTo>
                  <a:pt x="2745516" y="0"/>
                </a:lnTo>
                <a:lnTo>
                  <a:pt x="2747103" y="68263"/>
                </a:lnTo>
                <a:lnTo>
                  <a:pt x="2755041" y="128588"/>
                </a:lnTo>
                <a:lnTo>
                  <a:pt x="2766153" y="180975"/>
                </a:lnTo>
                <a:lnTo>
                  <a:pt x="2780441" y="227013"/>
                </a:lnTo>
                <a:lnTo>
                  <a:pt x="2796316" y="268288"/>
                </a:lnTo>
                <a:lnTo>
                  <a:pt x="2815366" y="304800"/>
                </a:lnTo>
                <a:lnTo>
                  <a:pt x="2834416" y="342900"/>
                </a:lnTo>
                <a:lnTo>
                  <a:pt x="2853466" y="381000"/>
                </a:lnTo>
                <a:lnTo>
                  <a:pt x="2869341" y="417513"/>
                </a:lnTo>
                <a:lnTo>
                  <a:pt x="2885216" y="458788"/>
                </a:lnTo>
                <a:lnTo>
                  <a:pt x="2901091" y="504825"/>
                </a:lnTo>
                <a:lnTo>
                  <a:pt x="2912203" y="557213"/>
                </a:lnTo>
                <a:lnTo>
                  <a:pt x="2918553" y="617538"/>
                </a:lnTo>
                <a:lnTo>
                  <a:pt x="2921728" y="685800"/>
                </a:lnTo>
                <a:lnTo>
                  <a:pt x="2918553" y="754063"/>
                </a:lnTo>
                <a:lnTo>
                  <a:pt x="2912203" y="814388"/>
                </a:lnTo>
                <a:lnTo>
                  <a:pt x="2901091" y="866775"/>
                </a:lnTo>
                <a:lnTo>
                  <a:pt x="2885216" y="912813"/>
                </a:lnTo>
                <a:lnTo>
                  <a:pt x="2869341" y="954088"/>
                </a:lnTo>
                <a:lnTo>
                  <a:pt x="2853466" y="990600"/>
                </a:lnTo>
                <a:lnTo>
                  <a:pt x="2834416" y="1028700"/>
                </a:lnTo>
                <a:lnTo>
                  <a:pt x="2815366" y="1066800"/>
                </a:lnTo>
                <a:lnTo>
                  <a:pt x="2796316" y="1103313"/>
                </a:lnTo>
                <a:lnTo>
                  <a:pt x="2780441" y="1144588"/>
                </a:lnTo>
                <a:lnTo>
                  <a:pt x="2766153" y="1190625"/>
                </a:lnTo>
                <a:lnTo>
                  <a:pt x="2755041" y="1243013"/>
                </a:lnTo>
                <a:lnTo>
                  <a:pt x="2747103" y="1303338"/>
                </a:lnTo>
                <a:lnTo>
                  <a:pt x="2745516" y="1371600"/>
                </a:lnTo>
                <a:lnTo>
                  <a:pt x="2747103" y="1439863"/>
                </a:lnTo>
                <a:lnTo>
                  <a:pt x="2755041" y="1500188"/>
                </a:lnTo>
                <a:lnTo>
                  <a:pt x="2766153" y="1552575"/>
                </a:lnTo>
                <a:lnTo>
                  <a:pt x="2780441" y="1598613"/>
                </a:lnTo>
                <a:lnTo>
                  <a:pt x="2796316" y="1639888"/>
                </a:lnTo>
                <a:lnTo>
                  <a:pt x="2815366" y="1676400"/>
                </a:lnTo>
                <a:lnTo>
                  <a:pt x="2834416" y="1714500"/>
                </a:lnTo>
                <a:lnTo>
                  <a:pt x="2853466" y="1752600"/>
                </a:lnTo>
                <a:lnTo>
                  <a:pt x="2869341" y="1789113"/>
                </a:lnTo>
                <a:lnTo>
                  <a:pt x="2885216" y="1830388"/>
                </a:lnTo>
                <a:lnTo>
                  <a:pt x="2901091" y="1876425"/>
                </a:lnTo>
                <a:lnTo>
                  <a:pt x="2912203" y="1928813"/>
                </a:lnTo>
                <a:lnTo>
                  <a:pt x="2918553" y="1989138"/>
                </a:lnTo>
                <a:lnTo>
                  <a:pt x="2921728" y="2057400"/>
                </a:lnTo>
                <a:lnTo>
                  <a:pt x="2918553" y="2125663"/>
                </a:lnTo>
                <a:lnTo>
                  <a:pt x="2912203" y="2185988"/>
                </a:lnTo>
                <a:lnTo>
                  <a:pt x="2901091" y="2238375"/>
                </a:lnTo>
                <a:lnTo>
                  <a:pt x="2885216" y="2284413"/>
                </a:lnTo>
                <a:lnTo>
                  <a:pt x="2869341" y="2325688"/>
                </a:lnTo>
                <a:lnTo>
                  <a:pt x="2853466" y="2362200"/>
                </a:lnTo>
                <a:lnTo>
                  <a:pt x="2834416" y="2400300"/>
                </a:lnTo>
                <a:lnTo>
                  <a:pt x="2815366" y="2438400"/>
                </a:lnTo>
                <a:lnTo>
                  <a:pt x="2796316" y="2474913"/>
                </a:lnTo>
                <a:lnTo>
                  <a:pt x="2780441" y="2516188"/>
                </a:lnTo>
                <a:lnTo>
                  <a:pt x="2766153" y="2562225"/>
                </a:lnTo>
                <a:lnTo>
                  <a:pt x="2755041" y="2614613"/>
                </a:lnTo>
                <a:lnTo>
                  <a:pt x="2747103" y="2674938"/>
                </a:lnTo>
                <a:lnTo>
                  <a:pt x="2745516" y="2743200"/>
                </a:lnTo>
                <a:lnTo>
                  <a:pt x="2747103" y="2811463"/>
                </a:lnTo>
                <a:lnTo>
                  <a:pt x="2755041" y="2871788"/>
                </a:lnTo>
                <a:lnTo>
                  <a:pt x="2766153" y="2924175"/>
                </a:lnTo>
                <a:lnTo>
                  <a:pt x="2780441" y="2970213"/>
                </a:lnTo>
                <a:lnTo>
                  <a:pt x="2796316" y="3011488"/>
                </a:lnTo>
                <a:lnTo>
                  <a:pt x="2815366" y="3048000"/>
                </a:lnTo>
                <a:lnTo>
                  <a:pt x="2834416" y="3086100"/>
                </a:lnTo>
                <a:lnTo>
                  <a:pt x="2853466" y="3124200"/>
                </a:lnTo>
                <a:lnTo>
                  <a:pt x="2869341" y="3160713"/>
                </a:lnTo>
                <a:lnTo>
                  <a:pt x="2885216" y="3201988"/>
                </a:lnTo>
                <a:lnTo>
                  <a:pt x="2901091" y="3248025"/>
                </a:lnTo>
                <a:lnTo>
                  <a:pt x="2912203" y="3300413"/>
                </a:lnTo>
                <a:lnTo>
                  <a:pt x="2918553" y="3360738"/>
                </a:lnTo>
                <a:lnTo>
                  <a:pt x="2921728" y="3427413"/>
                </a:lnTo>
                <a:lnTo>
                  <a:pt x="2918553" y="3497263"/>
                </a:lnTo>
                <a:lnTo>
                  <a:pt x="2912203" y="3557588"/>
                </a:lnTo>
                <a:lnTo>
                  <a:pt x="2901091" y="3609975"/>
                </a:lnTo>
                <a:lnTo>
                  <a:pt x="2885216" y="3656013"/>
                </a:lnTo>
                <a:lnTo>
                  <a:pt x="2869341" y="3697288"/>
                </a:lnTo>
                <a:lnTo>
                  <a:pt x="2853466" y="3733800"/>
                </a:lnTo>
                <a:lnTo>
                  <a:pt x="2834416" y="3771900"/>
                </a:lnTo>
                <a:lnTo>
                  <a:pt x="2815366" y="3810000"/>
                </a:lnTo>
                <a:lnTo>
                  <a:pt x="2796316" y="3846513"/>
                </a:lnTo>
                <a:lnTo>
                  <a:pt x="2780441" y="3887788"/>
                </a:lnTo>
                <a:lnTo>
                  <a:pt x="2766153" y="3933825"/>
                </a:lnTo>
                <a:lnTo>
                  <a:pt x="2755041" y="3986213"/>
                </a:lnTo>
                <a:lnTo>
                  <a:pt x="2747103" y="4046538"/>
                </a:lnTo>
                <a:lnTo>
                  <a:pt x="2745516" y="4114800"/>
                </a:lnTo>
                <a:lnTo>
                  <a:pt x="2747103" y="4183063"/>
                </a:lnTo>
                <a:lnTo>
                  <a:pt x="2755041" y="4243388"/>
                </a:lnTo>
                <a:lnTo>
                  <a:pt x="2766153" y="4295775"/>
                </a:lnTo>
                <a:lnTo>
                  <a:pt x="2780441" y="4341813"/>
                </a:lnTo>
                <a:lnTo>
                  <a:pt x="2796316" y="4383088"/>
                </a:lnTo>
                <a:lnTo>
                  <a:pt x="2815366" y="4419600"/>
                </a:lnTo>
                <a:lnTo>
                  <a:pt x="2853466" y="4495800"/>
                </a:lnTo>
                <a:lnTo>
                  <a:pt x="2869341" y="4532313"/>
                </a:lnTo>
                <a:lnTo>
                  <a:pt x="2885216" y="4573588"/>
                </a:lnTo>
                <a:lnTo>
                  <a:pt x="2901091" y="4619625"/>
                </a:lnTo>
                <a:lnTo>
                  <a:pt x="2912203" y="4672013"/>
                </a:lnTo>
                <a:lnTo>
                  <a:pt x="2918553" y="4732338"/>
                </a:lnTo>
                <a:lnTo>
                  <a:pt x="2921728" y="4800600"/>
                </a:lnTo>
                <a:lnTo>
                  <a:pt x="2918553" y="4868863"/>
                </a:lnTo>
                <a:lnTo>
                  <a:pt x="2912203" y="4929188"/>
                </a:lnTo>
                <a:lnTo>
                  <a:pt x="2901091" y="4981575"/>
                </a:lnTo>
                <a:lnTo>
                  <a:pt x="2885216" y="5027613"/>
                </a:lnTo>
                <a:lnTo>
                  <a:pt x="2869341" y="5068888"/>
                </a:lnTo>
                <a:lnTo>
                  <a:pt x="2853466" y="5105400"/>
                </a:lnTo>
                <a:lnTo>
                  <a:pt x="2834416" y="5143500"/>
                </a:lnTo>
                <a:lnTo>
                  <a:pt x="2815366" y="5181600"/>
                </a:lnTo>
                <a:lnTo>
                  <a:pt x="2796316" y="5218113"/>
                </a:lnTo>
                <a:lnTo>
                  <a:pt x="2780441" y="5259388"/>
                </a:lnTo>
                <a:lnTo>
                  <a:pt x="2766153" y="5305425"/>
                </a:lnTo>
                <a:lnTo>
                  <a:pt x="2755041" y="5357813"/>
                </a:lnTo>
                <a:lnTo>
                  <a:pt x="2747103" y="5418138"/>
                </a:lnTo>
                <a:lnTo>
                  <a:pt x="2745516" y="5486400"/>
                </a:lnTo>
                <a:lnTo>
                  <a:pt x="2747103" y="5554663"/>
                </a:lnTo>
                <a:lnTo>
                  <a:pt x="2755041" y="5614988"/>
                </a:lnTo>
                <a:lnTo>
                  <a:pt x="2766153" y="5667375"/>
                </a:lnTo>
                <a:lnTo>
                  <a:pt x="2780441" y="5713413"/>
                </a:lnTo>
                <a:lnTo>
                  <a:pt x="2796316" y="5754688"/>
                </a:lnTo>
                <a:lnTo>
                  <a:pt x="2815366" y="5791200"/>
                </a:lnTo>
                <a:lnTo>
                  <a:pt x="2834416" y="5829300"/>
                </a:lnTo>
                <a:lnTo>
                  <a:pt x="2853466" y="5867400"/>
                </a:lnTo>
                <a:lnTo>
                  <a:pt x="2869341" y="5903913"/>
                </a:lnTo>
                <a:lnTo>
                  <a:pt x="2885216" y="5945188"/>
                </a:lnTo>
                <a:lnTo>
                  <a:pt x="2901091" y="5991225"/>
                </a:lnTo>
                <a:lnTo>
                  <a:pt x="2912203" y="6043613"/>
                </a:lnTo>
                <a:lnTo>
                  <a:pt x="2918553" y="6103938"/>
                </a:lnTo>
                <a:lnTo>
                  <a:pt x="2921728" y="6172200"/>
                </a:lnTo>
                <a:lnTo>
                  <a:pt x="2918553" y="6240463"/>
                </a:lnTo>
                <a:lnTo>
                  <a:pt x="2912203" y="6300788"/>
                </a:lnTo>
                <a:lnTo>
                  <a:pt x="2901091" y="6353175"/>
                </a:lnTo>
                <a:lnTo>
                  <a:pt x="2885216" y="6399213"/>
                </a:lnTo>
                <a:lnTo>
                  <a:pt x="2869341" y="6440488"/>
                </a:lnTo>
                <a:lnTo>
                  <a:pt x="2853466" y="6477000"/>
                </a:lnTo>
                <a:lnTo>
                  <a:pt x="2834416" y="6515100"/>
                </a:lnTo>
                <a:lnTo>
                  <a:pt x="2815366" y="6553200"/>
                </a:lnTo>
                <a:lnTo>
                  <a:pt x="2796316" y="6589713"/>
                </a:lnTo>
                <a:lnTo>
                  <a:pt x="2780441" y="6630988"/>
                </a:lnTo>
                <a:lnTo>
                  <a:pt x="2766153" y="6677025"/>
                </a:lnTo>
                <a:lnTo>
                  <a:pt x="2755041" y="6729413"/>
                </a:lnTo>
                <a:lnTo>
                  <a:pt x="2747103" y="6789738"/>
                </a:lnTo>
                <a:lnTo>
                  <a:pt x="2745516" y="6858000"/>
                </a:lnTo>
                <a:lnTo>
                  <a:pt x="2202677" y="6858000"/>
                </a:lnTo>
                <a:lnTo>
                  <a:pt x="203590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C467EAEF-38A1-4DBE-A2A7-C4288EC2564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xmlns="" id="{4900532A-E6AB-42DD-802C-14B978600E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921" y="626349"/>
            <a:ext cx="8391705" cy="5997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59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8A25BF79-9ED2-4290-8C48-1AB107B674E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8A549F5-BF47-4351-BA22-B5991998447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>
            <a:off x="-1" y="0"/>
            <a:ext cx="2921728" cy="6858000"/>
          </a:xfrm>
          <a:custGeom>
            <a:avLst/>
            <a:gdLst>
              <a:gd name="connsiteX0" fmla="*/ 0 w 2921728"/>
              <a:gd name="connsiteY0" fmla="*/ 0 h 6858000"/>
              <a:gd name="connsiteX1" fmla="*/ 2035903 w 2921728"/>
              <a:gd name="connsiteY1" fmla="*/ 0 h 6858000"/>
              <a:gd name="connsiteX2" fmla="*/ 2202677 w 2921728"/>
              <a:gd name="connsiteY2" fmla="*/ 0 h 6858000"/>
              <a:gd name="connsiteX3" fmla="*/ 2745516 w 2921728"/>
              <a:gd name="connsiteY3" fmla="*/ 0 h 6858000"/>
              <a:gd name="connsiteX4" fmla="*/ 2747103 w 2921728"/>
              <a:gd name="connsiteY4" fmla="*/ 68263 h 6858000"/>
              <a:gd name="connsiteX5" fmla="*/ 2755041 w 2921728"/>
              <a:gd name="connsiteY5" fmla="*/ 128588 h 6858000"/>
              <a:gd name="connsiteX6" fmla="*/ 2766153 w 2921728"/>
              <a:gd name="connsiteY6" fmla="*/ 180975 h 6858000"/>
              <a:gd name="connsiteX7" fmla="*/ 2780441 w 2921728"/>
              <a:gd name="connsiteY7" fmla="*/ 227013 h 6858000"/>
              <a:gd name="connsiteX8" fmla="*/ 2796316 w 2921728"/>
              <a:gd name="connsiteY8" fmla="*/ 268288 h 6858000"/>
              <a:gd name="connsiteX9" fmla="*/ 2815366 w 2921728"/>
              <a:gd name="connsiteY9" fmla="*/ 304800 h 6858000"/>
              <a:gd name="connsiteX10" fmla="*/ 2834416 w 2921728"/>
              <a:gd name="connsiteY10" fmla="*/ 342900 h 6858000"/>
              <a:gd name="connsiteX11" fmla="*/ 2853466 w 2921728"/>
              <a:gd name="connsiteY11" fmla="*/ 381000 h 6858000"/>
              <a:gd name="connsiteX12" fmla="*/ 2869341 w 2921728"/>
              <a:gd name="connsiteY12" fmla="*/ 417513 h 6858000"/>
              <a:gd name="connsiteX13" fmla="*/ 2885216 w 2921728"/>
              <a:gd name="connsiteY13" fmla="*/ 458788 h 6858000"/>
              <a:gd name="connsiteX14" fmla="*/ 2901091 w 2921728"/>
              <a:gd name="connsiteY14" fmla="*/ 504825 h 6858000"/>
              <a:gd name="connsiteX15" fmla="*/ 2912203 w 2921728"/>
              <a:gd name="connsiteY15" fmla="*/ 557213 h 6858000"/>
              <a:gd name="connsiteX16" fmla="*/ 2918553 w 2921728"/>
              <a:gd name="connsiteY16" fmla="*/ 617538 h 6858000"/>
              <a:gd name="connsiteX17" fmla="*/ 2921728 w 2921728"/>
              <a:gd name="connsiteY17" fmla="*/ 685800 h 6858000"/>
              <a:gd name="connsiteX18" fmla="*/ 2918553 w 2921728"/>
              <a:gd name="connsiteY18" fmla="*/ 754063 h 6858000"/>
              <a:gd name="connsiteX19" fmla="*/ 2912203 w 2921728"/>
              <a:gd name="connsiteY19" fmla="*/ 814388 h 6858000"/>
              <a:gd name="connsiteX20" fmla="*/ 2901091 w 2921728"/>
              <a:gd name="connsiteY20" fmla="*/ 866775 h 6858000"/>
              <a:gd name="connsiteX21" fmla="*/ 2885216 w 2921728"/>
              <a:gd name="connsiteY21" fmla="*/ 912813 h 6858000"/>
              <a:gd name="connsiteX22" fmla="*/ 2869341 w 2921728"/>
              <a:gd name="connsiteY22" fmla="*/ 954088 h 6858000"/>
              <a:gd name="connsiteX23" fmla="*/ 2853466 w 2921728"/>
              <a:gd name="connsiteY23" fmla="*/ 990600 h 6858000"/>
              <a:gd name="connsiteX24" fmla="*/ 2834416 w 2921728"/>
              <a:gd name="connsiteY24" fmla="*/ 1028700 h 6858000"/>
              <a:gd name="connsiteX25" fmla="*/ 2815366 w 2921728"/>
              <a:gd name="connsiteY25" fmla="*/ 1066800 h 6858000"/>
              <a:gd name="connsiteX26" fmla="*/ 2796316 w 2921728"/>
              <a:gd name="connsiteY26" fmla="*/ 1103313 h 6858000"/>
              <a:gd name="connsiteX27" fmla="*/ 2780441 w 2921728"/>
              <a:gd name="connsiteY27" fmla="*/ 1144588 h 6858000"/>
              <a:gd name="connsiteX28" fmla="*/ 2766153 w 2921728"/>
              <a:gd name="connsiteY28" fmla="*/ 1190625 h 6858000"/>
              <a:gd name="connsiteX29" fmla="*/ 2755041 w 2921728"/>
              <a:gd name="connsiteY29" fmla="*/ 1243013 h 6858000"/>
              <a:gd name="connsiteX30" fmla="*/ 2747103 w 2921728"/>
              <a:gd name="connsiteY30" fmla="*/ 1303338 h 6858000"/>
              <a:gd name="connsiteX31" fmla="*/ 2745516 w 2921728"/>
              <a:gd name="connsiteY31" fmla="*/ 1371600 h 6858000"/>
              <a:gd name="connsiteX32" fmla="*/ 2747103 w 2921728"/>
              <a:gd name="connsiteY32" fmla="*/ 1439863 h 6858000"/>
              <a:gd name="connsiteX33" fmla="*/ 2755041 w 2921728"/>
              <a:gd name="connsiteY33" fmla="*/ 1500188 h 6858000"/>
              <a:gd name="connsiteX34" fmla="*/ 2766153 w 2921728"/>
              <a:gd name="connsiteY34" fmla="*/ 1552575 h 6858000"/>
              <a:gd name="connsiteX35" fmla="*/ 2780441 w 2921728"/>
              <a:gd name="connsiteY35" fmla="*/ 1598613 h 6858000"/>
              <a:gd name="connsiteX36" fmla="*/ 2796316 w 2921728"/>
              <a:gd name="connsiteY36" fmla="*/ 1639888 h 6858000"/>
              <a:gd name="connsiteX37" fmla="*/ 2815366 w 2921728"/>
              <a:gd name="connsiteY37" fmla="*/ 1676400 h 6858000"/>
              <a:gd name="connsiteX38" fmla="*/ 2834416 w 2921728"/>
              <a:gd name="connsiteY38" fmla="*/ 1714500 h 6858000"/>
              <a:gd name="connsiteX39" fmla="*/ 2853466 w 2921728"/>
              <a:gd name="connsiteY39" fmla="*/ 1752600 h 6858000"/>
              <a:gd name="connsiteX40" fmla="*/ 2869341 w 2921728"/>
              <a:gd name="connsiteY40" fmla="*/ 1789113 h 6858000"/>
              <a:gd name="connsiteX41" fmla="*/ 2885216 w 2921728"/>
              <a:gd name="connsiteY41" fmla="*/ 1830388 h 6858000"/>
              <a:gd name="connsiteX42" fmla="*/ 2901091 w 2921728"/>
              <a:gd name="connsiteY42" fmla="*/ 1876425 h 6858000"/>
              <a:gd name="connsiteX43" fmla="*/ 2912203 w 2921728"/>
              <a:gd name="connsiteY43" fmla="*/ 1928813 h 6858000"/>
              <a:gd name="connsiteX44" fmla="*/ 2918553 w 2921728"/>
              <a:gd name="connsiteY44" fmla="*/ 1989138 h 6858000"/>
              <a:gd name="connsiteX45" fmla="*/ 2921728 w 2921728"/>
              <a:gd name="connsiteY45" fmla="*/ 2057400 h 6858000"/>
              <a:gd name="connsiteX46" fmla="*/ 2918553 w 2921728"/>
              <a:gd name="connsiteY46" fmla="*/ 2125663 h 6858000"/>
              <a:gd name="connsiteX47" fmla="*/ 2912203 w 2921728"/>
              <a:gd name="connsiteY47" fmla="*/ 2185988 h 6858000"/>
              <a:gd name="connsiteX48" fmla="*/ 2901091 w 2921728"/>
              <a:gd name="connsiteY48" fmla="*/ 2238375 h 6858000"/>
              <a:gd name="connsiteX49" fmla="*/ 2885216 w 2921728"/>
              <a:gd name="connsiteY49" fmla="*/ 2284413 h 6858000"/>
              <a:gd name="connsiteX50" fmla="*/ 2869341 w 2921728"/>
              <a:gd name="connsiteY50" fmla="*/ 2325688 h 6858000"/>
              <a:gd name="connsiteX51" fmla="*/ 2853466 w 2921728"/>
              <a:gd name="connsiteY51" fmla="*/ 2362200 h 6858000"/>
              <a:gd name="connsiteX52" fmla="*/ 2834416 w 2921728"/>
              <a:gd name="connsiteY52" fmla="*/ 2400300 h 6858000"/>
              <a:gd name="connsiteX53" fmla="*/ 2815366 w 2921728"/>
              <a:gd name="connsiteY53" fmla="*/ 2438400 h 6858000"/>
              <a:gd name="connsiteX54" fmla="*/ 2796316 w 2921728"/>
              <a:gd name="connsiteY54" fmla="*/ 2474913 h 6858000"/>
              <a:gd name="connsiteX55" fmla="*/ 2780441 w 2921728"/>
              <a:gd name="connsiteY55" fmla="*/ 2516188 h 6858000"/>
              <a:gd name="connsiteX56" fmla="*/ 2766153 w 2921728"/>
              <a:gd name="connsiteY56" fmla="*/ 2562225 h 6858000"/>
              <a:gd name="connsiteX57" fmla="*/ 2755041 w 2921728"/>
              <a:gd name="connsiteY57" fmla="*/ 2614613 h 6858000"/>
              <a:gd name="connsiteX58" fmla="*/ 2747103 w 2921728"/>
              <a:gd name="connsiteY58" fmla="*/ 2674938 h 6858000"/>
              <a:gd name="connsiteX59" fmla="*/ 2745516 w 2921728"/>
              <a:gd name="connsiteY59" fmla="*/ 2743200 h 6858000"/>
              <a:gd name="connsiteX60" fmla="*/ 2747103 w 2921728"/>
              <a:gd name="connsiteY60" fmla="*/ 2811463 h 6858000"/>
              <a:gd name="connsiteX61" fmla="*/ 2755041 w 2921728"/>
              <a:gd name="connsiteY61" fmla="*/ 2871788 h 6858000"/>
              <a:gd name="connsiteX62" fmla="*/ 2766153 w 2921728"/>
              <a:gd name="connsiteY62" fmla="*/ 2924175 h 6858000"/>
              <a:gd name="connsiteX63" fmla="*/ 2780441 w 2921728"/>
              <a:gd name="connsiteY63" fmla="*/ 2970213 h 6858000"/>
              <a:gd name="connsiteX64" fmla="*/ 2796316 w 2921728"/>
              <a:gd name="connsiteY64" fmla="*/ 3011488 h 6858000"/>
              <a:gd name="connsiteX65" fmla="*/ 2815366 w 2921728"/>
              <a:gd name="connsiteY65" fmla="*/ 3048000 h 6858000"/>
              <a:gd name="connsiteX66" fmla="*/ 2834416 w 2921728"/>
              <a:gd name="connsiteY66" fmla="*/ 3086100 h 6858000"/>
              <a:gd name="connsiteX67" fmla="*/ 2853466 w 2921728"/>
              <a:gd name="connsiteY67" fmla="*/ 3124200 h 6858000"/>
              <a:gd name="connsiteX68" fmla="*/ 2869341 w 2921728"/>
              <a:gd name="connsiteY68" fmla="*/ 3160713 h 6858000"/>
              <a:gd name="connsiteX69" fmla="*/ 2885216 w 2921728"/>
              <a:gd name="connsiteY69" fmla="*/ 3201988 h 6858000"/>
              <a:gd name="connsiteX70" fmla="*/ 2901091 w 2921728"/>
              <a:gd name="connsiteY70" fmla="*/ 3248025 h 6858000"/>
              <a:gd name="connsiteX71" fmla="*/ 2912203 w 2921728"/>
              <a:gd name="connsiteY71" fmla="*/ 3300413 h 6858000"/>
              <a:gd name="connsiteX72" fmla="*/ 2918553 w 2921728"/>
              <a:gd name="connsiteY72" fmla="*/ 3360738 h 6858000"/>
              <a:gd name="connsiteX73" fmla="*/ 2921728 w 2921728"/>
              <a:gd name="connsiteY73" fmla="*/ 3427413 h 6858000"/>
              <a:gd name="connsiteX74" fmla="*/ 2918553 w 2921728"/>
              <a:gd name="connsiteY74" fmla="*/ 3497263 h 6858000"/>
              <a:gd name="connsiteX75" fmla="*/ 2912203 w 2921728"/>
              <a:gd name="connsiteY75" fmla="*/ 3557588 h 6858000"/>
              <a:gd name="connsiteX76" fmla="*/ 2901091 w 2921728"/>
              <a:gd name="connsiteY76" fmla="*/ 3609975 h 6858000"/>
              <a:gd name="connsiteX77" fmla="*/ 2885216 w 2921728"/>
              <a:gd name="connsiteY77" fmla="*/ 3656013 h 6858000"/>
              <a:gd name="connsiteX78" fmla="*/ 2869341 w 2921728"/>
              <a:gd name="connsiteY78" fmla="*/ 3697288 h 6858000"/>
              <a:gd name="connsiteX79" fmla="*/ 2853466 w 2921728"/>
              <a:gd name="connsiteY79" fmla="*/ 3733800 h 6858000"/>
              <a:gd name="connsiteX80" fmla="*/ 2834416 w 2921728"/>
              <a:gd name="connsiteY80" fmla="*/ 3771900 h 6858000"/>
              <a:gd name="connsiteX81" fmla="*/ 2815366 w 2921728"/>
              <a:gd name="connsiteY81" fmla="*/ 3810000 h 6858000"/>
              <a:gd name="connsiteX82" fmla="*/ 2796316 w 2921728"/>
              <a:gd name="connsiteY82" fmla="*/ 3846513 h 6858000"/>
              <a:gd name="connsiteX83" fmla="*/ 2780441 w 2921728"/>
              <a:gd name="connsiteY83" fmla="*/ 3887788 h 6858000"/>
              <a:gd name="connsiteX84" fmla="*/ 2766153 w 2921728"/>
              <a:gd name="connsiteY84" fmla="*/ 3933825 h 6858000"/>
              <a:gd name="connsiteX85" fmla="*/ 2755041 w 2921728"/>
              <a:gd name="connsiteY85" fmla="*/ 3986213 h 6858000"/>
              <a:gd name="connsiteX86" fmla="*/ 2747103 w 2921728"/>
              <a:gd name="connsiteY86" fmla="*/ 4046538 h 6858000"/>
              <a:gd name="connsiteX87" fmla="*/ 2745516 w 2921728"/>
              <a:gd name="connsiteY87" fmla="*/ 4114800 h 6858000"/>
              <a:gd name="connsiteX88" fmla="*/ 2747103 w 2921728"/>
              <a:gd name="connsiteY88" fmla="*/ 4183063 h 6858000"/>
              <a:gd name="connsiteX89" fmla="*/ 2755041 w 2921728"/>
              <a:gd name="connsiteY89" fmla="*/ 4243388 h 6858000"/>
              <a:gd name="connsiteX90" fmla="*/ 2766153 w 2921728"/>
              <a:gd name="connsiteY90" fmla="*/ 4295775 h 6858000"/>
              <a:gd name="connsiteX91" fmla="*/ 2780441 w 2921728"/>
              <a:gd name="connsiteY91" fmla="*/ 4341813 h 6858000"/>
              <a:gd name="connsiteX92" fmla="*/ 2796316 w 2921728"/>
              <a:gd name="connsiteY92" fmla="*/ 4383088 h 6858000"/>
              <a:gd name="connsiteX93" fmla="*/ 2815366 w 2921728"/>
              <a:gd name="connsiteY93" fmla="*/ 4419600 h 6858000"/>
              <a:gd name="connsiteX94" fmla="*/ 2853466 w 2921728"/>
              <a:gd name="connsiteY94" fmla="*/ 4495800 h 6858000"/>
              <a:gd name="connsiteX95" fmla="*/ 2869341 w 2921728"/>
              <a:gd name="connsiteY95" fmla="*/ 4532313 h 6858000"/>
              <a:gd name="connsiteX96" fmla="*/ 2885216 w 2921728"/>
              <a:gd name="connsiteY96" fmla="*/ 4573588 h 6858000"/>
              <a:gd name="connsiteX97" fmla="*/ 2901091 w 2921728"/>
              <a:gd name="connsiteY97" fmla="*/ 4619625 h 6858000"/>
              <a:gd name="connsiteX98" fmla="*/ 2912203 w 2921728"/>
              <a:gd name="connsiteY98" fmla="*/ 4672013 h 6858000"/>
              <a:gd name="connsiteX99" fmla="*/ 2918553 w 2921728"/>
              <a:gd name="connsiteY99" fmla="*/ 4732338 h 6858000"/>
              <a:gd name="connsiteX100" fmla="*/ 2921728 w 2921728"/>
              <a:gd name="connsiteY100" fmla="*/ 4800600 h 6858000"/>
              <a:gd name="connsiteX101" fmla="*/ 2918553 w 2921728"/>
              <a:gd name="connsiteY101" fmla="*/ 4868863 h 6858000"/>
              <a:gd name="connsiteX102" fmla="*/ 2912203 w 2921728"/>
              <a:gd name="connsiteY102" fmla="*/ 4929188 h 6858000"/>
              <a:gd name="connsiteX103" fmla="*/ 2901091 w 2921728"/>
              <a:gd name="connsiteY103" fmla="*/ 4981575 h 6858000"/>
              <a:gd name="connsiteX104" fmla="*/ 2885216 w 2921728"/>
              <a:gd name="connsiteY104" fmla="*/ 5027613 h 6858000"/>
              <a:gd name="connsiteX105" fmla="*/ 2869341 w 2921728"/>
              <a:gd name="connsiteY105" fmla="*/ 5068888 h 6858000"/>
              <a:gd name="connsiteX106" fmla="*/ 2853466 w 2921728"/>
              <a:gd name="connsiteY106" fmla="*/ 5105400 h 6858000"/>
              <a:gd name="connsiteX107" fmla="*/ 2834416 w 2921728"/>
              <a:gd name="connsiteY107" fmla="*/ 5143500 h 6858000"/>
              <a:gd name="connsiteX108" fmla="*/ 2815366 w 2921728"/>
              <a:gd name="connsiteY108" fmla="*/ 5181600 h 6858000"/>
              <a:gd name="connsiteX109" fmla="*/ 2796316 w 2921728"/>
              <a:gd name="connsiteY109" fmla="*/ 5218113 h 6858000"/>
              <a:gd name="connsiteX110" fmla="*/ 2780441 w 2921728"/>
              <a:gd name="connsiteY110" fmla="*/ 5259388 h 6858000"/>
              <a:gd name="connsiteX111" fmla="*/ 2766153 w 2921728"/>
              <a:gd name="connsiteY111" fmla="*/ 5305425 h 6858000"/>
              <a:gd name="connsiteX112" fmla="*/ 2755041 w 2921728"/>
              <a:gd name="connsiteY112" fmla="*/ 5357813 h 6858000"/>
              <a:gd name="connsiteX113" fmla="*/ 2747103 w 2921728"/>
              <a:gd name="connsiteY113" fmla="*/ 5418138 h 6858000"/>
              <a:gd name="connsiteX114" fmla="*/ 2745516 w 2921728"/>
              <a:gd name="connsiteY114" fmla="*/ 5486400 h 6858000"/>
              <a:gd name="connsiteX115" fmla="*/ 2747103 w 2921728"/>
              <a:gd name="connsiteY115" fmla="*/ 5554663 h 6858000"/>
              <a:gd name="connsiteX116" fmla="*/ 2755041 w 2921728"/>
              <a:gd name="connsiteY116" fmla="*/ 5614988 h 6858000"/>
              <a:gd name="connsiteX117" fmla="*/ 2766153 w 2921728"/>
              <a:gd name="connsiteY117" fmla="*/ 5667375 h 6858000"/>
              <a:gd name="connsiteX118" fmla="*/ 2780441 w 2921728"/>
              <a:gd name="connsiteY118" fmla="*/ 5713413 h 6858000"/>
              <a:gd name="connsiteX119" fmla="*/ 2796316 w 2921728"/>
              <a:gd name="connsiteY119" fmla="*/ 5754688 h 6858000"/>
              <a:gd name="connsiteX120" fmla="*/ 2815366 w 2921728"/>
              <a:gd name="connsiteY120" fmla="*/ 5791200 h 6858000"/>
              <a:gd name="connsiteX121" fmla="*/ 2834416 w 2921728"/>
              <a:gd name="connsiteY121" fmla="*/ 5829300 h 6858000"/>
              <a:gd name="connsiteX122" fmla="*/ 2853466 w 2921728"/>
              <a:gd name="connsiteY122" fmla="*/ 5867400 h 6858000"/>
              <a:gd name="connsiteX123" fmla="*/ 2869341 w 2921728"/>
              <a:gd name="connsiteY123" fmla="*/ 5903913 h 6858000"/>
              <a:gd name="connsiteX124" fmla="*/ 2885216 w 2921728"/>
              <a:gd name="connsiteY124" fmla="*/ 5945188 h 6858000"/>
              <a:gd name="connsiteX125" fmla="*/ 2901091 w 2921728"/>
              <a:gd name="connsiteY125" fmla="*/ 5991225 h 6858000"/>
              <a:gd name="connsiteX126" fmla="*/ 2912203 w 2921728"/>
              <a:gd name="connsiteY126" fmla="*/ 6043613 h 6858000"/>
              <a:gd name="connsiteX127" fmla="*/ 2918553 w 2921728"/>
              <a:gd name="connsiteY127" fmla="*/ 6103938 h 6858000"/>
              <a:gd name="connsiteX128" fmla="*/ 2921728 w 2921728"/>
              <a:gd name="connsiteY128" fmla="*/ 6172200 h 6858000"/>
              <a:gd name="connsiteX129" fmla="*/ 2918553 w 2921728"/>
              <a:gd name="connsiteY129" fmla="*/ 6240463 h 6858000"/>
              <a:gd name="connsiteX130" fmla="*/ 2912203 w 2921728"/>
              <a:gd name="connsiteY130" fmla="*/ 6300788 h 6858000"/>
              <a:gd name="connsiteX131" fmla="*/ 2901091 w 2921728"/>
              <a:gd name="connsiteY131" fmla="*/ 6353175 h 6858000"/>
              <a:gd name="connsiteX132" fmla="*/ 2885216 w 2921728"/>
              <a:gd name="connsiteY132" fmla="*/ 6399213 h 6858000"/>
              <a:gd name="connsiteX133" fmla="*/ 2869341 w 2921728"/>
              <a:gd name="connsiteY133" fmla="*/ 6440488 h 6858000"/>
              <a:gd name="connsiteX134" fmla="*/ 2853466 w 2921728"/>
              <a:gd name="connsiteY134" fmla="*/ 6477000 h 6858000"/>
              <a:gd name="connsiteX135" fmla="*/ 2834416 w 2921728"/>
              <a:gd name="connsiteY135" fmla="*/ 6515100 h 6858000"/>
              <a:gd name="connsiteX136" fmla="*/ 2815366 w 2921728"/>
              <a:gd name="connsiteY136" fmla="*/ 6553200 h 6858000"/>
              <a:gd name="connsiteX137" fmla="*/ 2796316 w 2921728"/>
              <a:gd name="connsiteY137" fmla="*/ 6589713 h 6858000"/>
              <a:gd name="connsiteX138" fmla="*/ 2780441 w 2921728"/>
              <a:gd name="connsiteY138" fmla="*/ 6630988 h 6858000"/>
              <a:gd name="connsiteX139" fmla="*/ 2766153 w 2921728"/>
              <a:gd name="connsiteY139" fmla="*/ 6677025 h 6858000"/>
              <a:gd name="connsiteX140" fmla="*/ 2755041 w 2921728"/>
              <a:gd name="connsiteY140" fmla="*/ 6729413 h 6858000"/>
              <a:gd name="connsiteX141" fmla="*/ 2747103 w 2921728"/>
              <a:gd name="connsiteY141" fmla="*/ 6789738 h 6858000"/>
              <a:gd name="connsiteX142" fmla="*/ 2745516 w 2921728"/>
              <a:gd name="connsiteY142" fmla="*/ 6858000 h 6858000"/>
              <a:gd name="connsiteX143" fmla="*/ 2202677 w 2921728"/>
              <a:gd name="connsiteY143" fmla="*/ 6858000 h 6858000"/>
              <a:gd name="connsiteX144" fmla="*/ 2035903 w 2921728"/>
              <a:gd name="connsiteY144" fmla="*/ 6858000 h 6858000"/>
              <a:gd name="connsiteX145" fmla="*/ 0 w 2921728"/>
              <a:gd name="connsiteY14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</a:cxnLst>
            <a:rect l="l" t="t" r="r" b="b"/>
            <a:pathLst>
              <a:path w="2921728" h="6858000">
                <a:moveTo>
                  <a:pt x="0" y="0"/>
                </a:moveTo>
                <a:lnTo>
                  <a:pt x="2035903" y="0"/>
                </a:lnTo>
                <a:lnTo>
                  <a:pt x="2202677" y="0"/>
                </a:lnTo>
                <a:lnTo>
                  <a:pt x="2745516" y="0"/>
                </a:lnTo>
                <a:lnTo>
                  <a:pt x="2747103" y="68263"/>
                </a:lnTo>
                <a:lnTo>
                  <a:pt x="2755041" y="128588"/>
                </a:lnTo>
                <a:lnTo>
                  <a:pt x="2766153" y="180975"/>
                </a:lnTo>
                <a:lnTo>
                  <a:pt x="2780441" y="227013"/>
                </a:lnTo>
                <a:lnTo>
                  <a:pt x="2796316" y="268288"/>
                </a:lnTo>
                <a:lnTo>
                  <a:pt x="2815366" y="304800"/>
                </a:lnTo>
                <a:lnTo>
                  <a:pt x="2834416" y="342900"/>
                </a:lnTo>
                <a:lnTo>
                  <a:pt x="2853466" y="381000"/>
                </a:lnTo>
                <a:lnTo>
                  <a:pt x="2869341" y="417513"/>
                </a:lnTo>
                <a:lnTo>
                  <a:pt x="2885216" y="458788"/>
                </a:lnTo>
                <a:lnTo>
                  <a:pt x="2901091" y="504825"/>
                </a:lnTo>
                <a:lnTo>
                  <a:pt x="2912203" y="557213"/>
                </a:lnTo>
                <a:lnTo>
                  <a:pt x="2918553" y="617538"/>
                </a:lnTo>
                <a:lnTo>
                  <a:pt x="2921728" y="685800"/>
                </a:lnTo>
                <a:lnTo>
                  <a:pt x="2918553" y="754063"/>
                </a:lnTo>
                <a:lnTo>
                  <a:pt x="2912203" y="814388"/>
                </a:lnTo>
                <a:lnTo>
                  <a:pt x="2901091" y="866775"/>
                </a:lnTo>
                <a:lnTo>
                  <a:pt x="2885216" y="912813"/>
                </a:lnTo>
                <a:lnTo>
                  <a:pt x="2869341" y="954088"/>
                </a:lnTo>
                <a:lnTo>
                  <a:pt x="2853466" y="990600"/>
                </a:lnTo>
                <a:lnTo>
                  <a:pt x="2834416" y="1028700"/>
                </a:lnTo>
                <a:lnTo>
                  <a:pt x="2815366" y="1066800"/>
                </a:lnTo>
                <a:lnTo>
                  <a:pt x="2796316" y="1103313"/>
                </a:lnTo>
                <a:lnTo>
                  <a:pt x="2780441" y="1144588"/>
                </a:lnTo>
                <a:lnTo>
                  <a:pt x="2766153" y="1190625"/>
                </a:lnTo>
                <a:lnTo>
                  <a:pt x="2755041" y="1243013"/>
                </a:lnTo>
                <a:lnTo>
                  <a:pt x="2747103" y="1303338"/>
                </a:lnTo>
                <a:lnTo>
                  <a:pt x="2745516" y="1371600"/>
                </a:lnTo>
                <a:lnTo>
                  <a:pt x="2747103" y="1439863"/>
                </a:lnTo>
                <a:lnTo>
                  <a:pt x="2755041" y="1500188"/>
                </a:lnTo>
                <a:lnTo>
                  <a:pt x="2766153" y="1552575"/>
                </a:lnTo>
                <a:lnTo>
                  <a:pt x="2780441" y="1598613"/>
                </a:lnTo>
                <a:lnTo>
                  <a:pt x="2796316" y="1639888"/>
                </a:lnTo>
                <a:lnTo>
                  <a:pt x="2815366" y="1676400"/>
                </a:lnTo>
                <a:lnTo>
                  <a:pt x="2834416" y="1714500"/>
                </a:lnTo>
                <a:lnTo>
                  <a:pt x="2853466" y="1752600"/>
                </a:lnTo>
                <a:lnTo>
                  <a:pt x="2869341" y="1789113"/>
                </a:lnTo>
                <a:lnTo>
                  <a:pt x="2885216" y="1830388"/>
                </a:lnTo>
                <a:lnTo>
                  <a:pt x="2901091" y="1876425"/>
                </a:lnTo>
                <a:lnTo>
                  <a:pt x="2912203" y="1928813"/>
                </a:lnTo>
                <a:lnTo>
                  <a:pt x="2918553" y="1989138"/>
                </a:lnTo>
                <a:lnTo>
                  <a:pt x="2921728" y="2057400"/>
                </a:lnTo>
                <a:lnTo>
                  <a:pt x="2918553" y="2125663"/>
                </a:lnTo>
                <a:lnTo>
                  <a:pt x="2912203" y="2185988"/>
                </a:lnTo>
                <a:lnTo>
                  <a:pt x="2901091" y="2238375"/>
                </a:lnTo>
                <a:lnTo>
                  <a:pt x="2885216" y="2284413"/>
                </a:lnTo>
                <a:lnTo>
                  <a:pt x="2869341" y="2325688"/>
                </a:lnTo>
                <a:lnTo>
                  <a:pt x="2853466" y="2362200"/>
                </a:lnTo>
                <a:lnTo>
                  <a:pt x="2834416" y="2400300"/>
                </a:lnTo>
                <a:lnTo>
                  <a:pt x="2815366" y="2438400"/>
                </a:lnTo>
                <a:lnTo>
                  <a:pt x="2796316" y="2474913"/>
                </a:lnTo>
                <a:lnTo>
                  <a:pt x="2780441" y="2516188"/>
                </a:lnTo>
                <a:lnTo>
                  <a:pt x="2766153" y="2562225"/>
                </a:lnTo>
                <a:lnTo>
                  <a:pt x="2755041" y="2614613"/>
                </a:lnTo>
                <a:lnTo>
                  <a:pt x="2747103" y="2674938"/>
                </a:lnTo>
                <a:lnTo>
                  <a:pt x="2745516" y="2743200"/>
                </a:lnTo>
                <a:lnTo>
                  <a:pt x="2747103" y="2811463"/>
                </a:lnTo>
                <a:lnTo>
                  <a:pt x="2755041" y="2871788"/>
                </a:lnTo>
                <a:lnTo>
                  <a:pt x="2766153" y="2924175"/>
                </a:lnTo>
                <a:lnTo>
                  <a:pt x="2780441" y="2970213"/>
                </a:lnTo>
                <a:lnTo>
                  <a:pt x="2796316" y="3011488"/>
                </a:lnTo>
                <a:lnTo>
                  <a:pt x="2815366" y="3048000"/>
                </a:lnTo>
                <a:lnTo>
                  <a:pt x="2834416" y="3086100"/>
                </a:lnTo>
                <a:lnTo>
                  <a:pt x="2853466" y="3124200"/>
                </a:lnTo>
                <a:lnTo>
                  <a:pt x="2869341" y="3160713"/>
                </a:lnTo>
                <a:lnTo>
                  <a:pt x="2885216" y="3201988"/>
                </a:lnTo>
                <a:lnTo>
                  <a:pt x="2901091" y="3248025"/>
                </a:lnTo>
                <a:lnTo>
                  <a:pt x="2912203" y="3300413"/>
                </a:lnTo>
                <a:lnTo>
                  <a:pt x="2918553" y="3360738"/>
                </a:lnTo>
                <a:lnTo>
                  <a:pt x="2921728" y="3427413"/>
                </a:lnTo>
                <a:lnTo>
                  <a:pt x="2918553" y="3497263"/>
                </a:lnTo>
                <a:lnTo>
                  <a:pt x="2912203" y="3557588"/>
                </a:lnTo>
                <a:lnTo>
                  <a:pt x="2901091" y="3609975"/>
                </a:lnTo>
                <a:lnTo>
                  <a:pt x="2885216" y="3656013"/>
                </a:lnTo>
                <a:lnTo>
                  <a:pt x="2869341" y="3697288"/>
                </a:lnTo>
                <a:lnTo>
                  <a:pt x="2853466" y="3733800"/>
                </a:lnTo>
                <a:lnTo>
                  <a:pt x="2834416" y="3771900"/>
                </a:lnTo>
                <a:lnTo>
                  <a:pt x="2815366" y="3810000"/>
                </a:lnTo>
                <a:lnTo>
                  <a:pt x="2796316" y="3846513"/>
                </a:lnTo>
                <a:lnTo>
                  <a:pt x="2780441" y="3887788"/>
                </a:lnTo>
                <a:lnTo>
                  <a:pt x="2766153" y="3933825"/>
                </a:lnTo>
                <a:lnTo>
                  <a:pt x="2755041" y="3986213"/>
                </a:lnTo>
                <a:lnTo>
                  <a:pt x="2747103" y="4046538"/>
                </a:lnTo>
                <a:lnTo>
                  <a:pt x="2745516" y="4114800"/>
                </a:lnTo>
                <a:lnTo>
                  <a:pt x="2747103" y="4183063"/>
                </a:lnTo>
                <a:lnTo>
                  <a:pt x="2755041" y="4243388"/>
                </a:lnTo>
                <a:lnTo>
                  <a:pt x="2766153" y="4295775"/>
                </a:lnTo>
                <a:lnTo>
                  <a:pt x="2780441" y="4341813"/>
                </a:lnTo>
                <a:lnTo>
                  <a:pt x="2796316" y="4383088"/>
                </a:lnTo>
                <a:lnTo>
                  <a:pt x="2815366" y="4419600"/>
                </a:lnTo>
                <a:lnTo>
                  <a:pt x="2853466" y="4495800"/>
                </a:lnTo>
                <a:lnTo>
                  <a:pt x="2869341" y="4532313"/>
                </a:lnTo>
                <a:lnTo>
                  <a:pt x="2885216" y="4573588"/>
                </a:lnTo>
                <a:lnTo>
                  <a:pt x="2901091" y="4619625"/>
                </a:lnTo>
                <a:lnTo>
                  <a:pt x="2912203" y="4672013"/>
                </a:lnTo>
                <a:lnTo>
                  <a:pt x="2918553" y="4732338"/>
                </a:lnTo>
                <a:lnTo>
                  <a:pt x="2921728" y="4800600"/>
                </a:lnTo>
                <a:lnTo>
                  <a:pt x="2918553" y="4868863"/>
                </a:lnTo>
                <a:lnTo>
                  <a:pt x="2912203" y="4929188"/>
                </a:lnTo>
                <a:lnTo>
                  <a:pt x="2901091" y="4981575"/>
                </a:lnTo>
                <a:lnTo>
                  <a:pt x="2885216" y="5027613"/>
                </a:lnTo>
                <a:lnTo>
                  <a:pt x="2869341" y="5068888"/>
                </a:lnTo>
                <a:lnTo>
                  <a:pt x="2853466" y="5105400"/>
                </a:lnTo>
                <a:lnTo>
                  <a:pt x="2834416" y="5143500"/>
                </a:lnTo>
                <a:lnTo>
                  <a:pt x="2815366" y="5181600"/>
                </a:lnTo>
                <a:lnTo>
                  <a:pt x="2796316" y="5218113"/>
                </a:lnTo>
                <a:lnTo>
                  <a:pt x="2780441" y="5259388"/>
                </a:lnTo>
                <a:lnTo>
                  <a:pt x="2766153" y="5305425"/>
                </a:lnTo>
                <a:lnTo>
                  <a:pt x="2755041" y="5357813"/>
                </a:lnTo>
                <a:lnTo>
                  <a:pt x="2747103" y="5418138"/>
                </a:lnTo>
                <a:lnTo>
                  <a:pt x="2745516" y="5486400"/>
                </a:lnTo>
                <a:lnTo>
                  <a:pt x="2747103" y="5554663"/>
                </a:lnTo>
                <a:lnTo>
                  <a:pt x="2755041" y="5614988"/>
                </a:lnTo>
                <a:lnTo>
                  <a:pt x="2766153" y="5667375"/>
                </a:lnTo>
                <a:lnTo>
                  <a:pt x="2780441" y="5713413"/>
                </a:lnTo>
                <a:lnTo>
                  <a:pt x="2796316" y="5754688"/>
                </a:lnTo>
                <a:lnTo>
                  <a:pt x="2815366" y="5791200"/>
                </a:lnTo>
                <a:lnTo>
                  <a:pt x="2834416" y="5829300"/>
                </a:lnTo>
                <a:lnTo>
                  <a:pt x="2853466" y="5867400"/>
                </a:lnTo>
                <a:lnTo>
                  <a:pt x="2869341" y="5903913"/>
                </a:lnTo>
                <a:lnTo>
                  <a:pt x="2885216" y="5945188"/>
                </a:lnTo>
                <a:lnTo>
                  <a:pt x="2901091" y="5991225"/>
                </a:lnTo>
                <a:lnTo>
                  <a:pt x="2912203" y="6043613"/>
                </a:lnTo>
                <a:lnTo>
                  <a:pt x="2918553" y="6103938"/>
                </a:lnTo>
                <a:lnTo>
                  <a:pt x="2921728" y="6172200"/>
                </a:lnTo>
                <a:lnTo>
                  <a:pt x="2918553" y="6240463"/>
                </a:lnTo>
                <a:lnTo>
                  <a:pt x="2912203" y="6300788"/>
                </a:lnTo>
                <a:lnTo>
                  <a:pt x="2901091" y="6353175"/>
                </a:lnTo>
                <a:lnTo>
                  <a:pt x="2885216" y="6399213"/>
                </a:lnTo>
                <a:lnTo>
                  <a:pt x="2869341" y="6440488"/>
                </a:lnTo>
                <a:lnTo>
                  <a:pt x="2853466" y="6477000"/>
                </a:lnTo>
                <a:lnTo>
                  <a:pt x="2834416" y="6515100"/>
                </a:lnTo>
                <a:lnTo>
                  <a:pt x="2815366" y="6553200"/>
                </a:lnTo>
                <a:lnTo>
                  <a:pt x="2796316" y="6589713"/>
                </a:lnTo>
                <a:lnTo>
                  <a:pt x="2780441" y="6630988"/>
                </a:lnTo>
                <a:lnTo>
                  <a:pt x="2766153" y="6677025"/>
                </a:lnTo>
                <a:lnTo>
                  <a:pt x="2755041" y="6729413"/>
                </a:lnTo>
                <a:lnTo>
                  <a:pt x="2747103" y="6789738"/>
                </a:lnTo>
                <a:lnTo>
                  <a:pt x="2745516" y="6858000"/>
                </a:lnTo>
                <a:lnTo>
                  <a:pt x="2202677" y="6858000"/>
                </a:lnTo>
                <a:lnTo>
                  <a:pt x="203590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C467EAEF-38A1-4DBE-A2A7-C4288EC2564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xmlns="" id="{ABDD0724-55FD-4C8F-B55E-B12B9E5091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0698" y="677299"/>
            <a:ext cx="8324309" cy="5869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196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8A25BF79-9ED2-4290-8C48-1AB107B674E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8A549F5-BF47-4351-BA22-B5991998447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>
            <a:off x="-1" y="0"/>
            <a:ext cx="2921728" cy="6858000"/>
          </a:xfrm>
          <a:custGeom>
            <a:avLst/>
            <a:gdLst>
              <a:gd name="connsiteX0" fmla="*/ 0 w 2921728"/>
              <a:gd name="connsiteY0" fmla="*/ 0 h 6858000"/>
              <a:gd name="connsiteX1" fmla="*/ 2035903 w 2921728"/>
              <a:gd name="connsiteY1" fmla="*/ 0 h 6858000"/>
              <a:gd name="connsiteX2" fmla="*/ 2202677 w 2921728"/>
              <a:gd name="connsiteY2" fmla="*/ 0 h 6858000"/>
              <a:gd name="connsiteX3" fmla="*/ 2745516 w 2921728"/>
              <a:gd name="connsiteY3" fmla="*/ 0 h 6858000"/>
              <a:gd name="connsiteX4" fmla="*/ 2747103 w 2921728"/>
              <a:gd name="connsiteY4" fmla="*/ 68263 h 6858000"/>
              <a:gd name="connsiteX5" fmla="*/ 2755041 w 2921728"/>
              <a:gd name="connsiteY5" fmla="*/ 128588 h 6858000"/>
              <a:gd name="connsiteX6" fmla="*/ 2766153 w 2921728"/>
              <a:gd name="connsiteY6" fmla="*/ 180975 h 6858000"/>
              <a:gd name="connsiteX7" fmla="*/ 2780441 w 2921728"/>
              <a:gd name="connsiteY7" fmla="*/ 227013 h 6858000"/>
              <a:gd name="connsiteX8" fmla="*/ 2796316 w 2921728"/>
              <a:gd name="connsiteY8" fmla="*/ 268288 h 6858000"/>
              <a:gd name="connsiteX9" fmla="*/ 2815366 w 2921728"/>
              <a:gd name="connsiteY9" fmla="*/ 304800 h 6858000"/>
              <a:gd name="connsiteX10" fmla="*/ 2834416 w 2921728"/>
              <a:gd name="connsiteY10" fmla="*/ 342900 h 6858000"/>
              <a:gd name="connsiteX11" fmla="*/ 2853466 w 2921728"/>
              <a:gd name="connsiteY11" fmla="*/ 381000 h 6858000"/>
              <a:gd name="connsiteX12" fmla="*/ 2869341 w 2921728"/>
              <a:gd name="connsiteY12" fmla="*/ 417513 h 6858000"/>
              <a:gd name="connsiteX13" fmla="*/ 2885216 w 2921728"/>
              <a:gd name="connsiteY13" fmla="*/ 458788 h 6858000"/>
              <a:gd name="connsiteX14" fmla="*/ 2901091 w 2921728"/>
              <a:gd name="connsiteY14" fmla="*/ 504825 h 6858000"/>
              <a:gd name="connsiteX15" fmla="*/ 2912203 w 2921728"/>
              <a:gd name="connsiteY15" fmla="*/ 557213 h 6858000"/>
              <a:gd name="connsiteX16" fmla="*/ 2918553 w 2921728"/>
              <a:gd name="connsiteY16" fmla="*/ 617538 h 6858000"/>
              <a:gd name="connsiteX17" fmla="*/ 2921728 w 2921728"/>
              <a:gd name="connsiteY17" fmla="*/ 685800 h 6858000"/>
              <a:gd name="connsiteX18" fmla="*/ 2918553 w 2921728"/>
              <a:gd name="connsiteY18" fmla="*/ 754063 h 6858000"/>
              <a:gd name="connsiteX19" fmla="*/ 2912203 w 2921728"/>
              <a:gd name="connsiteY19" fmla="*/ 814388 h 6858000"/>
              <a:gd name="connsiteX20" fmla="*/ 2901091 w 2921728"/>
              <a:gd name="connsiteY20" fmla="*/ 866775 h 6858000"/>
              <a:gd name="connsiteX21" fmla="*/ 2885216 w 2921728"/>
              <a:gd name="connsiteY21" fmla="*/ 912813 h 6858000"/>
              <a:gd name="connsiteX22" fmla="*/ 2869341 w 2921728"/>
              <a:gd name="connsiteY22" fmla="*/ 954088 h 6858000"/>
              <a:gd name="connsiteX23" fmla="*/ 2853466 w 2921728"/>
              <a:gd name="connsiteY23" fmla="*/ 990600 h 6858000"/>
              <a:gd name="connsiteX24" fmla="*/ 2834416 w 2921728"/>
              <a:gd name="connsiteY24" fmla="*/ 1028700 h 6858000"/>
              <a:gd name="connsiteX25" fmla="*/ 2815366 w 2921728"/>
              <a:gd name="connsiteY25" fmla="*/ 1066800 h 6858000"/>
              <a:gd name="connsiteX26" fmla="*/ 2796316 w 2921728"/>
              <a:gd name="connsiteY26" fmla="*/ 1103313 h 6858000"/>
              <a:gd name="connsiteX27" fmla="*/ 2780441 w 2921728"/>
              <a:gd name="connsiteY27" fmla="*/ 1144588 h 6858000"/>
              <a:gd name="connsiteX28" fmla="*/ 2766153 w 2921728"/>
              <a:gd name="connsiteY28" fmla="*/ 1190625 h 6858000"/>
              <a:gd name="connsiteX29" fmla="*/ 2755041 w 2921728"/>
              <a:gd name="connsiteY29" fmla="*/ 1243013 h 6858000"/>
              <a:gd name="connsiteX30" fmla="*/ 2747103 w 2921728"/>
              <a:gd name="connsiteY30" fmla="*/ 1303338 h 6858000"/>
              <a:gd name="connsiteX31" fmla="*/ 2745516 w 2921728"/>
              <a:gd name="connsiteY31" fmla="*/ 1371600 h 6858000"/>
              <a:gd name="connsiteX32" fmla="*/ 2747103 w 2921728"/>
              <a:gd name="connsiteY32" fmla="*/ 1439863 h 6858000"/>
              <a:gd name="connsiteX33" fmla="*/ 2755041 w 2921728"/>
              <a:gd name="connsiteY33" fmla="*/ 1500188 h 6858000"/>
              <a:gd name="connsiteX34" fmla="*/ 2766153 w 2921728"/>
              <a:gd name="connsiteY34" fmla="*/ 1552575 h 6858000"/>
              <a:gd name="connsiteX35" fmla="*/ 2780441 w 2921728"/>
              <a:gd name="connsiteY35" fmla="*/ 1598613 h 6858000"/>
              <a:gd name="connsiteX36" fmla="*/ 2796316 w 2921728"/>
              <a:gd name="connsiteY36" fmla="*/ 1639888 h 6858000"/>
              <a:gd name="connsiteX37" fmla="*/ 2815366 w 2921728"/>
              <a:gd name="connsiteY37" fmla="*/ 1676400 h 6858000"/>
              <a:gd name="connsiteX38" fmla="*/ 2834416 w 2921728"/>
              <a:gd name="connsiteY38" fmla="*/ 1714500 h 6858000"/>
              <a:gd name="connsiteX39" fmla="*/ 2853466 w 2921728"/>
              <a:gd name="connsiteY39" fmla="*/ 1752600 h 6858000"/>
              <a:gd name="connsiteX40" fmla="*/ 2869341 w 2921728"/>
              <a:gd name="connsiteY40" fmla="*/ 1789113 h 6858000"/>
              <a:gd name="connsiteX41" fmla="*/ 2885216 w 2921728"/>
              <a:gd name="connsiteY41" fmla="*/ 1830388 h 6858000"/>
              <a:gd name="connsiteX42" fmla="*/ 2901091 w 2921728"/>
              <a:gd name="connsiteY42" fmla="*/ 1876425 h 6858000"/>
              <a:gd name="connsiteX43" fmla="*/ 2912203 w 2921728"/>
              <a:gd name="connsiteY43" fmla="*/ 1928813 h 6858000"/>
              <a:gd name="connsiteX44" fmla="*/ 2918553 w 2921728"/>
              <a:gd name="connsiteY44" fmla="*/ 1989138 h 6858000"/>
              <a:gd name="connsiteX45" fmla="*/ 2921728 w 2921728"/>
              <a:gd name="connsiteY45" fmla="*/ 2057400 h 6858000"/>
              <a:gd name="connsiteX46" fmla="*/ 2918553 w 2921728"/>
              <a:gd name="connsiteY46" fmla="*/ 2125663 h 6858000"/>
              <a:gd name="connsiteX47" fmla="*/ 2912203 w 2921728"/>
              <a:gd name="connsiteY47" fmla="*/ 2185988 h 6858000"/>
              <a:gd name="connsiteX48" fmla="*/ 2901091 w 2921728"/>
              <a:gd name="connsiteY48" fmla="*/ 2238375 h 6858000"/>
              <a:gd name="connsiteX49" fmla="*/ 2885216 w 2921728"/>
              <a:gd name="connsiteY49" fmla="*/ 2284413 h 6858000"/>
              <a:gd name="connsiteX50" fmla="*/ 2869341 w 2921728"/>
              <a:gd name="connsiteY50" fmla="*/ 2325688 h 6858000"/>
              <a:gd name="connsiteX51" fmla="*/ 2853466 w 2921728"/>
              <a:gd name="connsiteY51" fmla="*/ 2362200 h 6858000"/>
              <a:gd name="connsiteX52" fmla="*/ 2834416 w 2921728"/>
              <a:gd name="connsiteY52" fmla="*/ 2400300 h 6858000"/>
              <a:gd name="connsiteX53" fmla="*/ 2815366 w 2921728"/>
              <a:gd name="connsiteY53" fmla="*/ 2438400 h 6858000"/>
              <a:gd name="connsiteX54" fmla="*/ 2796316 w 2921728"/>
              <a:gd name="connsiteY54" fmla="*/ 2474913 h 6858000"/>
              <a:gd name="connsiteX55" fmla="*/ 2780441 w 2921728"/>
              <a:gd name="connsiteY55" fmla="*/ 2516188 h 6858000"/>
              <a:gd name="connsiteX56" fmla="*/ 2766153 w 2921728"/>
              <a:gd name="connsiteY56" fmla="*/ 2562225 h 6858000"/>
              <a:gd name="connsiteX57" fmla="*/ 2755041 w 2921728"/>
              <a:gd name="connsiteY57" fmla="*/ 2614613 h 6858000"/>
              <a:gd name="connsiteX58" fmla="*/ 2747103 w 2921728"/>
              <a:gd name="connsiteY58" fmla="*/ 2674938 h 6858000"/>
              <a:gd name="connsiteX59" fmla="*/ 2745516 w 2921728"/>
              <a:gd name="connsiteY59" fmla="*/ 2743200 h 6858000"/>
              <a:gd name="connsiteX60" fmla="*/ 2747103 w 2921728"/>
              <a:gd name="connsiteY60" fmla="*/ 2811463 h 6858000"/>
              <a:gd name="connsiteX61" fmla="*/ 2755041 w 2921728"/>
              <a:gd name="connsiteY61" fmla="*/ 2871788 h 6858000"/>
              <a:gd name="connsiteX62" fmla="*/ 2766153 w 2921728"/>
              <a:gd name="connsiteY62" fmla="*/ 2924175 h 6858000"/>
              <a:gd name="connsiteX63" fmla="*/ 2780441 w 2921728"/>
              <a:gd name="connsiteY63" fmla="*/ 2970213 h 6858000"/>
              <a:gd name="connsiteX64" fmla="*/ 2796316 w 2921728"/>
              <a:gd name="connsiteY64" fmla="*/ 3011488 h 6858000"/>
              <a:gd name="connsiteX65" fmla="*/ 2815366 w 2921728"/>
              <a:gd name="connsiteY65" fmla="*/ 3048000 h 6858000"/>
              <a:gd name="connsiteX66" fmla="*/ 2834416 w 2921728"/>
              <a:gd name="connsiteY66" fmla="*/ 3086100 h 6858000"/>
              <a:gd name="connsiteX67" fmla="*/ 2853466 w 2921728"/>
              <a:gd name="connsiteY67" fmla="*/ 3124200 h 6858000"/>
              <a:gd name="connsiteX68" fmla="*/ 2869341 w 2921728"/>
              <a:gd name="connsiteY68" fmla="*/ 3160713 h 6858000"/>
              <a:gd name="connsiteX69" fmla="*/ 2885216 w 2921728"/>
              <a:gd name="connsiteY69" fmla="*/ 3201988 h 6858000"/>
              <a:gd name="connsiteX70" fmla="*/ 2901091 w 2921728"/>
              <a:gd name="connsiteY70" fmla="*/ 3248025 h 6858000"/>
              <a:gd name="connsiteX71" fmla="*/ 2912203 w 2921728"/>
              <a:gd name="connsiteY71" fmla="*/ 3300413 h 6858000"/>
              <a:gd name="connsiteX72" fmla="*/ 2918553 w 2921728"/>
              <a:gd name="connsiteY72" fmla="*/ 3360738 h 6858000"/>
              <a:gd name="connsiteX73" fmla="*/ 2921728 w 2921728"/>
              <a:gd name="connsiteY73" fmla="*/ 3427413 h 6858000"/>
              <a:gd name="connsiteX74" fmla="*/ 2918553 w 2921728"/>
              <a:gd name="connsiteY74" fmla="*/ 3497263 h 6858000"/>
              <a:gd name="connsiteX75" fmla="*/ 2912203 w 2921728"/>
              <a:gd name="connsiteY75" fmla="*/ 3557588 h 6858000"/>
              <a:gd name="connsiteX76" fmla="*/ 2901091 w 2921728"/>
              <a:gd name="connsiteY76" fmla="*/ 3609975 h 6858000"/>
              <a:gd name="connsiteX77" fmla="*/ 2885216 w 2921728"/>
              <a:gd name="connsiteY77" fmla="*/ 3656013 h 6858000"/>
              <a:gd name="connsiteX78" fmla="*/ 2869341 w 2921728"/>
              <a:gd name="connsiteY78" fmla="*/ 3697288 h 6858000"/>
              <a:gd name="connsiteX79" fmla="*/ 2853466 w 2921728"/>
              <a:gd name="connsiteY79" fmla="*/ 3733800 h 6858000"/>
              <a:gd name="connsiteX80" fmla="*/ 2834416 w 2921728"/>
              <a:gd name="connsiteY80" fmla="*/ 3771900 h 6858000"/>
              <a:gd name="connsiteX81" fmla="*/ 2815366 w 2921728"/>
              <a:gd name="connsiteY81" fmla="*/ 3810000 h 6858000"/>
              <a:gd name="connsiteX82" fmla="*/ 2796316 w 2921728"/>
              <a:gd name="connsiteY82" fmla="*/ 3846513 h 6858000"/>
              <a:gd name="connsiteX83" fmla="*/ 2780441 w 2921728"/>
              <a:gd name="connsiteY83" fmla="*/ 3887788 h 6858000"/>
              <a:gd name="connsiteX84" fmla="*/ 2766153 w 2921728"/>
              <a:gd name="connsiteY84" fmla="*/ 3933825 h 6858000"/>
              <a:gd name="connsiteX85" fmla="*/ 2755041 w 2921728"/>
              <a:gd name="connsiteY85" fmla="*/ 3986213 h 6858000"/>
              <a:gd name="connsiteX86" fmla="*/ 2747103 w 2921728"/>
              <a:gd name="connsiteY86" fmla="*/ 4046538 h 6858000"/>
              <a:gd name="connsiteX87" fmla="*/ 2745516 w 2921728"/>
              <a:gd name="connsiteY87" fmla="*/ 4114800 h 6858000"/>
              <a:gd name="connsiteX88" fmla="*/ 2747103 w 2921728"/>
              <a:gd name="connsiteY88" fmla="*/ 4183063 h 6858000"/>
              <a:gd name="connsiteX89" fmla="*/ 2755041 w 2921728"/>
              <a:gd name="connsiteY89" fmla="*/ 4243388 h 6858000"/>
              <a:gd name="connsiteX90" fmla="*/ 2766153 w 2921728"/>
              <a:gd name="connsiteY90" fmla="*/ 4295775 h 6858000"/>
              <a:gd name="connsiteX91" fmla="*/ 2780441 w 2921728"/>
              <a:gd name="connsiteY91" fmla="*/ 4341813 h 6858000"/>
              <a:gd name="connsiteX92" fmla="*/ 2796316 w 2921728"/>
              <a:gd name="connsiteY92" fmla="*/ 4383088 h 6858000"/>
              <a:gd name="connsiteX93" fmla="*/ 2815366 w 2921728"/>
              <a:gd name="connsiteY93" fmla="*/ 4419600 h 6858000"/>
              <a:gd name="connsiteX94" fmla="*/ 2853466 w 2921728"/>
              <a:gd name="connsiteY94" fmla="*/ 4495800 h 6858000"/>
              <a:gd name="connsiteX95" fmla="*/ 2869341 w 2921728"/>
              <a:gd name="connsiteY95" fmla="*/ 4532313 h 6858000"/>
              <a:gd name="connsiteX96" fmla="*/ 2885216 w 2921728"/>
              <a:gd name="connsiteY96" fmla="*/ 4573588 h 6858000"/>
              <a:gd name="connsiteX97" fmla="*/ 2901091 w 2921728"/>
              <a:gd name="connsiteY97" fmla="*/ 4619625 h 6858000"/>
              <a:gd name="connsiteX98" fmla="*/ 2912203 w 2921728"/>
              <a:gd name="connsiteY98" fmla="*/ 4672013 h 6858000"/>
              <a:gd name="connsiteX99" fmla="*/ 2918553 w 2921728"/>
              <a:gd name="connsiteY99" fmla="*/ 4732338 h 6858000"/>
              <a:gd name="connsiteX100" fmla="*/ 2921728 w 2921728"/>
              <a:gd name="connsiteY100" fmla="*/ 4800600 h 6858000"/>
              <a:gd name="connsiteX101" fmla="*/ 2918553 w 2921728"/>
              <a:gd name="connsiteY101" fmla="*/ 4868863 h 6858000"/>
              <a:gd name="connsiteX102" fmla="*/ 2912203 w 2921728"/>
              <a:gd name="connsiteY102" fmla="*/ 4929188 h 6858000"/>
              <a:gd name="connsiteX103" fmla="*/ 2901091 w 2921728"/>
              <a:gd name="connsiteY103" fmla="*/ 4981575 h 6858000"/>
              <a:gd name="connsiteX104" fmla="*/ 2885216 w 2921728"/>
              <a:gd name="connsiteY104" fmla="*/ 5027613 h 6858000"/>
              <a:gd name="connsiteX105" fmla="*/ 2869341 w 2921728"/>
              <a:gd name="connsiteY105" fmla="*/ 5068888 h 6858000"/>
              <a:gd name="connsiteX106" fmla="*/ 2853466 w 2921728"/>
              <a:gd name="connsiteY106" fmla="*/ 5105400 h 6858000"/>
              <a:gd name="connsiteX107" fmla="*/ 2834416 w 2921728"/>
              <a:gd name="connsiteY107" fmla="*/ 5143500 h 6858000"/>
              <a:gd name="connsiteX108" fmla="*/ 2815366 w 2921728"/>
              <a:gd name="connsiteY108" fmla="*/ 5181600 h 6858000"/>
              <a:gd name="connsiteX109" fmla="*/ 2796316 w 2921728"/>
              <a:gd name="connsiteY109" fmla="*/ 5218113 h 6858000"/>
              <a:gd name="connsiteX110" fmla="*/ 2780441 w 2921728"/>
              <a:gd name="connsiteY110" fmla="*/ 5259388 h 6858000"/>
              <a:gd name="connsiteX111" fmla="*/ 2766153 w 2921728"/>
              <a:gd name="connsiteY111" fmla="*/ 5305425 h 6858000"/>
              <a:gd name="connsiteX112" fmla="*/ 2755041 w 2921728"/>
              <a:gd name="connsiteY112" fmla="*/ 5357813 h 6858000"/>
              <a:gd name="connsiteX113" fmla="*/ 2747103 w 2921728"/>
              <a:gd name="connsiteY113" fmla="*/ 5418138 h 6858000"/>
              <a:gd name="connsiteX114" fmla="*/ 2745516 w 2921728"/>
              <a:gd name="connsiteY114" fmla="*/ 5486400 h 6858000"/>
              <a:gd name="connsiteX115" fmla="*/ 2747103 w 2921728"/>
              <a:gd name="connsiteY115" fmla="*/ 5554663 h 6858000"/>
              <a:gd name="connsiteX116" fmla="*/ 2755041 w 2921728"/>
              <a:gd name="connsiteY116" fmla="*/ 5614988 h 6858000"/>
              <a:gd name="connsiteX117" fmla="*/ 2766153 w 2921728"/>
              <a:gd name="connsiteY117" fmla="*/ 5667375 h 6858000"/>
              <a:gd name="connsiteX118" fmla="*/ 2780441 w 2921728"/>
              <a:gd name="connsiteY118" fmla="*/ 5713413 h 6858000"/>
              <a:gd name="connsiteX119" fmla="*/ 2796316 w 2921728"/>
              <a:gd name="connsiteY119" fmla="*/ 5754688 h 6858000"/>
              <a:gd name="connsiteX120" fmla="*/ 2815366 w 2921728"/>
              <a:gd name="connsiteY120" fmla="*/ 5791200 h 6858000"/>
              <a:gd name="connsiteX121" fmla="*/ 2834416 w 2921728"/>
              <a:gd name="connsiteY121" fmla="*/ 5829300 h 6858000"/>
              <a:gd name="connsiteX122" fmla="*/ 2853466 w 2921728"/>
              <a:gd name="connsiteY122" fmla="*/ 5867400 h 6858000"/>
              <a:gd name="connsiteX123" fmla="*/ 2869341 w 2921728"/>
              <a:gd name="connsiteY123" fmla="*/ 5903913 h 6858000"/>
              <a:gd name="connsiteX124" fmla="*/ 2885216 w 2921728"/>
              <a:gd name="connsiteY124" fmla="*/ 5945188 h 6858000"/>
              <a:gd name="connsiteX125" fmla="*/ 2901091 w 2921728"/>
              <a:gd name="connsiteY125" fmla="*/ 5991225 h 6858000"/>
              <a:gd name="connsiteX126" fmla="*/ 2912203 w 2921728"/>
              <a:gd name="connsiteY126" fmla="*/ 6043613 h 6858000"/>
              <a:gd name="connsiteX127" fmla="*/ 2918553 w 2921728"/>
              <a:gd name="connsiteY127" fmla="*/ 6103938 h 6858000"/>
              <a:gd name="connsiteX128" fmla="*/ 2921728 w 2921728"/>
              <a:gd name="connsiteY128" fmla="*/ 6172200 h 6858000"/>
              <a:gd name="connsiteX129" fmla="*/ 2918553 w 2921728"/>
              <a:gd name="connsiteY129" fmla="*/ 6240463 h 6858000"/>
              <a:gd name="connsiteX130" fmla="*/ 2912203 w 2921728"/>
              <a:gd name="connsiteY130" fmla="*/ 6300788 h 6858000"/>
              <a:gd name="connsiteX131" fmla="*/ 2901091 w 2921728"/>
              <a:gd name="connsiteY131" fmla="*/ 6353175 h 6858000"/>
              <a:gd name="connsiteX132" fmla="*/ 2885216 w 2921728"/>
              <a:gd name="connsiteY132" fmla="*/ 6399213 h 6858000"/>
              <a:gd name="connsiteX133" fmla="*/ 2869341 w 2921728"/>
              <a:gd name="connsiteY133" fmla="*/ 6440488 h 6858000"/>
              <a:gd name="connsiteX134" fmla="*/ 2853466 w 2921728"/>
              <a:gd name="connsiteY134" fmla="*/ 6477000 h 6858000"/>
              <a:gd name="connsiteX135" fmla="*/ 2834416 w 2921728"/>
              <a:gd name="connsiteY135" fmla="*/ 6515100 h 6858000"/>
              <a:gd name="connsiteX136" fmla="*/ 2815366 w 2921728"/>
              <a:gd name="connsiteY136" fmla="*/ 6553200 h 6858000"/>
              <a:gd name="connsiteX137" fmla="*/ 2796316 w 2921728"/>
              <a:gd name="connsiteY137" fmla="*/ 6589713 h 6858000"/>
              <a:gd name="connsiteX138" fmla="*/ 2780441 w 2921728"/>
              <a:gd name="connsiteY138" fmla="*/ 6630988 h 6858000"/>
              <a:gd name="connsiteX139" fmla="*/ 2766153 w 2921728"/>
              <a:gd name="connsiteY139" fmla="*/ 6677025 h 6858000"/>
              <a:gd name="connsiteX140" fmla="*/ 2755041 w 2921728"/>
              <a:gd name="connsiteY140" fmla="*/ 6729413 h 6858000"/>
              <a:gd name="connsiteX141" fmla="*/ 2747103 w 2921728"/>
              <a:gd name="connsiteY141" fmla="*/ 6789738 h 6858000"/>
              <a:gd name="connsiteX142" fmla="*/ 2745516 w 2921728"/>
              <a:gd name="connsiteY142" fmla="*/ 6858000 h 6858000"/>
              <a:gd name="connsiteX143" fmla="*/ 2202677 w 2921728"/>
              <a:gd name="connsiteY143" fmla="*/ 6858000 h 6858000"/>
              <a:gd name="connsiteX144" fmla="*/ 2035903 w 2921728"/>
              <a:gd name="connsiteY144" fmla="*/ 6858000 h 6858000"/>
              <a:gd name="connsiteX145" fmla="*/ 0 w 2921728"/>
              <a:gd name="connsiteY14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</a:cxnLst>
            <a:rect l="l" t="t" r="r" b="b"/>
            <a:pathLst>
              <a:path w="2921728" h="6858000">
                <a:moveTo>
                  <a:pt x="0" y="0"/>
                </a:moveTo>
                <a:lnTo>
                  <a:pt x="2035903" y="0"/>
                </a:lnTo>
                <a:lnTo>
                  <a:pt x="2202677" y="0"/>
                </a:lnTo>
                <a:lnTo>
                  <a:pt x="2745516" y="0"/>
                </a:lnTo>
                <a:lnTo>
                  <a:pt x="2747103" y="68263"/>
                </a:lnTo>
                <a:lnTo>
                  <a:pt x="2755041" y="128588"/>
                </a:lnTo>
                <a:lnTo>
                  <a:pt x="2766153" y="180975"/>
                </a:lnTo>
                <a:lnTo>
                  <a:pt x="2780441" y="227013"/>
                </a:lnTo>
                <a:lnTo>
                  <a:pt x="2796316" y="268288"/>
                </a:lnTo>
                <a:lnTo>
                  <a:pt x="2815366" y="304800"/>
                </a:lnTo>
                <a:lnTo>
                  <a:pt x="2834416" y="342900"/>
                </a:lnTo>
                <a:lnTo>
                  <a:pt x="2853466" y="381000"/>
                </a:lnTo>
                <a:lnTo>
                  <a:pt x="2869341" y="417513"/>
                </a:lnTo>
                <a:lnTo>
                  <a:pt x="2885216" y="458788"/>
                </a:lnTo>
                <a:lnTo>
                  <a:pt x="2901091" y="504825"/>
                </a:lnTo>
                <a:lnTo>
                  <a:pt x="2912203" y="557213"/>
                </a:lnTo>
                <a:lnTo>
                  <a:pt x="2918553" y="617538"/>
                </a:lnTo>
                <a:lnTo>
                  <a:pt x="2921728" y="685800"/>
                </a:lnTo>
                <a:lnTo>
                  <a:pt x="2918553" y="754063"/>
                </a:lnTo>
                <a:lnTo>
                  <a:pt x="2912203" y="814388"/>
                </a:lnTo>
                <a:lnTo>
                  <a:pt x="2901091" y="866775"/>
                </a:lnTo>
                <a:lnTo>
                  <a:pt x="2885216" y="912813"/>
                </a:lnTo>
                <a:lnTo>
                  <a:pt x="2869341" y="954088"/>
                </a:lnTo>
                <a:lnTo>
                  <a:pt x="2853466" y="990600"/>
                </a:lnTo>
                <a:lnTo>
                  <a:pt x="2834416" y="1028700"/>
                </a:lnTo>
                <a:lnTo>
                  <a:pt x="2815366" y="1066800"/>
                </a:lnTo>
                <a:lnTo>
                  <a:pt x="2796316" y="1103313"/>
                </a:lnTo>
                <a:lnTo>
                  <a:pt x="2780441" y="1144588"/>
                </a:lnTo>
                <a:lnTo>
                  <a:pt x="2766153" y="1190625"/>
                </a:lnTo>
                <a:lnTo>
                  <a:pt x="2755041" y="1243013"/>
                </a:lnTo>
                <a:lnTo>
                  <a:pt x="2747103" y="1303338"/>
                </a:lnTo>
                <a:lnTo>
                  <a:pt x="2745516" y="1371600"/>
                </a:lnTo>
                <a:lnTo>
                  <a:pt x="2747103" y="1439863"/>
                </a:lnTo>
                <a:lnTo>
                  <a:pt x="2755041" y="1500188"/>
                </a:lnTo>
                <a:lnTo>
                  <a:pt x="2766153" y="1552575"/>
                </a:lnTo>
                <a:lnTo>
                  <a:pt x="2780441" y="1598613"/>
                </a:lnTo>
                <a:lnTo>
                  <a:pt x="2796316" y="1639888"/>
                </a:lnTo>
                <a:lnTo>
                  <a:pt x="2815366" y="1676400"/>
                </a:lnTo>
                <a:lnTo>
                  <a:pt x="2834416" y="1714500"/>
                </a:lnTo>
                <a:lnTo>
                  <a:pt x="2853466" y="1752600"/>
                </a:lnTo>
                <a:lnTo>
                  <a:pt x="2869341" y="1789113"/>
                </a:lnTo>
                <a:lnTo>
                  <a:pt x="2885216" y="1830388"/>
                </a:lnTo>
                <a:lnTo>
                  <a:pt x="2901091" y="1876425"/>
                </a:lnTo>
                <a:lnTo>
                  <a:pt x="2912203" y="1928813"/>
                </a:lnTo>
                <a:lnTo>
                  <a:pt x="2918553" y="1989138"/>
                </a:lnTo>
                <a:lnTo>
                  <a:pt x="2921728" y="2057400"/>
                </a:lnTo>
                <a:lnTo>
                  <a:pt x="2918553" y="2125663"/>
                </a:lnTo>
                <a:lnTo>
                  <a:pt x="2912203" y="2185988"/>
                </a:lnTo>
                <a:lnTo>
                  <a:pt x="2901091" y="2238375"/>
                </a:lnTo>
                <a:lnTo>
                  <a:pt x="2885216" y="2284413"/>
                </a:lnTo>
                <a:lnTo>
                  <a:pt x="2869341" y="2325688"/>
                </a:lnTo>
                <a:lnTo>
                  <a:pt x="2853466" y="2362200"/>
                </a:lnTo>
                <a:lnTo>
                  <a:pt x="2834416" y="2400300"/>
                </a:lnTo>
                <a:lnTo>
                  <a:pt x="2815366" y="2438400"/>
                </a:lnTo>
                <a:lnTo>
                  <a:pt x="2796316" y="2474913"/>
                </a:lnTo>
                <a:lnTo>
                  <a:pt x="2780441" y="2516188"/>
                </a:lnTo>
                <a:lnTo>
                  <a:pt x="2766153" y="2562225"/>
                </a:lnTo>
                <a:lnTo>
                  <a:pt x="2755041" y="2614613"/>
                </a:lnTo>
                <a:lnTo>
                  <a:pt x="2747103" y="2674938"/>
                </a:lnTo>
                <a:lnTo>
                  <a:pt x="2745516" y="2743200"/>
                </a:lnTo>
                <a:lnTo>
                  <a:pt x="2747103" y="2811463"/>
                </a:lnTo>
                <a:lnTo>
                  <a:pt x="2755041" y="2871788"/>
                </a:lnTo>
                <a:lnTo>
                  <a:pt x="2766153" y="2924175"/>
                </a:lnTo>
                <a:lnTo>
                  <a:pt x="2780441" y="2970213"/>
                </a:lnTo>
                <a:lnTo>
                  <a:pt x="2796316" y="3011488"/>
                </a:lnTo>
                <a:lnTo>
                  <a:pt x="2815366" y="3048000"/>
                </a:lnTo>
                <a:lnTo>
                  <a:pt x="2834416" y="3086100"/>
                </a:lnTo>
                <a:lnTo>
                  <a:pt x="2853466" y="3124200"/>
                </a:lnTo>
                <a:lnTo>
                  <a:pt x="2869341" y="3160713"/>
                </a:lnTo>
                <a:lnTo>
                  <a:pt x="2885216" y="3201988"/>
                </a:lnTo>
                <a:lnTo>
                  <a:pt x="2901091" y="3248025"/>
                </a:lnTo>
                <a:lnTo>
                  <a:pt x="2912203" y="3300413"/>
                </a:lnTo>
                <a:lnTo>
                  <a:pt x="2918553" y="3360738"/>
                </a:lnTo>
                <a:lnTo>
                  <a:pt x="2921728" y="3427413"/>
                </a:lnTo>
                <a:lnTo>
                  <a:pt x="2918553" y="3497263"/>
                </a:lnTo>
                <a:lnTo>
                  <a:pt x="2912203" y="3557588"/>
                </a:lnTo>
                <a:lnTo>
                  <a:pt x="2901091" y="3609975"/>
                </a:lnTo>
                <a:lnTo>
                  <a:pt x="2885216" y="3656013"/>
                </a:lnTo>
                <a:lnTo>
                  <a:pt x="2869341" y="3697288"/>
                </a:lnTo>
                <a:lnTo>
                  <a:pt x="2853466" y="3733800"/>
                </a:lnTo>
                <a:lnTo>
                  <a:pt x="2834416" y="3771900"/>
                </a:lnTo>
                <a:lnTo>
                  <a:pt x="2815366" y="3810000"/>
                </a:lnTo>
                <a:lnTo>
                  <a:pt x="2796316" y="3846513"/>
                </a:lnTo>
                <a:lnTo>
                  <a:pt x="2780441" y="3887788"/>
                </a:lnTo>
                <a:lnTo>
                  <a:pt x="2766153" y="3933825"/>
                </a:lnTo>
                <a:lnTo>
                  <a:pt x="2755041" y="3986213"/>
                </a:lnTo>
                <a:lnTo>
                  <a:pt x="2747103" y="4046538"/>
                </a:lnTo>
                <a:lnTo>
                  <a:pt x="2745516" y="4114800"/>
                </a:lnTo>
                <a:lnTo>
                  <a:pt x="2747103" y="4183063"/>
                </a:lnTo>
                <a:lnTo>
                  <a:pt x="2755041" y="4243388"/>
                </a:lnTo>
                <a:lnTo>
                  <a:pt x="2766153" y="4295775"/>
                </a:lnTo>
                <a:lnTo>
                  <a:pt x="2780441" y="4341813"/>
                </a:lnTo>
                <a:lnTo>
                  <a:pt x="2796316" y="4383088"/>
                </a:lnTo>
                <a:lnTo>
                  <a:pt x="2815366" y="4419600"/>
                </a:lnTo>
                <a:lnTo>
                  <a:pt x="2853466" y="4495800"/>
                </a:lnTo>
                <a:lnTo>
                  <a:pt x="2869341" y="4532313"/>
                </a:lnTo>
                <a:lnTo>
                  <a:pt x="2885216" y="4573588"/>
                </a:lnTo>
                <a:lnTo>
                  <a:pt x="2901091" y="4619625"/>
                </a:lnTo>
                <a:lnTo>
                  <a:pt x="2912203" y="4672013"/>
                </a:lnTo>
                <a:lnTo>
                  <a:pt x="2918553" y="4732338"/>
                </a:lnTo>
                <a:lnTo>
                  <a:pt x="2921728" y="4800600"/>
                </a:lnTo>
                <a:lnTo>
                  <a:pt x="2918553" y="4868863"/>
                </a:lnTo>
                <a:lnTo>
                  <a:pt x="2912203" y="4929188"/>
                </a:lnTo>
                <a:lnTo>
                  <a:pt x="2901091" y="4981575"/>
                </a:lnTo>
                <a:lnTo>
                  <a:pt x="2885216" y="5027613"/>
                </a:lnTo>
                <a:lnTo>
                  <a:pt x="2869341" y="5068888"/>
                </a:lnTo>
                <a:lnTo>
                  <a:pt x="2853466" y="5105400"/>
                </a:lnTo>
                <a:lnTo>
                  <a:pt x="2834416" y="5143500"/>
                </a:lnTo>
                <a:lnTo>
                  <a:pt x="2815366" y="5181600"/>
                </a:lnTo>
                <a:lnTo>
                  <a:pt x="2796316" y="5218113"/>
                </a:lnTo>
                <a:lnTo>
                  <a:pt x="2780441" y="5259388"/>
                </a:lnTo>
                <a:lnTo>
                  <a:pt x="2766153" y="5305425"/>
                </a:lnTo>
                <a:lnTo>
                  <a:pt x="2755041" y="5357813"/>
                </a:lnTo>
                <a:lnTo>
                  <a:pt x="2747103" y="5418138"/>
                </a:lnTo>
                <a:lnTo>
                  <a:pt x="2745516" y="5486400"/>
                </a:lnTo>
                <a:lnTo>
                  <a:pt x="2747103" y="5554663"/>
                </a:lnTo>
                <a:lnTo>
                  <a:pt x="2755041" y="5614988"/>
                </a:lnTo>
                <a:lnTo>
                  <a:pt x="2766153" y="5667375"/>
                </a:lnTo>
                <a:lnTo>
                  <a:pt x="2780441" y="5713413"/>
                </a:lnTo>
                <a:lnTo>
                  <a:pt x="2796316" y="5754688"/>
                </a:lnTo>
                <a:lnTo>
                  <a:pt x="2815366" y="5791200"/>
                </a:lnTo>
                <a:lnTo>
                  <a:pt x="2834416" y="5829300"/>
                </a:lnTo>
                <a:lnTo>
                  <a:pt x="2853466" y="5867400"/>
                </a:lnTo>
                <a:lnTo>
                  <a:pt x="2869341" y="5903913"/>
                </a:lnTo>
                <a:lnTo>
                  <a:pt x="2885216" y="5945188"/>
                </a:lnTo>
                <a:lnTo>
                  <a:pt x="2901091" y="5991225"/>
                </a:lnTo>
                <a:lnTo>
                  <a:pt x="2912203" y="6043613"/>
                </a:lnTo>
                <a:lnTo>
                  <a:pt x="2918553" y="6103938"/>
                </a:lnTo>
                <a:lnTo>
                  <a:pt x="2921728" y="6172200"/>
                </a:lnTo>
                <a:lnTo>
                  <a:pt x="2918553" y="6240463"/>
                </a:lnTo>
                <a:lnTo>
                  <a:pt x="2912203" y="6300788"/>
                </a:lnTo>
                <a:lnTo>
                  <a:pt x="2901091" y="6353175"/>
                </a:lnTo>
                <a:lnTo>
                  <a:pt x="2885216" y="6399213"/>
                </a:lnTo>
                <a:lnTo>
                  <a:pt x="2869341" y="6440488"/>
                </a:lnTo>
                <a:lnTo>
                  <a:pt x="2853466" y="6477000"/>
                </a:lnTo>
                <a:lnTo>
                  <a:pt x="2834416" y="6515100"/>
                </a:lnTo>
                <a:lnTo>
                  <a:pt x="2815366" y="6553200"/>
                </a:lnTo>
                <a:lnTo>
                  <a:pt x="2796316" y="6589713"/>
                </a:lnTo>
                <a:lnTo>
                  <a:pt x="2780441" y="6630988"/>
                </a:lnTo>
                <a:lnTo>
                  <a:pt x="2766153" y="6677025"/>
                </a:lnTo>
                <a:lnTo>
                  <a:pt x="2755041" y="6729413"/>
                </a:lnTo>
                <a:lnTo>
                  <a:pt x="2747103" y="6789738"/>
                </a:lnTo>
                <a:lnTo>
                  <a:pt x="2745516" y="6858000"/>
                </a:lnTo>
                <a:lnTo>
                  <a:pt x="2202677" y="6858000"/>
                </a:lnTo>
                <a:lnTo>
                  <a:pt x="203590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C467EAEF-38A1-4DBE-A2A7-C4288EC2564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xmlns="" id="{9778756F-5BDB-4D50-92FC-013BF1545989}"/>
              </a:ext>
            </a:extLst>
          </p:cNvPr>
          <p:cNvSpPr txBox="1">
            <a:spLocks noChangeArrowheads="1"/>
          </p:cNvSpPr>
          <p:nvPr/>
        </p:nvSpPr>
        <p:spPr>
          <a:xfrm>
            <a:off x="2832506" y="676718"/>
            <a:ext cx="6892925" cy="14620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0000" kern="1200" cap="all" spc="8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pt-BR" altLang="pt-BR" sz="4000">
                <a:solidFill>
                  <a:schemeClr val="tx1"/>
                </a:solidFill>
              </a:rPr>
              <a:t>Estruturas de Controle</a:t>
            </a:r>
            <a:br>
              <a:rPr lang="pt-BR" altLang="pt-BR" sz="4000">
                <a:solidFill>
                  <a:schemeClr val="tx1"/>
                </a:solidFill>
              </a:rPr>
            </a:br>
            <a:endParaRPr lang="en-US" altLang="pt-BR" sz="2000" dirty="0">
              <a:solidFill>
                <a:schemeClr val="tx1"/>
              </a:solidFill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xmlns="" id="{2CAE6271-B5D8-4EE9-AC5E-8587AD7A206A}"/>
              </a:ext>
            </a:extLst>
          </p:cNvPr>
          <p:cNvSpPr txBox="1">
            <a:spLocks noChangeArrowheads="1"/>
          </p:cNvSpPr>
          <p:nvPr/>
        </p:nvSpPr>
        <p:spPr>
          <a:xfrm>
            <a:off x="2824568" y="2516631"/>
            <a:ext cx="7772400" cy="26320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2000" b="1" i="0" kern="1200" cap="all" spc="4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altLang="pt-BR" sz="4000" dirty="0">
                <a:solidFill>
                  <a:srgbClr val="FF0000"/>
                </a:solidFill>
              </a:rPr>
              <a:t>Estruturas de Seleção</a:t>
            </a:r>
          </a:p>
        </p:txBody>
      </p:sp>
    </p:spTree>
    <p:extLst>
      <p:ext uri="{BB962C8B-B14F-4D97-AF65-F5344CB8AC3E}">
        <p14:creationId xmlns:p14="http://schemas.microsoft.com/office/powerpoint/2010/main" val="1456785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8A25BF79-9ED2-4290-8C48-1AB107B674E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8A549F5-BF47-4351-BA22-B5991998447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>
            <a:off x="-1" y="0"/>
            <a:ext cx="2921728" cy="6858000"/>
          </a:xfrm>
          <a:custGeom>
            <a:avLst/>
            <a:gdLst>
              <a:gd name="connsiteX0" fmla="*/ 0 w 2921728"/>
              <a:gd name="connsiteY0" fmla="*/ 0 h 6858000"/>
              <a:gd name="connsiteX1" fmla="*/ 2035903 w 2921728"/>
              <a:gd name="connsiteY1" fmla="*/ 0 h 6858000"/>
              <a:gd name="connsiteX2" fmla="*/ 2202677 w 2921728"/>
              <a:gd name="connsiteY2" fmla="*/ 0 h 6858000"/>
              <a:gd name="connsiteX3" fmla="*/ 2745516 w 2921728"/>
              <a:gd name="connsiteY3" fmla="*/ 0 h 6858000"/>
              <a:gd name="connsiteX4" fmla="*/ 2747103 w 2921728"/>
              <a:gd name="connsiteY4" fmla="*/ 68263 h 6858000"/>
              <a:gd name="connsiteX5" fmla="*/ 2755041 w 2921728"/>
              <a:gd name="connsiteY5" fmla="*/ 128588 h 6858000"/>
              <a:gd name="connsiteX6" fmla="*/ 2766153 w 2921728"/>
              <a:gd name="connsiteY6" fmla="*/ 180975 h 6858000"/>
              <a:gd name="connsiteX7" fmla="*/ 2780441 w 2921728"/>
              <a:gd name="connsiteY7" fmla="*/ 227013 h 6858000"/>
              <a:gd name="connsiteX8" fmla="*/ 2796316 w 2921728"/>
              <a:gd name="connsiteY8" fmla="*/ 268288 h 6858000"/>
              <a:gd name="connsiteX9" fmla="*/ 2815366 w 2921728"/>
              <a:gd name="connsiteY9" fmla="*/ 304800 h 6858000"/>
              <a:gd name="connsiteX10" fmla="*/ 2834416 w 2921728"/>
              <a:gd name="connsiteY10" fmla="*/ 342900 h 6858000"/>
              <a:gd name="connsiteX11" fmla="*/ 2853466 w 2921728"/>
              <a:gd name="connsiteY11" fmla="*/ 381000 h 6858000"/>
              <a:gd name="connsiteX12" fmla="*/ 2869341 w 2921728"/>
              <a:gd name="connsiteY12" fmla="*/ 417513 h 6858000"/>
              <a:gd name="connsiteX13" fmla="*/ 2885216 w 2921728"/>
              <a:gd name="connsiteY13" fmla="*/ 458788 h 6858000"/>
              <a:gd name="connsiteX14" fmla="*/ 2901091 w 2921728"/>
              <a:gd name="connsiteY14" fmla="*/ 504825 h 6858000"/>
              <a:gd name="connsiteX15" fmla="*/ 2912203 w 2921728"/>
              <a:gd name="connsiteY15" fmla="*/ 557213 h 6858000"/>
              <a:gd name="connsiteX16" fmla="*/ 2918553 w 2921728"/>
              <a:gd name="connsiteY16" fmla="*/ 617538 h 6858000"/>
              <a:gd name="connsiteX17" fmla="*/ 2921728 w 2921728"/>
              <a:gd name="connsiteY17" fmla="*/ 685800 h 6858000"/>
              <a:gd name="connsiteX18" fmla="*/ 2918553 w 2921728"/>
              <a:gd name="connsiteY18" fmla="*/ 754063 h 6858000"/>
              <a:gd name="connsiteX19" fmla="*/ 2912203 w 2921728"/>
              <a:gd name="connsiteY19" fmla="*/ 814388 h 6858000"/>
              <a:gd name="connsiteX20" fmla="*/ 2901091 w 2921728"/>
              <a:gd name="connsiteY20" fmla="*/ 866775 h 6858000"/>
              <a:gd name="connsiteX21" fmla="*/ 2885216 w 2921728"/>
              <a:gd name="connsiteY21" fmla="*/ 912813 h 6858000"/>
              <a:gd name="connsiteX22" fmla="*/ 2869341 w 2921728"/>
              <a:gd name="connsiteY22" fmla="*/ 954088 h 6858000"/>
              <a:gd name="connsiteX23" fmla="*/ 2853466 w 2921728"/>
              <a:gd name="connsiteY23" fmla="*/ 990600 h 6858000"/>
              <a:gd name="connsiteX24" fmla="*/ 2834416 w 2921728"/>
              <a:gd name="connsiteY24" fmla="*/ 1028700 h 6858000"/>
              <a:gd name="connsiteX25" fmla="*/ 2815366 w 2921728"/>
              <a:gd name="connsiteY25" fmla="*/ 1066800 h 6858000"/>
              <a:gd name="connsiteX26" fmla="*/ 2796316 w 2921728"/>
              <a:gd name="connsiteY26" fmla="*/ 1103313 h 6858000"/>
              <a:gd name="connsiteX27" fmla="*/ 2780441 w 2921728"/>
              <a:gd name="connsiteY27" fmla="*/ 1144588 h 6858000"/>
              <a:gd name="connsiteX28" fmla="*/ 2766153 w 2921728"/>
              <a:gd name="connsiteY28" fmla="*/ 1190625 h 6858000"/>
              <a:gd name="connsiteX29" fmla="*/ 2755041 w 2921728"/>
              <a:gd name="connsiteY29" fmla="*/ 1243013 h 6858000"/>
              <a:gd name="connsiteX30" fmla="*/ 2747103 w 2921728"/>
              <a:gd name="connsiteY30" fmla="*/ 1303338 h 6858000"/>
              <a:gd name="connsiteX31" fmla="*/ 2745516 w 2921728"/>
              <a:gd name="connsiteY31" fmla="*/ 1371600 h 6858000"/>
              <a:gd name="connsiteX32" fmla="*/ 2747103 w 2921728"/>
              <a:gd name="connsiteY32" fmla="*/ 1439863 h 6858000"/>
              <a:gd name="connsiteX33" fmla="*/ 2755041 w 2921728"/>
              <a:gd name="connsiteY33" fmla="*/ 1500188 h 6858000"/>
              <a:gd name="connsiteX34" fmla="*/ 2766153 w 2921728"/>
              <a:gd name="connsiteY34" fmla="*/ 1552575 h 6858000"/>
              <a:gd name="connsiteX35" fmla="*/ 2780441 w 2921728"/>
              <a:gd name="connsiteY35" fmla="*/ 1598613 h 6858000"/>
              <a:gd name="connsiteX36" fmla="*/ 2796316 w 2921728"/>
              <a:gd name="connsiteY36" fmla="*/ 1639888 h 6858000"/>
              <a:gd name="connsiteX37" fmla="*/ 2815366 w 2921728"/>
              <a:gd name="connsiteY37" fmla="*/ 1676400 h 6858000"/>
              <a:gd name="connsiteX38" fmla="*/ 2834416 w 2921728"/>
              <a:gd name="connsiteY38" fmla="*/ 1714500 h 6858000"/>
              <a:gd name="connsiteX39" fmla="*/ 2853466 w 2921728"/>
              <a:gd name="connsiteY39" fmla="*/ 1752600 h 6858000"/>
              <a:gd name="connsiteX40" fmla="*/ 2869341 w 2921728"/>
              <a:gd name="connsiteY40" fmla="*/ 1789113 h 6858000"/>
              <a:gd name="connsiteX41" fmla="*/ 2885216 w 2921728"/>
              <a:gd name="connsiteY41" fmla="*/ 1830388 h 6858000"/>
              <a:gd name="connsiteX42" fmla="*/ 2901091 w 2921728"/>
              <a:gd name="connsiteY42" fmla="*/ 1876425 h 6858000"/>
              <a:gd name="connsiteX43" fmla="*/ 2912203 w 2921728"/>
              <a:gd name="connsiteY43" fmla="*/ 1928813 h 6858000"/>
              <a:gd name="connsiteX44" fmla="*/ 2918553 w 2921728"/>
              <a:gd name="connsiteY44" fmla="*/ 1989138 h 6858000"/>
              <a:gd name="connsiteX45" fmla="*/ 2921728 w 2921728"/>
              <a:gd name="connsiteY45" fmla="*/ 2057400 h 6858000"/>
              <a:gd name="connsiteX46" fmla="*/ 2918553 w 2921728"/>
              <a:gd name="connsiteY46" fmla="*/ 2125663 h 6858000"/>
              <a:gd name="connsiteX47" fmla="*/ 2912203 w 2921728"/>
              <a:gd name="connsiteY47" fmla="*/ 2185988 h 6858000"/>
              <a:gd name="connsiteX48" fmla="*/ 2901091 w 2921728"/>
              <a:gd name="connsiteY48" fmla="*/ 2238375 h 6858000"/>
              <a:gd name="connsiteX49" fmla="*/ 2885216 w 2921728"/>
              <a:gd name="connsiteY49" fmla="*/ 2284413 h 6858000"/>
              <a:gd name="connsiteX50" fmla="*/ 2869341 w 2921728"/>
              <a:gd name="connsiteY50" fmla="*/ 2325688 h 6858000"/>
              <a:gd name="connsiteX51" fmla="*/ 2853466 w 2921728"/>
              <a:gd name="connsiteY51" fmla="*/ 2362200 h 6858000"/>
              <a:gd name="connsiteX52" fmla="*/ 2834416 w 2921728"/>
              <a:gd name="connsiteY52" fmla="*/ 2400300 h 6858000"/>
              <a:gd name="connsiteX53" fmla="*/ 2815366 w 2921728"/>
              <a:gd name="connsiteY53" fmla="*/ 2438400 h 6858000"/>
              <a:gd name="connsiteX54" fmla="*/ 2796316 w 2921728"/>
              <a:gd name="connsiteY54" fmla="*/ 2474913 h 6858000"/>
              <a:gd name="connsiteX55" fmla="*/ 2780441 w 2921728"/>
              <a:gd name="connsiteY55" fmla="*/ 2516188 h 6858000"/>
              <a:gd name="connsiteX56" fmla="*/ 2766153 w 2921728"/>
              <a:gd name="connsiteY56" fmla="*/ 2562225 h 6858000"/>
              <a:gd name="connsiteX57" fmla="*/ 2755041 w 2921728"/>
              <a:gd name="connsiteY57" fmla="*/ 2614613 h 6858000"/>
              <a:gd name="connsiteX58" fmla="*/ 2747103 w 2921728"/>
              <a:gd name="connsiteY58" fmla="*/ 2674938 h 6858000"/>
              <a:gd name="connsiteX59" fmla="*/ 2745516 w 2921728"/>
              <a:gd name="connsiteY59" fmla="*/ 2743200 h 6858000"/>
              <a:gd name="connsiteX60" fmla="*/ 2747103 w 2921728"/>
              <a:gd name="connsiteY60" fmla="*/ 2811463 h 6858000"/>
              <a:gd name="connsiteX61" fmla="*/ 2755041 w 2921728"/>
              <a:gd name="connsiteY61" fmla="*/ 2871788 h 6858000"/>
              <a:gd name="connsiteX62" fmla="*/ 2766153 w 2921728"/>
              <a:gd name="connsiteY62" fmla="*/ 2924175 h 6858000"/>
              <a:gd name="connsiteX63" fmla="*/ 2780441 w 2921728"/>
              <a:gd name="connsiteY63" fmla="*/ 2970213 h 6858000"/>
              <a:gd name="connsiteX64" fmla="*/ 2796316 w 2921728"/>
              <a:gd name="connsiteY64" fmla="*/ 3011488 h 6858000"/>
              <a:gd name="connsiteX65" fmla="*/ 2815366 w 2921728"/>
              <a:gd name="connsiteY65" fmla="*/ 3048000 h 6858000"/>
              <a:gd name="connsiteX66" fmla="*/ 2834416 w 2921728"/>
              <a:gd name="connsiteY66" fmla="*/ 3086100 h 6858000"/>
              <a:gd name="connsiteX67" fmla="*/ 2853466 w 2921728"/>
              <a:gd name="connsiteY67" fmla="*/ 3124200 h 6858000"/>
              <a:gd name="connsiteX68" fmla="*/ 2869341 w 2921728"/>
              <a:gd name="connsiteY68" fmla="*/ 3160713 h 6858000"/>
              <a:gd name="connsiteX69" fmla="*/ 2885216 w 2921728"/>
              <a:gd name="connsiteY69" fmla="*/ 3201988 h 6858000"/>
              <a:gd name="connsiteX70" fmla="*/ 2901091 w 2921728"/>
              <a:gd name="connsiteY70" fmla="*/ 3248025 h 6858000"/>
              <a:gd name="connsiteX71" fmla="*/ 2912203 w 2921728"/>
              <a:gd name="connsiteY71" fmla="*/ 3300413 h 6858000"/>
              <a:gd name="connsiteX72" fmla="*/ 2918553 w 2921728"/>
              <a:gd name="connsiteY72" fmla="*/ 3360738 h 6858000"/>
              <a:gd name="connsiteX73" fmla="*/ 2921728 w 2921728"/>
              <a:gd name="connsiteY73" fmla="*/ 3427413 h 6858000"/>
              <a:gd name="connsiteX74" fmla="*/ 2918553 w 2921728"/>
              <a:gd name="connsiteY74" fmla="*/ 3497263 h 6858000"/>
              <a:gd name="connsiteX75" fmla="*/ 2912203 w 2921728"/>
              <a:gd name="connsiteY75" fmla="*/ 3557588 h 6858000"/>
              <a:gd name="connsiteX76" fmla="*/ 2901091 w 2921728"/>
              <a:gd name="connsiteY76" fmla="*/ 3609975 h 6858000"/>
              <a:gd name="connsiteX77" fmla="*/ 2885216 w 2921728"/>
              <a:gd name="connsiteY77" fmla="*/ 3656013 h 6858000"/>
              <a:gd name="connsiteX78" fmla="*/ 2869341 w 2921728"/>
              <a:gd name="connsiteY78" fmla="*/ 3697288 h 6858000"/>
              <a:gd name="connsiteX79" fmla="*/ 2853466 w 2921728"/>
              <a:gd name="connsiteY79" fmla="*/ 3733800 h 6858000"/>
              <a:gd name="connsiteX80" fmla="*/ 2834416 w 2921728"/>
              <a:gd name="connsiteY80" fmla="*/ 3771900 h 6858000"/>
              <a:gd name="connsiteX81" fmla="*/ 2815366 w 2921728"/>
              <a:gd name="connsiteY81" fmla="*/ 3810000 h 6858000"/>
              <a:gd name="connsiteX82" fmla="*/ 2796316 w 2921728"/>
              <a:gd name="connsiteY82" fmla="*/ 3846513 h 6858000"/>
              <a:gd name="connsiteX83" fmla="*/ 2780441 w 2921728"/>
              <a:gd name="connsiteY83" fmla="*/ 3887788 h 6858000"/>
              <a:gd name="connsiteX84" fmla="*/ 2766153 w 2921728"/>
              <a:gd name="connsiteY84" fmla="*/ 3933825 h 6858000"/>
              <a:gd name="connsiteX85" fmla="*/ 2755041 w 2921728"/>
              <a:gd name="connsiteY85" fmla="*/ 3986213 h 6858000"/>
              <a:gd name="connsiteX86" fmla="*/ 2747103 w 2921728"/>
              <a:gd name="connsiteY86" fmla="*/ 4046538 h 6858000"/>
              <a:gd name="connsiteX87" fmla="*/ 2745516 w 2921728"/>
              <a:gd name="connsiteY87" fmla="*/ 4114800 h 6858000"/>
              <a:gd name="connsiteX88" fmla="*/ 2747103 w 2921728"/>
              <a:gd name="connsiteY88" fmla="*/ 4183063 h 6858000"/>
              <a:gd name="connsiteX89" fmla="*/ 2755041 w 2921728"/>
              <a:gd name="connsiteY89" fmla="*/ 4243388 h 6858000"/>
              <a:gd name="connsiteX90" fmla="*/ 2766153 w 2921728"/>
              <a:gd name="connsiteY90" fmla="*/ 4295775 h 6858000"/>
              <a:gd name="connsiteX91" fmla="*/ 2780441 w 2921728"/>
              <a:gd name="connsiteY91" fmla="*/ 4341813 h 6858000"/>
              <a:gd name="connsiteX92" fmla="*/ 2796316 w 2921728"/>
              <a:gd name="connsiteY92" fmla="*/ 4383088 h 6858000"/>
              <a:gd name="connsiteX93" fmla="*/ 2815366 w 2921728"/>
              <a:gd name="connsiteY93" fmla="*/ 4419600 h 6858000"/>
              <a:gd name="connsiteX94" fmla="*/ 2853466 w 2921728"/>
              <a:gd name="connsiteY94" fmla="*/ 4495800 h 6858000"/>
              <a:gd name="connsiteX95" fmla="*/ 2869341 w 2921728"/>
              <a:gd name="connsiteY95" fmla="*/ 4532313 h 6858000"/>
              <a:gd name="connsiteX96" fmla="*/ 2885216 w 2921728"/>
              <a:gd name="connsiteY96" fmla="*/ 4573588 h 6858000"/>
              <a:gd name="connsiteX97" fmla="*/ 2901091 w 2921728"/>
              <a:gd name="connsiteY97" fmla="*/ 4619625 h 6858000"/>
              <a:gd name="connsiteX98" fmla="*/ 2912203 w 2921728"/>
              <a:gd name="connsiteY98" fmla="*/ 4672013 h 6858000"/>
              <a:gd name="connsiteX99" fmla="*/ 2918553 w 2921728"/>
              <a:gd name="connsiteY99" fmla="*/ 4732338 h 6858000"/>
              <a:gd name="connsiteX100" fmla="*/ 2921728 w 2921728"/>
              <a:gd name="connsiteY100" fmla="*/ 4800600 h 6858000"/>
              <a:gd name="connsiteX101" fmla="*/ 2918553 w 2921728"/>
              <a:gd name="connsiteY101" fmla="*/ 4868863 h 6858000"/>
              <a:gd name="connsiteX102" fmla="*/ 2912203 w 2921728"/>
              <a:gd name="connsiteY102" fmla="*/ 4929188 h 6858000"/>
              <a:gd name="connsiteX103" fmla="*/ 2901091 w 2921728"/>
              <a:gd name="connsiteY103" fmla="*/ 4981575 h 6858000"/>
              <a:gd name="connsiteX104" fmla="*/ 2885216 w 2921728"/>
              <a:gd name="connsiteY104" fmla="*/ 5027613 h 6858000"/>
              <a:gd name="connsiteX105" fmla="*/ 2869341 w 2921728"/>
              <a:gd name="connsiteY105" fmla="*/ 5068888 h 6858000"/>
              <a:gd name="connsiteX106" fmla="*/ 2853466 w 2921728"/>
              <a:gd name="connsiteY106" fmla="*/ 5105400 h 6858000"/>
              <a:gd name="connsiteX107" fmla="*/ 2834416 w 2921728"/>
              <a:gd name="connsiteY107" fmla="*/ 5143500 h 6858000"/>
              <a:gd name="connsiteX108" fmla="*/ 2815366 w 2921728"/>
              <a:gd name="connsiteY108" fmla="*/ 5181600 h 6858000"/>
              <a:gd name="connsiteX109" fmla="*/ 2796316 w 2921728"/>
              <a:gd name="connsiteY109" fmla="*/ 5218113 h 6858000"/>
              <a:gd name="connsiteX110" fmla="*/ 2780441 w 2921728"/>
              <a:gd name="connsiteY110" fmla="*/ 5259388 h 6858000"/>
              <a:gd name="connsiteX111" fmla="*/ 2766153 w 2921728"/>
              <a:gd name="connsiteY111" fmla="*/ 5305425 h 6858000"/>
              <a:gd name="connsiteX112" fmla="*/ 2755041 w 2921728"/>
              <a:gd name="connsiteY112" fmla="*/ 5357813 h 6858000"/>
              <a:gd name="connsiteX113" fmla="*/ 2747103 w 2921728"/>
              <a:gd name="connsiteY113" fmla="*/ 5418138 h 6858000"/>
              <a:gd name="connsiteX114" fmla="*/ 2745516 w 2921728"/>
              <a:gd name="connsiteY114" fmla="*/ 5486400 h 6858000"/>
              <a:gd name="connsiteX115" fmla="*/ 2747103 w 2921728"/>
              <a:gd name="connsiteY115" fmla="*/ 5554663 h 6858000"/>
              <a:gd name="connsiteX116" fmla="*/ 2755041 w 2921728"/>
              <a:gd name="connsiteY116" fmla="*/ 5614988 h 6858000"/>
              <a:gd name="connsiteX117" fmla="*/ 2766153 w 2921728"/>
              <a:gd name="connsiteY117" fmla="*/ 5667375 h 6858000"/>
              <a:gd name="connsiteX118" fmla="*/ 2780441 w 2921728"/>
              <a:gd name="connsiteY118" fmla="*/ 5713413 h 6858000"/>
              <a:gd name="connsiteX119" fmla="*/ 2796316 w 2921728"/>
              <a:gd name="connsiteY119" fmla="*/ 5754688 h 6858000"/>
              <a:gd name="connsiteX120" fmla="*/ 2815366 w 2921728"/>
              <a:gd name="connsiteY120" fmla="*/ 5791200 h 6858000"/>
              <a:gd name="connsiteX121" fmla="*/ 2834416 w 2921728"/>
              <a:gd name="connsiteY121" fmla="*/ 5829300 h 6858000"/>
              <a:gd name="connsiteX122" fmla="*/ 2853466 w 2921728"/>
              <a:gd name="connsiteY122" fmla="*/ 5867400 h 6858000"/>
              <a:gd name="connsiteX123" fmla="*/ 2869341 w 2921728"/>
              <a:gd name="connsiteY123" fmla="*/ 5903913 h 6858000"/>
              <a:gd name="connsiteX124" fmla="*/ 2885216 w 2921728"/>
              <a:gd name="connsiteY124" fmla="*/ 5945188 h 6858000"/>
              <a:gd name="connsiteX125" fmla="*/ 2901091 w 2921728"/>
              <a:gd name="connsiteY125" fmla="*/ 5991225 h 6858000"/>
              <a:gd name="connsiteX126" fmla="*/ 2912203 w 2921728"/>
              <a:gd name="connsiteY126" fmla="*/ 6043613 h 6858000"/>
              <a:gd name="connsiteX127" fmla="*/ 2918553 w 2921728"/>
              <a:gd name="connsiteY127" fmla="*/ 6103938 h 6858000"/>
              <a:gd name="connsiteX128" fmla="*/ 2921728 w 2921728"/>
              <a:gd name="connsiteY128" fmla="*/ 6172200 h 6858000"/>
              <a:gd name="connsiteX129" fmla="*/ 2918553 w 2921728"/>
              <a:gd name="connsiteY129" fmla="*/ 6240463 h 6858000"/>
              <a:gd name="connsiteX130" fmla="*/ 2912203 w 2921728"/>
              <a:gd name="connsiteY130" fmla="*/ 6300788 h 6858000"/>
              <a:gd name="connsiteX131" fmla="*/ 2901091 w 2921728"/>
              <a:gd name="connsiteY131" fmla="*/ 6353175 h 6858000"/>
              <a:gd name="connsiteX132" fmla="*/ 2885216 w 2921728"/>
              <a:gd name="connsiteY132" fmla="*/ 6399213 h 6858000"/>
              <a:gd name="connsiteX133" fmla="*/ 2869341 w 2921728"/>
              <a:gd name="connsiteY133" fmla="*/ 6440488 h 6858000"/>
              <a:gd name="connsiteX134" fmla="*/ 2853466 w 2921728"/>
              <a:gd name="connsiteY134" fmla="*/ 6477000 h 6858000"/>
              <a:gd name="connsiteX135" fmla="*/ 2834416 w 2921728"/>
              <a:gd name="connsiteY135" fmla="*/ 6515100 h 6858000"/>
              <a:gd name="connsiteX136" fmla="*/ 2815366 w 2921728"/>
              <a:gd name="connsiteY136" fmla="*/ 6553200 h 6858000"/>
              <a:gd name="connsiteX137" fmla="*/ 2796316 w 2921728"/>
              <a:gd name="connsiteY137" fmla="*/ 6589713 h 6858000"/>
              <a:gd name="connsiteX138" fmla="*/ 2780441 w 2921728"/>
              <a:gd name="connsiteY138" fmla="*/ 6630988 h 6858000"/>
              <a:gd name="connsiteX139" fmla="*/ 2766153 w 2921728"/>
              <a:gd name="connsiteY139" fmla="*/ 6677025 h 6858000"/>
              <a:gd name="connsiteX140" fmla="*/ 2755041 w 2921728"/>
              <a:gd name="connsiteY140" fmla="*/ 6729413 h 6858000"/>
              <a:gd name="connsiteX141" fmla="*/ 2747103 w 2921728"/>
              <a:gd name="connsiteY141" fmla="*/ 6789738 h 6858000"/>
              <a:gd name="connsiteX142" fmla="*/ 2745516 w 2921728"/>
              <a:gd name="connsiteY142" fmla="*/ 6858000 h 6858000"/>
              <a:gd name="connsiteX143" fmla="*/ 2202677 w 2921728"/>
              <a:gd name="connsiteY143" fmla="*/ 6858000 h 6858000"/>
              <a:gd name="connsiteX144" fmla="*/ 2035903 w 2921728"/>
              <a:gd name="connsiteY144" fmla="*/ 6858000 h 6858000"/>
              <a:gd name="connsiteX145" fmla="*/ 0 w 2921728"/>
              <a:gd name="connsiteY14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</a:cxnLst>
            <a:rect l="l" t="t" r="r" b="b"/>
            <a:pathLst>
              <a:path w="2921728" h="6858000">
                <a:moveTo>
                  <a:pt x="0" y="0"/>
                </a:moveTo>
                <a:lnTo>
                  <a:pt x="2035903" y="0"/>
                </a:lnTo>
                <a:lnTo>
                  <a:pt x="2202677" y="0"/>
                </a:lnTo>
                <a:lnTo>
                  <a:pt x="2745516" y="0"/>
                </a:lnTo>
                <a:lnTo>
                  <a:pt x="2747103" y="68263"/>
                </a:lnTo>
                <a:lnTo>
                  <a:pt x="2755041" y="128588"/>
                </a:lnTo>
                <a:lnTo>
                  <a:pt x="2766153" y="180975"/>
                </a:lnTo>
                <a:lnTo>
                  <a:pt x="2780441" y="227013"/>
                </a:lnTo>
                <a:lnTo>
                  <a:pt x="2796316" y="268288"/>
                </a:lnTo>
                <a:lnTo>
                  <a:pt x="2815366" y="304800"/>
                </a:lnTo>
                <a:lnTo>
                  <a:pt x="2834416" y="342900"/>
                </a:lnTo>
                <a:lnTo>
                  <a:pt x="2853466" y="381000"/>
                </a:lnTo>
                <a:lnTo>
                  <a:pt x="2869341" y="417513"/>
                </a:lnTo>
                <a:lnTo>
                  <a:pt x="2885216" y="458788"/>
                </a:lnTo>
                <a:lnTo>
                  <a:pt x="2901091" y="504825"/>
                </a:lnTo>
                <a:lnTo>
                  <a:pt x="2912203" y="557213"/>
                </a:lnTo>
                <a:lnTo>
                  <a:pt x="2918553" y="617538"/>
                </a:lnTo>
                <a:lnTo>
                  <a:pt x="2921728" y="685800"/>
                </a:lnTo>
                <a:lnTo>
                  <a:pt x="2918553" y="754063"/>
                </a:lnTo>
                <a:lnTo>
                  <a:pt x="2912203" y="814388"/>
                </a:lnTo>
                <a:lnTo>
                  <a:pt x="2901091" y="866775"/>
                </a:lnTo>
                <a:lnTo>
                  <a:pt x="2885216" y="912813"/>
                </a:lnTo>
                <a:lnTo>
                  <a:pt x="2869341" y="954088"/>
                </a:lnTo>
                <a:lnTo>
                  <a:pt x="2853466" y="990600"/>
                </a:lnTo>
                <a:lnTo>
                  <a:pt x="2834416" y="1028700"/>
                </a:lnTo>
                <a:lnTo>
                  <a:pt x="2815366" y="1066800"/>
                </a:lnTo>
                <a:lnTo>
                  <a:pt x="2796316" y="1103313"/>
                </a:lnTo>
                <a:lnTo>
                  <a:pt x="2780441" y="1144588"/>
                </a:lnTo>
                <a:lnTo>
                  <a:pt x="2766153" y="1190625"/>
                </a:lnTo>
                <a:lnTo>
                  <a:pt x="2755041" y="1243013"/>
                </a:lnTo>
                <a:lnTo>
                  <a:pt x="2747103" y="1303338"/>
                </a:lnTo>
                <a:lnTo>
                  <a:pt x="2745516" y="1371600"/>
                </a:lnTo>
                <a:lnTo>
                  <a:pt x="2747103" y="1439863"/>
                </a:lnTo>
                <a:lnTo>
                  <a:pt x="2755041" y="1500188"/>
                </a:lnTo>
                <a:lnTo>
                  <a:pt x="2766153" y="1552575"/>
                </a:lnTo>
                <a:lnTo>
                  <a:pt x="2780441" y="1598613"/>
                </a:lnTo>
                <a:lnTo>
                  <a:pt x="2796316" y="1639888"/>
                </a:lnTo>
                <a:lnTo>
                  <a:pt x="2815366" y="1676400"/>
                </a:lnTo>
                <a:lnTo>
                  <a:pt x="2834416" y="1714500"/>
                </a:lnTo>
                <a:lnTo>
                  <a:pt x="2853466" y="1752600"/>
                </a:lnTo>
                <a:lnTo>
                  <a:pt x="2869341" y="1789113"/>
                </a:lnTo>
                <a:lnTo>
                  <a:pt x="2885216" y="1830388"/>
                </a:lnTo>
                <a:lnTo>
                  <a:pt x="2901091" y="1876425"/>
                </a:lnTo>
                <a:lnTo>
                  <a:pt x="2912203" y="1928813"/>
                </a:lnTo>
                <a:lnTo>
                  <a:pt x="2918553" y="1989138"/>
                </a:lnTo>
                <a:lnTo>
                  <a:pt x="2921728" y="2057400"/>
                </a:lnTo>
                <a:lnTo>
                  <a:pt x="2918553" y="2125663"/>
                </a:lnTo>
                <a:lnTo>
                  <a:pt x="2912203" y="2185988"/>
                </a:lnTo>
                <a:lnTo>
                  <a:pt x="2901091" y="2238375"/>
                </a:lnTo>
                <a:lnTo>
                  <a:pt x="2885216" y="2284413"/>
                </a:lnTo>
                <a:lnTo>
                  <a:pt x="2869341" y="2325688"/>
                </a:lnTo>
                <a:lnTo>
                  <a:pt x="2853466" y="2362200"/>
                </a:lnTo>
                <a:lnTo>
                  <a:pt x="2834416" y="2400300"/>
                </a:lnTo>
                <a:lnTo>
                  <a:pt x="2815366" y="2438400"/>
                </a:lnTo>
                <a:lnTo>
                  <a:pt x="2796316" y="2474913"/>
                </a:lnTo>
                <a:lnTo>
                  <a:pt x="2780441" y="2516188"/>
                </a:lnTo>
                <a:lnTo>
                  <a:pt x="2766153" y="2562225"/>
                </a:lnTo>
                <a:lnTo>
                  <a:pt x="2755041" y="2614613"/>
                </a:lnTo>
                <a:lnTo>
                  <a:pt x="2747103" y="2674938"/>
                </a:lnTo>
                <a:lnTo>
                  <a:pt x="2745516" y="2743200"/>
                </a:lnTo>
                <a:lnTo>
                  <a:pt x="2747103" y="2811463"/>
                </a:lnTo>
                <a:lnTo>
                  <a:pt x="2755041" y="2871788"/>
                </a:lnTo>
                <a:lnTo>
                  <a:pt x="2766153" y="2924175"/>
                </a:lnTo>
                <a:lnTo>
                  <a:pt x="2780441" y="2970213"/>
                </a:lnTo>
                <a:lnTo>
                  <a:pt x="2796316" y="3011488"/>
                </a:lnTo>
                <a:lnTo>
                  <a:pt x="2815366" y="3048000"/>
                </a:lnTo>
                <a:lnTo>
                  <a:pt x="2834416" y="3086100"/>
                </a:lnTo>
                <a:lnTo>
                  <a:pt x="2853466" y="3124200"/>
                </a:lnTo>
                <a:lnTo>
                  <a:pt x="2869341" y="3160713"/>
                </a:lnTo>
                <a:lnTo>
                  <a:pt x="2885216" y="3201988"/>
                </a:lnTo>
                <a:lnTo>
                  <a:pt x="2901091" y="3248025"/>
                </a:lnTo>
                <a:lnTo>
                  <a:pt x="2912203" y="3300413"/>
                </a:lnTo>
                <a:lnTo>
                  <a:pt x="2918553" y="3360738"/>
                </a:lnTo>
                <a:lnTo>
                  <a:pt x="2921728" y="3427413"/>
                </a:lnTo>
                <a:lnTo>
                  <a:pt x="2918553" y="3497263"/>
                </a:lnTo>
                <a:lnTo>
                  <a:pt x="2912203" y="3557588"/>
                </a:lnTo>
                <a:lnTo>
                  <a:pt x="2901091" y="3609975"/>
                </a:lnTo>
                <a:lnTo>
                  <a:pt x="2885216" y="3656013"/>
                </a:lnTo>
                <a:lnTo>
                  <a:pt x="2869341" y="3697288"/>
                </a:lnTo>
                <a:lnTo>
                  <a:pt x="2853466" y="3733800"/>
                </a:lnTo>
                <a:lnTo>
                  <a:pt x="2834416" y="3771900"/>
                </a:lnTo>
                <a:lnTo>
                  <a:pt x="2815366" y="3810000"/>
                </a:lnTo>
                <a:lnTo>
                  <a:pt x="2796316" y="3846513"/>
                </a:lnTo>
                <a:lnTo>
                  <a:pt x="2780441" y="3887788"/>
                </a:lnTo>
                <a:lnTo>
                  <a:pt x="2766153" y="3933825"/>
                </a:lnTo>
                <a:lnTo>
                  <a:pt x="2755041" y="3986213"/>
                </a:lnTo>
                <a:lnTo>
                  <a:pt x="2747103" y="4046538"/>
                </a:lnTo>
                <a:lnTo>
                  <a:pt x="2745516" y="4114800"/>
                </a:lnTo>
                <a:lnTo>
                  <a:pt x="2747103" y="4183063"/>
                </a:lnTo>
                <a:lnTo>
                  <a:pt x="2755041" y="4243388"/>
                </a:lnTo>
                <a:lnTo>
                  <a:pt x="2766153" y="4295775"/>
                </a:lnTo>
                <a:lnTo>
                  <a:pt x="2780441" y="4341813"/>
                </a:lnTo>
                <a:lnTo>
                  <a:pt x="2796316" y="4383088"/>
                </a:lnTo>
                <a:lnTo>
                  <a:pt x="2815366" y="4419600"/>
                </a:lnTo>
                <a:lnTo>
                  <a:pt x="2853466" y="4495800"/>
                </a:lnTo>
                <a:lnTo>
                  <a:pt x="2869341" y="4532313"/>
                </a:lnTo>
                <a:lnTo>
                  <a:pt x="2885216" y="4573588"/>
                </a:lnTo>
                <a:lnTo>
                  <a:pt x="2901091" y="4619625"/>
                </a:lnTo>
                <a:lnTo>
                  <a:pt x="2912203" y="4672013"/>
                </a:lnTo>
                <a:lnTo>
                  <a:pt x="2918553" y="4732338"/>
                </a:lnTo>
                <a:lnTo>
                  <a:pt x="2921728" y="4800600"/>
                </a:lnTo>
                <a:lnTo>
                  <a:pt x="2918553" y="4868863"/>
                </a:lnTo>
                <a:lnTo>
                  <a:pt x="2912203" y="4929188"/>
                </a:lnTo>
                <a:lnTo>
                  <a:pt x="2901091" y="4981575"/>
                </a:lnTo>
                <a:lnTo>
                  <a:pt x="2885216" y="5027613"/>
                </a:lnTo>
                <a:lnTo>
                  <a:pt x="2869341" y="5068888"/>
                </a:lnTo>
                <a:lnTo>
                  <a:pt x="2853466" y="5105400"/>
                </a:lnTo>
                <a:lnTo>
                  <a:pt x="2834416" y="5143500"/>
                </a:lnTo>
                <a:lnTo>
                  <a:pt x="2815366" y="5181600"/>
                </a:lnTo>
                <a:lnTo>
                  <a:pt x="2796316" y="5218113"/>
                </a:lnTo>
                <a:lnTo>
                  <a:pt x="2780441" y="5259388"/>
                </a:lnTo>
                <a:lnTo>
                  <a:pt x="2766153" y="5305425"/>
                </a:lnTo>
                <a:lnTo>
                  <a:pt x="2755041" y="5357813"/>
                </a:lnTo>
                <a:lnTo>
                  <a:pt x="2747103" y="5418138"/>
                </a:lnTo>
                <a:lnTo>
                  <a:pt x="2745516" y="5486400"/>
                </a:lnTo>
                <a:lnTo>
                  <a:pt x="2747103" y="5554663"/>
                </a:lnTo>
                <a:lnTo>
                  <a:pt x="2755041" y="5614988"/>
                </a:lnTo>
                <a:lnTo>
                  <a:pt x="2766153" y="5667375"/>
                </a:lnTo>
                <a:lnTo>
                  <a:pt x="2780441" y="5713413"/>
                </a:lnTo>
                <a:lnTo>
                  <a:pt x="2796316" y="5754688"/>
                </a:lnTo>
                <a:lnTo>
                  <a:pt x="2815366" y="5791200"/>
                </a:lnTo>
                <a:lnTo>
                  <a:pt x="2834416" y="5829300"/>
                </a:lnTo>
                <a:lnTo>
                  <a:pt x="2853466" y="5867400"/>
                </a:lnTo>
                <a:lnTo>
                  <a:pt x="2869341" y="5903913"/>
                </a:lnTo>
                <a:lnTo>
                  <a:pt x="2885216" y="5945188"/>
                </a:lnTo>
                <a:lnTo>
                  <a:pt x="2901091" y="5991225"/>
                </a:lnTo>
                <a:lnTo>
                  <a:pt x="2912203" y="6043613"/>
                </a:lnTo>
                <a:lnTo>
                  <a:pt x="2918553" y="6103938"/>
                </a:lnTo>
                <a:lnTo>
                  <a:pt x="2921728" y="6172200"/>
                </a:lnTo>
                <a:lnTo>
                  <a:pt x="2918553" y="6240463"/>
                </a:lnTo>
                <a:lnTo>
                  <a:pt x="2912203" y="6300788"/>
                </a:lnTo>
                <a:lnTo>
                  <a:pt x="2901091" y="6353175"/>
                </a:lnTo>
                <a:lnTo>
                  <a:pt x="2885216" y="6399213"/>
                </a:lnTo>
                <a:lnTo>
                  <a:pt x="2869341" y="6440488"/>
                </a:lnTo>
                <a:lnTo>
                  <a:pt x="2853466" y="6477000"/>
                </a:lnTo>
                <a:lnTo>
                  <a:pt x="2834416" y="6515100"/>
                </a:lnTo>
                <a:lnTo>
                  <a:pt x="2815366" y="6553200"/>
                </a:lnTo>
                <a:lnTo>
                  <a:pt x="2796316" y="6589713"/>
                </a:lnTo>
                <a:lnTo>
                  <a:pt x="2780441" y="6630988"/>
                </a:lnTo>
                <a:lnTo>
                  <a:pt x="2766153" y="6677025"/>
                </a:lnTo>
                <a:lnTo>
                  <a:pt x="2755041" y="6729413"/>
                </a:lnTo>
                <a:lnTo>
                  <a:pt x="2747103" y="6789738"/>
                </a:lnTo>
                <a:lnTo>
                  <a:pt x="2745516" y="6858000"/>
                </a:lnTo>
                <a:lnTo>
                  <a:pt x="2202677" y="6858000"/>
                </a:lnTo>
                <a:lnTo>
                  <a:pt x="203590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C467EAEF-38A1-4DBE-A2A7-C4288EC2564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xmlns="" id="{98B4CA19-CB79-4A2A-BAE8-C0E14FE6EE58}"/>
              </a:ext>
            </a:extLst>
          </p:cNvPr>
          <p:cNvSpPr txBox="1">
            <a:spLocks noChangeArrowheads="1"/>
          </p:cNvSpPr>
          <p:nvPr/>
        </p:nvSpPr>
        <p:spPr>
          <a:xfrm>
            <a:off x="3160418" y="605872"/>
            <a:ext cx="7634287" cy="1492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0000" kern="1200" cap="all" spc="8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pt-BR" altLang="pt-BR" sz="3600"/>
              <a:t>Estruturas de Seleção</a:t>
            </a:r>
            <a:endParaRPr lang="pt-BR" altLang="pt-BR" sz="3600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xmlns="" id="{D7BB0521-4EBF-4AAB-A253-6CD2D9EEE00E}"/>
              </a:ext>
            </a:extLst>
          </p:cNvPr>
          <p:cNvSpPr txBox="1">
            <a:spLocks noChangeArrowheads="1"/>
          </p:cNvSpPr>
          <p:nvPr/>
        </p:nvSpPr>
        <p:spPr>
          <a:xfrm>
            <a:off x="3160418" y="1780622"/>
            <a:ext cx="7480300" cy="41148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2000" b="1" i="0" kern="1200" cap="all" spc="4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" panose="05000000000000000000" pitchFamily="2" charset="2"/>
              <a:buNone/>
              <a:defRPr/>
            </a:pPr>
            <a:r>
              <a:rPr lang="pt-BR" altLang="pt-BR" sz="2400">
                <a:solidFill>
                  <a:schemeClr val="tx1"/>
                </a:solidFill>
              </a:rPr>
              <a:t>Uma estrutura de seleção permite a escolha de um grupo de ações e estruturas a ser executado quando determinadas condições, representadas por expressões lógicas, são ou não satisfeitas.</a:t>
            </a:r>
          </a:p>
          <a:p>
            <a:pPr algn="just">
              <a:defRPr/>
            </a:pPr>
            <a:endParaRPr lang="pt-BR" altLang="pt-BR" sz="2400">
              <a:solidFill>
                <a:schemeClr val="tx1"/>
              </a:solidFill>
            </a:endParaRPr>
          </a:p>
          <a:p>
            <a:pPr algn="just">
              <a:buFont typeface="Wingdings" panose="05000000000000000000" pitchFamily="2" charset="2"/>
              <a:buNone/>
              <a:defRPr/>
            </a:pPr>
            <a:r>
              <a:rPr lang="pt-BR" altLang="pt-BR" sz="2400">
                <a:solidFill>
                  <a:schemeClr val="tx1"/>
                </a:solidFill>
              </a:rPr>
              <a:t>Tipos de estruturas de seleção:</a:t>
            </a:r>
          </a:p>
          <a:p>
            <a:pPr lvl="1" algn="just">
              <a:defRPr/>
            </a:pPr>
            <a:r>
              <a:rPr lang="pt-BR" altLang="pt-BR" sz="2400">
                <a:solidFill>
                  <a:schemeClr val="tx1"/>
                </a:solidFill>
              </a:rPr>
              <a:t>Seleção Simples;</a:t>
            </a:r>
          </a:p>
          <a:p>
            <a:pPr lvl="1" algn="just">
              <a:defRPr/>
            </a:pPr>
            <a:r>
              <a:rPr lang="pt-BR" altLang="pt-BR" sz="2400">
                <a:solidFill>
                  <a:schemeClr val="tx1"/>
                </a:solidFill>
              </a:rPr>
              <a:t>Seleção Composta;</a:t>
            </a:r>
            <a:endParaRPr lang="pt-BR" altLang="pt-BR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2694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8A25BF79-9ED2-4290-8C48-1AB107B674E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8A549F5-BF47-4351-BA22-B5991998447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>
            <a:off x="-1" y="0"/>
            <a:ext cx="2921728" cy="6858000"/>
          </a:xfrm>
          <a:custGeom>
            <a:avLst/>
            <a:gdLst>
              <a:gd name="connsiteX0" fmla="*/ 0 w 2921728"/>
              <a:gd name="connsiteY0" fmla="*/ 0 h 6858000"/>
              <a:gd name="connsiteX1" fmla="*/ 2035903 w 2921728"/>
              <a:gd name="connsiteY1" fmla="*/ 0 h 6858000"/>
              <a:gd name="connsiteX2" fmla="*/ 2202677 w 2921728"/>
              <a:gd name="connsiteY2" fmla="*/ 0 h 6858000"/>
              <a:gd name="connsiteX3" fmla="*/ 2745516 w 2921728"/>
              <a:gd name="connsiteY3" fmla="*/ 0 h 6858000"/>
              <a:gd name="connsiteX4" fmla="*/ 2747103 w 2921728"/>
              <a:gd name="connsiteY4" fmla="*/ 68263 h 6858000"/>
              <a:gd name="connsiteX5" fmla="*/ 2755041 w 2921728"/>
              <a:gd name="connsiteY5" fmla="*/ 128588 h 6858000"/>
              <a:gd name="connsiteX6" fmla="*/ 2766153 w 2921728"/>
              <a:gd name="connsiteY6" fmla="*/ 180975 h 6858000"/>
              <a:gd name="connsiteX7" fmla="*/ 2780441 w 2921728"/>
              <a:gd name="connsiteY7" fmla="*/ 227013 h 6858000"/>
              <a:gd name="connsiteX8" fmla="*/ 2796316 w 2921728"/>
              <a:gd name="connsiteY8" fmla="*/ 268288 h 6858000"/>
              <a:gd name="connsiteX9" fmla="*/ 2815366 w 2921728"/>
              <a:gd name="connsiteY9" fmla="*/ 304800 h 6858000"/>
              <a:gd name="connsiteX10" fmla="*/ 2834416 w 2921728"/>
              <a:gd name="connsiteY10" fmla="*/ 342900 h 6858000"/>
              <a:gd name="connsiteX11" fmla="*/ 2853466 w 2921728"/>
              <a:gd name="connsiteY11" fmla="*/ 381000 h 6858000"/>
              <a:gd name="connsiteX12" fmla="*/ 2869341 w 2921728"/>
              <a:gd name="connsiteY12" fmla="*/ 417513 h 6858000"/>
              <a:gd name="connsiteX13" fmla="*/ 2885216 w 2921728"/>
              <a:gd name="connsiteY13" fmla="*/ 458788 h 6858000"/>
              <a:gd name="connsiteX14" fmla="*/ 2901091 w 2921728"/>
              <a:gd name="connsiteY14" fmla="*/ 504825 h 6858000"/>
              <a:gd name="connsiteX15" fmla="*/ 2912203 w 2921728"/>
              <a:gd name="connsiteY15" fmla="*/ 557213 h 6858000"/>
              <a:gd name="connsiteX16" fmla="*/ 2918553 w 2921728"/>
              <a:gd name="connsiteY16" fmla="*/ 617538 h 6858000"/>
              <a:gd name="connsiteX17" fmla="*/ 2921728 w 2921728"/>
              <a:gd name="connsiteY17" fmla="*/ 685800 h 6858000"/>
              <a:gd name="connsiteX18" fmla="*/ 2918553 w 2921728"/>
              <a:gd name="connsiteY18" fmla="*/ 754063 h 6858000"/>
              <a:gd name="connsiteX19" fmla="*/ 2912203 w 2921728"/>
              <a:gd name="connsiteY19" fmla="*/ 814388 h 6858000"/>
              <a:gd name="connsiteX20" fmla="*/ 2901091 w 2921728"/>
              <a:gd name="connsiteY20" fmla="*/ 866775 h 6858000"/>
              <a:gd name="connsiteX21" fmla="*/ 2885216 w 2921728"/>
              <a:gd name="connsiteY21" fmla="*/ 912813 h 6858000"/>
              <a:gd name="connsiteX22" fmla="*/ 2869341 w 2921728"/>
              <a:gd name="connsiteY22" fmla="*/ 954088 h 6858000"/>
              <a:gd name="connsiteX23" fmla="*/ 2853466 w 2921728"/>
              <a:gd name="connsiteY23" fmla="*/ 990600 h 6858000"/>
              <a:gd name="connsiteX24" fmla="*/ 2834416 w 2921728"/>
              <a:gd name="connsiteY24" fmla="*/ 1028700 h 6858000"/>
              <a:gd name="connsiteX25" fmla="*/ 2815366 w 2921728"/>
              <a:gd name="connsiteY25" fmla="*/ 1066800 h 6858000"/>
              <a:gd name="connsiteX26" fmla="*/ 2796316 w 2921728"/>
              <a:gd name="connsiteY26" fmla="*/ 1103313 h 6858000"/>
              <a:gd name="connsiteX27" fmla="*/ 2780441 w 2921728"/>
              <a:gd name="connsiteY27" fmla="*/ 1144588 h 6858000"/>
              <a:gd name="connsiteX28" fmla="*/ 2766153 w 2921728"/>
              <a:gd name="connsiteY28" fmla="*/ 1190625 h 6858000"/>
              <a:gd name="connsiteX29" fmla="*/ 2755041 w 2921728"/>
              <a:gd name="connsiteY29" fmla="*/ 1243013 h 6858000"/>
              <a:gd name="connsiteX30" fmla="*/ 2747103 w 2921728"/>
              <a:gd name="connsiteY30" fmla="*/ 1303338 h 6858000"/>
              <a:gd name="connsiteX31" fmla="*/ 2745516 w 2921728"/>
              <a:gd name="connsiteY31" fmla="*/ 1371600 h 6858000"/>
              <a:gd name="connsiteX32" fmla="*/ 2747103 w 2921728"/>
              <a:gd name="connsiteY32" fmla="*/ 1439863 h 6858000"/>
              <a:gd name="connsiteX33" fmla="*/ 2755041 w 2921728"/>
              <a:gd name="connsiteY33" fmla="*/ 1500188 h 6858000"/>
              <a:gd name="connsiteX34" fmla="*/ 2766153 w 2921728"/>
              <a:gd name="connsiteY34" fmla="*/ 1552575 h 6858000"/>
              <a:gd name="connsiteX35" fmla="*/ 2780441 w 2921728"/>
              <a:gd name="connsiteY35" fmla="*/ 1598613 h 6858000"/>
              <a:gd name="connsiteX36" fmla="*/ 2796316 w 2921728"/>
              <a:gd name="connsiteY36" fmla="*/ 1639888 h 6858000"/>
              <a:gd name="connsiteX37" fmla="*/ 2815366 w 2921728"/>
              <a:gd name="connsiteY37" fmla="*/ 1676400 h 6858000"/>
              <a:gd name="connsiteX38" fmla="*/ 2834416 w 2921728"/>
              <a:gd name="connsiteY38" fmla="*/ 1714500 h 6858000"/>
              <a:gd name="connsiteX39" fmla="*/ 2853466 w 2921728"/>
              <a:gd name="connsiteY39" fmla="*/ 1752600 h 6858000"/>
              <a:gd name="connsiteX40" fmla="*/ 2869341 w 2921728"/>
              <a:gd name="connsiteY40" fmla="*/ 1789113 h 6858000"/>
              <a:gd name="connsiteX41" fmla="*/ 2885216 w 2921728"/>
              <a:gd name="connsiteY41" fmla="*/ 1830388 h 6858000"/>
              <a:gd name="connsiteX42" fmla="*/ 2901091 w 2921728"/>
              <a:gd name="connsiteY42" fmla="*/ 1876425 h 6858000"/>
              <a:gd name="connsiteX43" fmla="*/ 2912203 w 2921728"/>
              <a:gd name="connsiteY43" fmla="*/ 1928813 h 6858000"/>
              <a:gd name="connsiteX44" fmla="*/ 2918553 w 2921728"/>
              <a:gd name="connsiteY44" fmla="*/ 1989138 h 6858000"/>
              <a:gd name="connsiteX45" fmla="*/ 2921728 w 2921728"/>
              <a:gd name="connsiteY45" fmla="*/ 2057400 h 6858000"/>
              <a:gd name="connsiteX46" fmla="*/ 2918553 w 2921728"/>
              <a:gd name="connsiteY46" fmla="*/ 2125663 h 6858000"/>
              <a:gd name="connsiteX47" fmla="*/ 2912203 w 2921728"/>
              <a:gd name="connsiteY47" fmla="*/ 2185988 h 6858000"/>
              <a:gd name="connsiteX48" fmla="*/ 2901091 w 2921728"/>
              <a:gd name="connsiteY48" fmla="*/ 2238375 h 6858000"/>
              <a:gd name="connsiteX49" fmla="*/ 2885216 w 2921728"/>
              <a:gd name="connsiteY49" fmla="*/ 2284413 h 6858000"/>
              <a:gd name="connsiteX50" fmla="*/ 2869341 w 2921728"/>
              <a:gd name="connsiteY50" fmla="*/ 2325688 h 6858000"/>
              <a:gd name="connsiteX51" fmla="*/ 2853466 w 2921728"/>
              <a:gd name="connsiteY51" fmla="*/ 2362200 h 6858000"/>
              <a:gd name="connsiteX52" fmla="*/ 2834416 w 2921728"/>
              <a:gd name="connsiteY52" fmla="*/ 2400300 h 6858000"/>
              <a:gd name="connsiteX53" fmla="*/ 2815366 w 2921728"/>
              <a:gd name="connsiteY53" fmla="*/ 2438400 h 6858000"/>
              <a:gd name="connsiteX54" fmla="*/ 2796316 w 2921728"/>
              <a:gd name="connsiteY54" fmla="*/ 2474913 h 6858000"/>
              <a:gd name="connsiteX55" fmla="*/ 2780441 w 2921728"/>
              <a:gd name="connsiteY55" fmla="*/ 2516188 h 6858000"/>
              <a:gd name="connsiteX56" fmla="*/ 2766153 w 2921728"/>
              <a:gd name="connsiteY56" fmla="*/ 2562225 h 6858000"/>
              <a:gd name="connsiteX57" fmla="*/ 2755041 w 2921728"/>
              <a:gd name="connsiteY57" fmla="*/ 2614613 h 6858000"/>
              <a:gd name="connsiteX58" fmla="*/ 2747103 w 2921728"/>
              <a:gd name="connsiteY58" fmla="*/ 2674938 h 6858000"/>
              <a:gd name="connsiteX59" fmla="*/ 2745516 w 2921728"/>
              <a:gd name="connsiteY59" fmla="*/ 2743200 h 6858000"/>
              <a:gd name="connsiteX60" fmla="*/ 2747103 w 2921728"/>
              <a:gd name="connsiteY60" fmla="*/ 2811463 h 6858000"/>
              <a:gd name="connsiteX61" fmla="*/ 2755041 w 2921728"/>
              <a:gd name="connsiteY61" fmla="*/ 2871788 h 6858000"/>
              <a:gd name="connsiteX62" fmla="*/ 2766153 w 2921728"/>
              <a:gd name="connsiteY62" fmla="*/ 2924175 h 6858000"/>
              <a:gd name="connsiteX63" fmla="*/ 2780441 w 2921728"/>
              <a:gd name="connsiteY63" fmla="*/ 2970213 h 6858000"/>
              <a:gd name="connsiteX64" fmla="*/ 2796316 w 2921728"/>
              <a:gd name="connsiteY64" fmla="*/ 3011488 h 6858000"/>
              <a:gd name="connsiteX65" fmla="*/ 2815366 w 2921728"/>
              <a:gd name="connsiteY65" fmla="*/ 3048000 h 6858000"/>
              <a:gd name="connsiteX66" fmla="*/ 2834416 w 2921728"/>
              <a:gd name="connsiteY66" fmla="*/ 3086100 h 6858000"/>
              <a:gd name="connsiteX67" fmla="*/ 2853466 w 2921728"/>
              <a:gd name="connsiteY67" fmla="*/ 3124200 h 6858000"/>
              <a:gd name="connsiteX68" fmla="*/ 2869341 w 2921728"/>
              <a:gd name="connsiteY68" fmla="*/ 3160713 h 6858000"/>
              <a:gd name="connsiteX69" fmla="*/ 2885216 w 2921728"/>
              <a:gd name="connsiteY69" fmla="*/ 3201988 h 6858000"/>
              <a:gd name="connsiteX70" fmla="*/ 2901091 w 2921728"/>
              <a:gd name="connsiteY70" fmla="*/ 3248025 h 6858000"/>
              <a:gd name="connsiteX71" fmla="*/ 2912203 w 2921728"/>
              <a:gd name="connsiteY71" fmla="*/ 3300413 h 6858000"/>
              <a:gd name="connsiteX72" fmla="*/ 2918553 w 2921728"/>
              <a:gd name="connsiteY72" fmla="*/ 3360738 h 6858000"/>
              <a:gd name="connsiteX73" fmla="*/ 2921728 w 2921728"/>
              <a:gd name="connsiteY73" fmla="*/ 3427413 h 6858000"/>
              <a:gd name="connsiteX74" fmla="*/ 2918553 w 2921728"/>
              <a:gd name="connsiteY74" fmla="*/ 3497263 h 6858000"/>
              <a:gd name="connsiteX75" fmla="*/ 2912203 w 2921728"/>
              <a:gd name="connsiteY75" fmla="*/ 3557588 h 6858000"/>
              <a:gd name="connsiteX76" fmla="*/ 2901091 w 2921728"/>
              <a:gd name="connsiteY76" fmla="*/ 3609975 h 6858000"/>
              <a:gd name="connsiteX77" fmla="*/ 2885216 w 2921728"/>
              <a:gd name="connsiteY77" fmla="*/ 3656013 h 6858000"/>
              <a:gd name="connsiteX78" fmla="*/ 2869341 w 2921728"/>
              <a:gd name="connsiteY78" fmla="*/ 3697288 h 6858000"/>
              <a:gd name="connsiteX79" fmla="*/ 2853466 w 2921728"/>
              <a:gd name="connsiteY79" fmla="*/ 3733800 h 6858000"/>
              <a:gd name="connsiteX80" fmla="*/ 2834416 w 2921728"/>
              <a:gd name="connsiteY80" fmla="*/ 3771900 h 6858000"/>
              <a:gd name="connsiteX81" fmla="*/ 2815366 w 2921728"/>
              <a:gd name="connsiteY81" fmla="*/ 3810000 h 6858000"/>
              <a:gd name="connsiteX82" fmla="*/ 2796316 w 2921728"/>
              <a:gd name="connsiteY82" fmla="*/ 3846513 h 6858000"/>
              <a:gd name="connsiteX83" fmla="*/ 2780441 w 2921728"/>
              <a:gd name="connsiteY83" fmla="*/ 3887788 h 6858000"/>
              <a:gd name="connsiteX84" fmla="*/ 2766153 w 2921728"/>
              <a:gd name="connsiteY84" fmla="*/ 3933825 h 6858000"/>
              <a:gd name="connsiteX85" fmla="*/ 2755041 w 2921728"/>
              <a:gd name="connsiteY85" fmla="*/ 3986213 h 6858000"/>
              <a:gd name="connsiteX86" fmla="*/ 2747103 w 2921728"/>
              <a:gd name="connsiteY86" fmla="*/ 4046538 h 6858000"/>
              <a:gd name="connsiteX87" fmla="*/ 2745516 w 2921728"/>
              <a:gd name="connsiteY87" fmla="*/ 4114800 h 6858000"/>
              <a:gd name="connsiteX88" fmla="*/ 2747103 w 2921728"/>
              <a:gd name="connsiteY88" fmla="*/ 4183063 h 6858000"/>
              <a:gd name="connsiteX89" fmla="*/ 2755041 w 2921728"/>
              <a:gd name="connsiteY89" fmla="*/ 4243388 h 6858000"/>
              <a:gd name="connsiteX90" fmla="*/ 2766153 w 2921728"/>
              <a:gd name="connsiteY90" fmla="*/ 4295775 h 6858000"/>
              <a:gd name="connsiteX91" fmla="*/ 2780441 w 2921728"/>
              <a:gd name="connsiteY91" fmla="*/ 4341813 h 6858000"/>
              <a:gd name="connsiteX92" fmla="*/ 2796316 w 2921728"/>
              <a:gd name="connsiteY92" fmla="*/ 4383088 h 6858000"/>
              <a:gd name="connsiteX93" fmla="*/ 2815366 w 2921728"/>
              <a:gd name="connsiteY93" fmla="*/ 4419600 h 6858000"/>
              <a:gd name="connsiteX94" fmla="*/ 2853466 w 2921728"/>
              <a:gd name="connsiteY94" fmla="*/ 4495800 h 6858000"/>
              <a:gd name="connsiteX95" fmla="*/ 2869341 w 2921728"/>
              <a:gd name="connsiteY95" fmla="*/ 4532313 h 6858000"/>
              <a:gd name="connsiteX96" fmla="*/ 2885216 w 2921728"/>
              <a:gd name="connsiteY96" fmla="*/ 4573588 h 6858000"/>
              <a:gd name="connsiteX97" fmla="*/ 2901091 w 2921728"/>
              <a:gd name="connsiteY97" fmla="*/ 4619625 h 6858000"/>
              <a:gd name="connsiteX98" fmla="*/ 2912203 w 2921728"/>
              <a:gd name="connsiteY98" fmla="*/ 4672013 h 6858000"/>
              <a:gd name="connsiteX99" fmla="*/ 2918553 w 2921728"/>
              <a:gd name="connsiteY99" fmla="*/ 4732338 h 6858000"/>
              <a:gd name="connsiteX100" fmla="*/ 2921728 w 2921728"/>
              <a:gd name="connsiteY100" fmla="*/ 4800600 h 6858000"/>
              <a:gd name="connsiteX101" fmla="*/ 2918553 w 2921728"/>
              <a:gd name="connsiteY101" fmla="*/ 4868863 h 6858000"/>
              <a:gd name="connsiteX102" fmla="*/ 2912203 w 2921728"/>
              <a:gd name="connsiteY102" fmla="*/ 4929188 h 6858000"/>
              <a:gd name="connsiteX103" fmla="*/ 2901091 w 2921728"/>
              <a:gd name="connsiteY103" fmla="*/ 4981575 h 6858000"/>
              <a:gd name="connsiteX104" fmla="*/ 2885216 w 2921728"/>
              <a:gd name="connsiteY104" fmla="*/ 5027613 h 6858000"/>
              <a:gd name="connsiteX105" fmla="*/ 2869341 w 2921728"/>
              <a:gd name="connsiteY105" fmla="*/ 5068888 h 6858000"/>
              <a:gd name="connsiteX106" fmla="*/ 2853466 w 2921728"/>
              <a:gd name="connsiteY106" fmla="*/ 5105400 h 6858000"/>
              <a:gd name="connsiteX107" fmla="*/ 2834416 w 2921728"/>
              <a:gd name="connsiteY107" fmla="*/ 5143500 h 6858000"/>
              <a:gd name="connsiteX108" fmla="*/ 2815366 w 2921728"/>
              <a:gd name="connsiteY108" fmla="*/ 5181600 h 6858000"/>
              <a:gd name="connsiteX109" fmla="*/ 2796316 w 2921728"/>
              <a:gd name="connsiteY109" fmla="*/ 5218113 h 6858000"/>
              <a:gd name="connsiteX110" fmla="*/ 2780441 w 2921728"/>
              <a:gd name="connsiteY110" fmla="*/ 5259388 h 6858000"/>
              <a:gd name="connsiteX111" fmla="*/ 2766153 w 2921728"/>
              <a:gd name="connsiteY111" fmla="*/ 5305425 h 6858000"/>
              <a:gd name="connsiteX112" fmla="*/ 2755041 w 2921728"/>
              <a:gd name="connsiteY112" fmla="*/ 5357813 h 6858000"/>
              <a:gd name="connsiteX113" fmla="*/ 2747103 w 2921728"/>
              <a:gd name="connsiteY113" fmla="*/ 5418138 h 6858000"/>
              <a:gd name="connsiteX114" fmla="*/ 2745516 w 2921728"/>
              <a:gd name="connsiteY114" fmla="*/ 5486400 h 6858000"/>
              <a:gd name="connsiteX115" fmla="*/ 2747103 w 2921728"/>
              <a:gd name="connsiteY115" fmla="*/ 5554663 h 6858000"/>
              <a:gd name="connsiteX116" fmla="*/ 2755041 w 2921728"/>
              <a:gd name="connsiteY116" fmla="*/ 5614988 h 6858000"/>
              <a:gd name="connsiteX117" fmla="*/ 2766153 w 2921728"/>
              <a:gd name="connsiteY117" fmla="*/ 5667375 h 6858000"/>
              <a:gd name="connsiteX118" fmla="*/ 2780441 w 2921728"/>
              <a:gd name="connsiteY118" fmla="*/ 5713413 h 6858000"/>
              <a:gd name="connsiteX119" fmla="*/ 2796316 w 2921728"/>
              <a:gd name="connsiteY119" fmla="*/ 5754688 h 6858000"/>
              <a:gd name="connsiteX120" fmla="*/ 2815366 w 2921728"/>
              <a:gd name="connsiteY120" fmla="*/ 5791200 h 6858000"/>
              <a:gd name="connsiteX121" fmla="*/ 2834416 w 2921728"/>
              <a:gd name="connsiteY121" fmla="*/ 5829300 h 6858000"/>
              <a:gd name="connsiteX122" fmla="*/ 2853466 w 2921728"/>
              <a:gd name="connsiteY122" fmla="*/ 5867400 h 6858000"/>
              <a:gd name="connsiteX123" fmla="*/ 2869341 w 2921728"/>
              <a:gd name="connsiteY123" fmla="*/ 5903913 h 6858000"/>
              <a:gd name="connsiteX124" fmla="*/ 2885216 w 2921728"/>
              <a:gd name="connsiteY124" fmla="*/ 5945188 h 6858000"/>
              <a:gd name="connsiteX125" fmla="*/ 2901091 w 2921728"/>
              <a:gd name="connsiteY125" fmla="*/ 5991225 h 6858000"/>
              <a:gd name="connsiteX126" fmla="*/ 2912203 w 2921728"/>
              <a:gd name="connsiteY126" fmla="*/ 6043613 h 6858000"/>
              <a:gd name="connsiteX127" fmla="*/ 2918553 w 2921728"/>
              <a:gd name="connsiteY127" fmla="*/ 6103938 h 6858000"/>
              <a:gd name="connsiteX128" fmla="*/ 2921728 w 2921728"/>
              <a:gd name="connsiteY128" fmla="*/ 6172200 h 6858000"/>
              <a:gd name="connsiteX129" fmla="*/ 2918553 w 2921728"/>
              <a:gd name="connsiteY129" fmla="*/ 6240463 h 6858000"/>
              <a:gd name="connsiteX130" fmla="*/ 2912203 w 2921728"/>
              <a:gd name="connsiteY130" fmla="*/ 6300788 h 6858000"/>
              <a:gd name="connsiteX131" fmla="*/ 2901091 w 2921728"/>
              <a:gd name="connsiteY131" fmla="*/ 6353175 h 6858000"/>
              <a:gd name="connsiteX132" fmla="*/ 2885216 w 2921728"/>
              <a:gd name="connsiteY132" fmla="*/ 6399213 h 6858000"/>
              <a:gd name="connsiteX133" fmla="*/ 2869341 w 2921728"/>
              <a:gd name="connsiteY133" fmla="*/ 6440488 h 6858000"/>
              <a:gd name="connsiteX134" fmla="*/ 2853466 w 2921728"/>
              <a:gd name="connsiteY134" fmla="*/ 6477000 h 6858000"/>
              <a:gd name="connsiteX135" fmla="*/ 2834416 w 2921728"/>
              <a:gd name="connsiteY135" fmla="*/ 6515100 h 6858000"/>
              <a:gd name="connsiteX136" fmla="*/ 2815366 w 2921728"/>
              <a:gd name="connsiteY136" fmla="*/ 6553200 h 6858000"/>
              <a:gd name="connsiteX137" fmla="*/ 2796316 w 2921728"/>
              <a:gd name="connsiteY137" fmla="*/ 6589713 h 6858000"/>
              <a:gd name="connsiteX138" fmla="*/ 2780441 w 2921728"/>
              <a:gd name="connsiteY138" fmla="*/ 6630988 h 6858000"/>
              <a:gd name="connsiteX139" fmla="*/ 2766153 w 2921728"/>
              <a:gd name="connsiteY139" fmla="*/ 6677025 h 6858000"/>
              <a:gd name="connsiteX140" fmla="*/ 2755041 w 2921728"/>
              <a:gd name="connsiteY140" fmla="*/ 6729413 h 6858000"/>
              <a:gd name="connsiteX141" fmla="*/ 2747103 w 2921728"/>
              <a:gd name="connsiteY141" fmla="*/ 6789738 h 6858000"/>
              <a:gd name="connsiteX142" fmla="*/ 2745516 w 2921728"/>
              <a:gd name="connsiteY142" fmla="*/ 6858000 h 6858000"/>
              <a:gd name="connsiteX143" fmla="*/ 2202677 w 2921728"/>
              <a:gd name="connsiteY143" fmla="*/ 6858000 h 6858000"/>
              <a:gd name="connsiteX144" fmla="*/ 2035903 w 2921728"/>
              <a:gd name="connsiteY144" fmla="*/ 6858000 h 6858000"/>
              <a:gd name="connsiteX145" fmla="*/ 0 w 2921728"/>
              <a:gd name="connsiteY14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</a:cxnLst>
            <a:rect l="l" t="t" r="r" b="b"/>
            <a:pathLst>
              <a:path w="2921728" h="6858000">
                <a:moveTo>
                  <a:pt x="0" y="0"/>
                </a:moveTo>
                <a:lnTo>
                  <a:pt x="2035903" y="0"/>
                </a:lnTo>
                <a:lnTo>
                  <a:pt x="2202677" y="0"/>
                </a:lnTo>
                <a:lnTo>
                  <a:pt x="2745516" y="0"/>
                </a:lnTo>
                <a:lnTo>
                  <a:pt x="2747103" y="68263"/>
                </a:lnTo>
                <a:lnTo>
                  <a:pt x="2755041" y="128588"/>
                </a:lnTo>
                <a:lnTo>
                  <a:pt x="2766153" y="180975"/>
                </a:lnTo>
                <a:lnTo>
                  <a:pt x="2780441" y="227013"/>
                </a:lnTo>
                <a:lnTo>
                  <a:pt x="2796316" y="268288"/>
                </a:lnTo>
                <a:lnTo>
                  <a:pt x="2815366" y="304800"/>
                </a:lnTo>
                <a:lnTo>
                  <a:pt x="2834416" y="342900"/>
                </a:lnTo>
                <a:lnTo>
                  <a:pt x="2853466" y="381000"/>
                </a:lnTo>
                <a:lnTo>
                  <a:pt x="2869341" y="417513"/>
                </a:lnTo>
                <a:lnTo>
                  <a:pt x="2885216" y="458788"/>
                </a:lnTo>
                <a:lnTo>
                  <a:pt x="2901091" y="504825"/>
                </a:lnTo>
                <a:lnTo>
                  <a:pt x="2912203" y="557213"/>
                </a:lnTo>
                <a:lnTo>
                  <a:pt x="2918553" y="617538"/>
                </a:lnTo>
                <a:lnTo>
                  <a:pt x="2921728" y="685800"/>
                </a:lnTo>
                <a:lnTo>
                  <a:pt x="2918553" y="754063"/>
                </a:lnTo>
                <a:lnTo>
                  <a:pt x="2912203" y="814388"/>
                </a:lnTo>
                <a:lnTo>
                  <a:pt x="2901091" y="866775"/>
                </a:lnTo>
                <a:lnTo>
                  <a:pt x="2885216" y="912813"/>
                </a:lnTo>
                <a:lnTo>
                  <a:pt x="2869341" y="954088"/>
                </a:lnTo>
                <a:lnTo>
                  <a:pt x="2853466" y="990600"/>
                </a:lnTo>
                <a:lnTo>
                  <a:pt x="2834416" y="1028700"/>
                </a:lnTo>
                <a:lnTo>
                  <a:pt x="2815366" y="1066800"/>
                </a:lnTo>
                <a:lnTo>
                  <a:pt x="2796316" y="1103313"/>
                </a:lnTo>
                <a:lnTo>
                  <a:pt x="2780441" y="1144588"/>
                </a:lnTo>
                <a:lnTo>
                  <a:pt x="2766153" y="1190625"/>
                </a:lnTo>
                <a:lnTo>
                  <a:pt x="2755041" y="1243013"/>
                </a:lnTo>
                <a:lnTo>
                  <a:pt x="2747103" y="1303338"/>
                </a:lnTo>
                <a:lnTo>
                  <a:pt x="2745516" y="1371600"/>
                </a:lnTo>
                <a:lnTo>
                  <a:pt x="2747103" y="1439863"/>
                </a:lnTo>
                <a:lnTo>
                  <a:pt x="2755041" y="1500188"/>
                </a:lnTo>
                <a:lnTo>
                  <a:pt x="2766153" y="1552575"/>
                </a:lnTo>
                <a:lnTo>
                  <a:pt x="2780441" y="1598613"/>
                </a:lnTo>
                <a:lnTo>
                  <a:pt x="2796316" y="1639888"/>
                </a:lnTo>
                <a:lnTo>
                  <a:pt x="2815366" y="1676400"/>
                </a:lnTo>
                <a:lnTo>
                  <a:pt x="2834416" y="1714500"/>
                </a:lnTo>
                <a:lnTo>
                  <a:pt x="2853466" y="1752600"/>
                </a:lnTo>
                <a:lnTo>
                  <a:pt x="2869341" y="1789113"/>
                </a:lnTo>
                <a:lnTo>
                  <a:pt x="2885216" y="1830388"/>
                </a:lnTo>
                <a:lnTo>
                  <a:pt x="2901091" y="1876425"/>
                </a:lnTo>
                <a:lnTo>
                  <a:pt x="2912203" y="1928813"/>
                </a:lnTo>
                <a:lnTo>
                  <a:pt x="2918553" y="1989138"/>
                </a:lnTo>
                <a:lnTo>
                  <a:pt x="2921728" y="2057400"/>
                </a:lnTo>
                <a:lnTo>
                  <a:pt x="2918553" y="2125663"/>
                </a:lnTo>
                <a:lnTo>
                  <a:pt x="2912203" y="2185988"/>
                </a:lnTo>
                <a:lnTo>
                  <a:pt x="2901091" y="2238375"/>
                </a:lnTo>
                <a:lnTo>
                  <a:pt x="2885216" y="2284413"/>
                </a:lnTo>
                <a:lnTo>
                  <a:pt x="2869341" y="2325688"/>
                </a:lnTo>
                <a:lnTo>
                  <a:pt x="2853466" y="2362200"/>
                </a:lnTo>
                <a:lnTo>
                  <a:pt x="2834416" y="2400300"/>
                </a:lnTo>
                <a:lnTo>
                  <a:pt x="2815366" y="2438400"/>
                </a:lnTo>
                <a:lnTo>
                  <a:pt x="2796316" y="2474913"/>
                </a:lnTo>
                <a:lnTo>
                  <a:pt x="2780441" y="2516188"/>
                </a:lnTo>
                <a:lnTo>
                  <a:pt x="2766153" y="2562225"/>
                </a:lnTo>
                <a:lnTo>
                  <a:pt x="2755041" y="2614613"/>
                </a:lnTo>
                <a:lnTo>
                  <a:pt x="2747103" y="2674938"/>
                </a:lnTo>
                <a:lnTo>
                  <a:pt x="2745516" y="2743200"/>
                </a:lnTo>
                <a:lnTo>
                  <a:pt x="2747103" y="2811463"/>
                </a:lnTo>
                <a:lnTo>
                  <a:pt x="2755041" y="2871788"/>
                </a:lnTo>
                <a:lnTo>
                  <a:pt x="2766153" y="2924175"/>
                </a:lnTo>
                <a:lnTo>
                  <a:pt x="2780441" y="2970213"/>
                </a:lnTo>
                <a:lnTo>
                  <a:pt x="2796316" y="3011488"/>
                </a:lnTo>
                <a:lnTo>
                  <a:pt x="2815366" y="3048000"/>
                </a:lnTo>
                <a:lnTo>
                  <a:pt x="2834416" y="3086100"/>
                </a:lnTo>
                <a:lnTo>
                  <a:pt x="2853466" y="3124200"/>
                </a:lnTo>
                <a:lnTo>
                  <a:pt x="2869341" y="3160713"/>
                </a:lnTo>
                <a:lnTo>
                  <a:pt x="2885216" y="3201988"/>
                </a:lnTo>
                <a:lnTo>
                  <a:pt x="2901091" y="3248025"/>
                </a:lnTo>
                <a:lnTo>
                  <a:pt x="2912203" y="3300413"/>
                </a:lnTo>
                <a:lnTo>
                  <a:pt x="2918553" y="3360738"/>
                </a:lnTo>
                <a:lnTo>
                  <a:pt x="2921728" y="3427413"/>
                </a:lnTo>
                <a:lnTo>
                  <a:pt x="2918553" y="3497263"/>
                </a:lnTo>
                <a:lnTo>
                  <a:pt x="2912203" y="3557588"/>
                </a:lnTo>
                <a:lnTo>
                  <a:pt x="2901091" y="3609975"/>
                </a:lnTo>
                <a:lnTo>
                  <a:pt x="2885216" y="3656013"/>
                </a:lnTo>
                <a:lnTo>
                  <a:pt x="2869341" y="3697288"/>
                </a:lnTo>
                <a:lnTo>
                  <a:pt x="2853466" y="3733800"/>
                </a:lnTo>
                <a:lnTo>
                  <a:pt x="2834416" y="3771900"/>
                </a:lnTo>
                <a:lnTo>
                  <a:pt x="2815366" y="3810000"/>
                </a:lnTo>
                <a:lnTo>
                  <a:pt x="2796316" y="3846513"/>
                </a:lnTo>
                <a:lnTo>
                  <a:pt x="2780441" y="3887788"/>
                </a:lnTo>
                <a:lnTo>
                  <a:pt x="2766153" y="3933825"/>
                </a:lnTo>
                <a:lnTo>
                  <a:pt x="2755041" y="3986213"/>
                </a:lnTo>
                <a:lnTo>
                  <a:pt x="2747103" y="4046538"/>
                </a:lnTo>
                <a:lnTo>
                  <a:pt x="2745516" y="4114800"/>
                </a:lnTo>
                <a:lnTo>
                  <a:pt x="2747103" y="4183063"/>
                </a:lnTo>
                <a:lnTo>
                  <a:pt x="2755041" y="4243388"/>
                </a:lnTo>
                <a:lnTo>
                  <a:pt x="2766153" y="4295775"/>
                </a:lnTo>
                <a:lnTo>
                  <a:pt x="2780441" y="4341813"/>
                </a:lnTo>
                <a:lnTo>
                  <a:pt x="2796316" y="4383088"/>
                </a:lnTo>
                <a:lnTo>
                  <a:pt x="2815366" y="4419600"/>
                </a:lnTo>
                <a:lnTo>
                  <a:pt x="2853466" y="4495800"/>
                </a:lnTo>
                <a:lnTo>
                  <a:pt x="2869341" y="4532313"/>
                </a:lnTo>
                <a:lnTo>
                  <a:pt x="2885216" y="4573588"/>
                </a:lnTo>
                <a:lnTo>
                  <a:pt x="2901091" y="4619625"/>
                </a:lnTo>
                <a:lnTo>
                  <a:pt x="2912203" y="4672013"/>
                </a:lnTo>
                <a:lnTo>
                  <a:pt x="2918553" y="4732338"/>
                </a:lnTo>
                <a:lnTo>
                  <a:pt x="2921728" y="4800600"/>
                </a:lnTo>
                <a:lnTo>
                  <a:pt x="2918553" y="4868863"/>
                </a:lnTo>
                <a:lnTo>
                  <a:pt x="2912203" y="4929188"/>
                </a:lnTo>
                <a:lnTo>
                  <a:pt x="2901091" y="4981575"/>
                </a:lnTo>
                <a:lnTo>
                  <a:pt x="2885216" y="5027613"/>
                </a:lnTo>
                <a:lnTo>
                  <a:pt x="2869341" y="5068888"/>
                </a:lnTo>
                <a:lnTo>
                  <a:pt x="2853466" y="5105400"/>
                </a:lnTo>
                <a:lnTo>
                  <a:pt x="2834416" y="5143500"/>
                </a:lnTo>
                <a:lnTo>
                  <a:pt x="2815366" y="5181600"/>
                </a:lnTo>
                <a:lnTo>
                  <a:pt x="2796316" y="5218113"/>
                </a:lnTo>
                <a:lnTo>
                  <a:pt x="2780441" y="5259388"/>
                </a:lnTo>
                <a:lnTo>
                  <a:pt x="2766153" y="5305425"/>
                </a:lnTo>
                <a:lnTo>
                  <a:pt x="2755041" y="5357813"/>
                </a:lnTo>
                <a:lnTo>
                  <a:pt x="2747103" y="5418138"/>
                </a:lnTo>
                <a:lnTo>
                  <a:pt x="2745516" y="5486400"/>
                </a:lnTo>
                <a:lnTo>
                  <a:pt x="2747103" y="5554663"/>
                </a:lnTo>
                <a:lnTo>
                  <a:pt x="2755041" y="5614988"/>
                </a:lnTo>
                <a:lnTo>
                  <a:pt x="2766153" y="5667375"/>
                </a:lnTo>
                <a:lnTo>
                  <a:pt x="2780441" y="5713413"/>
                </a:lnTo>
                <a:lnTo>
                  <a:pt x="2796316" y="5754688"/>
                </a:lnTo>
                <a:lnTo>
                  <a:pt x="2815366" y="5791200"/>
                </a:lnTo>
                <a:lnTo>
                  <a:pt x="2834416" y="5829300"/>
                </a:lnTo>
                <a:lnTo>
                  <a:pt x="2853466" y="5867400"/>
                </a:lnTo>
                <a:lnTo>
                  <a:pt x="2869341" y="5903913"/>
                </a:lnTo>
                <a:lnTo>
                  <a:pt x="2885216" y="5945188"/>
                </a:lnTo>
                <a:lnTo>
                  <a:pt x="2901091" y="5991225"/>
                </a:lnTo>
                <a:lnTo>
                  <a:pt x="2912203" y="6043613"/>
                </a:lnTo>
                <a:lnTo>
                  <a:pt x="2918553" y="6103938"/>
                </a:lnTo>
                <a:lnTo>
                  <a:pt x="2921728" y="6172200"/>
                </a:lnTo>
                <a:lnTo>
                  <a:pt x="2918553" y="6240463"/>
                </a:lnTo>
                <a:lnTo>
                  <a:pt x="2912203" y="6300788"/>
                </a:lnTo>
                <a:lnTo>
                  <a:pt x="2901091" y="6353175"/>
                </a:lnTo>
                <a:lnTo>
                  <a:pt x="2885216" y="6399213"/>
                </a:lnTo>
                <a:lnTo>
                  <a:pt x="2869341" y="6440488"/>
                </a:lnTo>
                <a:lnTo>
                  <a:pt x="2853466" y="6477000"/>
                </a:lnTo>
                <a:lnTo>
                  <a:pt x="2834416" y="6515100"/>
                </a:lnTo>
                <a:lnTo>
                  <a:pt x="2815366" y="6553200"/>
                </a:lnTo>
                <a:lnTo>
                  <a:pt x="2796316" y="6589713"/>
                </a:lnTo>
                <a:lnTo>
                  <a:pt x="2780441" y="6630988"/>
                </a:lnTo>
                <a:lnTo>
                  <a:pt x="2766153" y="6677025"/>
                </a:lnTo>
                <a:lnTo>
                  <a:pt x="2755041" y="6729413"/>
                </a:lnTo>
                <a:lnTo>
                  <a:pt x="2747103" y="6789738"/>
                </a:lnTo>
                <a:lnTo>
                  <a:pt x="2745516" y="6858000"/>
                </a:lnTo>
                <a:lnTo>
                  <a:pt x="2202677" y="6858000"/>
                </a:lnTo>
                <a:lnTo>
                  <a:pt x="203590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C467EAEF-38A1-4DBE-A2A7-C4288EC2564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xmlns="" id="{AEAE0167-D4D9-4DB6-A388-2DA5739F3256}"/>
              </a:ext>
            </a:extLst>
          </p:cNvPr>
          <p:cNvSpPr txBox="1">
            <a:spLocks/>
          </p:cNvSpPr>
          <p:nvPr/>
        </p:nvSpPr>
        <p:spPr>
          <a:xfrm>
            <a:off x="3171050" y="754728"/>
            <a:ext cx="7634287" cy="8858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0000" kern="1200" cap="all" spc="8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GB" altLang="pt-BR" sz="3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Operadores Relacionais</a:t>
            </a:r>
            <a:endParaRPr lang="pt-BR" altLang="pt-BR" sz="3600" dirty="0"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xmlns="" id="{ABF43D6F-E3E7-4B4B-990E-37DD1649CB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9338404"/>
              </p:ext>
            </p:extLst>
          </p:nvPr>
        </p:nvGraphicFramePr>
        <p:xfrm>
          <a:off x="3352025" y="3080415"/>
          <a:ext cx="7273925" cy="2987677"/>
        </p:xfrm>
        <a:graphic>
          <a:graphicData uri="http://schemas.openxmlformats.org/drawingml/2006/table">
            <a:tbl>
              <a:tblPr/>
              <a:tblGrid>
                <a:gridCol w="240039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039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47313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26811">
                <a:tc>
                  <a:txBody>
                    <a:bodyPr/>
                    <a:lstStyle/>
                    <a:p>
                      <a:pPr algn="ctr"/>
                      <a:r>
                        <a:rPr lang="pt-BR" sz="2200" b="1" dirty="0">
                          <a:latin typeface="Arial" panose="020B0604020202020204" pitchFamily="34" charset="0"/>
                        </a:rPr>
                        <a:t>OPERADOR</a:t>
                      </a:r>
                      <a:endParaRPr lang="pt-BR" sz="2200" dirty="0"/>
                    </a:p>
                  </a:txBody>
                  <a:tcPr marL="91446" marR="91446" marT="45734" marB="457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200" b="1" dirty="0">
                          <a:latin typeface="Arial" panose="020B0604020202020204" pitchFamily="34" charset="0"/>
                        </a:rPr>
                        <a:t>FUNÇÃO</a:t>
                      </a:r>
                      <a:endParaRPr lang="pt-BR" sz="2200" dirty="0"/>
                    </a:p>
                  </a:txBody>
                  <a:tcPr marL="91446" marR="91446" marT="45734" marB="457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200" b="1" dirty="0">
                          <a:latin typeface="Arial" panose="020B0604020202020204" pitchFamily="34" charset="0"/>
                        </a:rPr>
                        <a:t>EXEMPLO</a:t>
                      </a:r>
                      <a:endParaRPr lang="pt-BR" sz="2200" dirty="0"/>
                    </a:p>
                  </a:txBody>
                  <a:tcPr marL="91446" marR="91446" marT="45734" marB="457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26811">
                <a:tc>
                  <a:txBody>
                    <a:bodyPr/>
                    <a:lstStyle/>
                    <a:p>
                      <a:pPr algn="ctr"/>
                      <a:r>
                        <a:rPr lang="pt-BR" sz="2200" dirty="0" smtClean="0">
                          <a:latin typeface="Arial" panose="020B0604020202020204" pitchFamily="34" charset="0"/>
                        </a:rPr>
                        <a:t>=</a:t>
                      </a:r>
                      <a:endParaRPr lang="pt-BR" sz="2200" dirty="0"/>
                    </a:p>
                  </a:txBody>
                  <a:tcPr marL="91446" marR="91446" marT="45734" marB="457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200" dirty="0">
                          <a:latin typeface="Arial" panose="020B0604020202020204" pitchFamily="34" charset="0"/>
                        </a:rPr>
                        <a:t>igual a</a:t>
                      </a:r>
                      <a:endParaRPr lang="pt-BR" sz="2200" dirty="0"/>
                    </a:p>
                  </a:txBody>
                  <a:tcPr marL="91446" marR="91446" marT="45734" marB="457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200" dirty="0">
                          <a:latin typeface="Arial" panose="020B0604020202020204" pitchFamily="34" charset="0"/>
                        </a:rPr>
                        <a:t>x </a:t>
                      </a:r>
                      <a:r>
                        <a:rPr lang="pt-BR" sz="2200" dirty="0" smtClean="0">
                          <a:latin typeface="Arial" panose="020B0604020202020204" pitchFamily="34" charset="0"/>
                        </a:rPr>
                        <a:t>= </a:t>
                      </a:r>
                      <a:r>
                        <a:rPr lang="pt-BR" sz="2200" dirty="0">
                          <a:latin typeface="Arial" panose="020B0604020202020204" pitchFamily="34" charset="0"/>
                        </a:rPr>
                        <a:t>y</a:t>
                      </a:r>
                      <a:endParaRPr lang="pt-BR" sz="2200" dirty="0"/>
                    </a:p>
                  </a:txBody>
                  <a:tcPr marL="91446" marR="91446" marT="45734" marB="457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26811">
                <a:tc>
                  <a:txBody>
                    <a:bodyPr/>
                    <a:lstStyle/>
                    <a:p>
                      <a:pPr algn="ctr"/>
                      <a:r>
                        <a:rPr lang="pt-BR" sz="2200" dirty="0">
                          <a:latin typeface="Arial" panose="020B0604020202020204" pitchFamily="34" charset="0"/>
                        </a:rPr>
                        <a:t>&gt;</a:t>
                      </a:r>
                      <a:endParaRPr lang="pt-BR" sz="2200" dirty="0"/>
                    </a:p>
                  </a:txBody>
                  <a:tcPr marL="91446" marR="91446" marT="45734" marB="457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200" dirty="0">
                          <a:latin typeface="Arial" panose="020B0604020202020204" pitchFamily="34" charset="0"/>
                        </a:rPr>
                        <a:t>maior que</a:t>
                      </a:r>
                      <a:endParaRPr lang="pt-BR" sz="2200" dirty="0"/>
                    </a:p>
                  </a:txBody>
                  <a:tcPr marL="91446" marR="91446" marT="45734" marB="457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200" dirty="0">
                          <a:latin typeface="Arial" panose="020B0604020202020204" pitchFamily="34" charset="0"/>
                        </a:rPr>
                        <a:t>x &gt; y</a:t>
                      </a:r>
                      <a:endParaRPr lang="pt-BR" sz="2200" dirty="0"/>
                    </a:p>
                  </a:txBody>
                  <a:tcPr marL="91446" marR="91446" marT="45734" marB="457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26811">
                <a:tc>
                  <a:txBody>
                    <a:bodyPr/>
                    <a:lstStyle/>
                    <a:p>
                      <a:pPr algn="ctr"/>
                      <a:r>
                        <a:rPr lang="pt-BR" sz="2200" dirty="0">
                          <a:latin typeface="Arial" panose="020B0604020202020204" pitchFamily="34" charset="0"/>
                        </a:rPr>
                        <a:t>&lt;</a:t>
                      </a:r>
                      <a:endParaRPr lang="pt-BR" sz="2200" dirty="0"/>
                    </a:p>
                  </a:txBody>
                  <a:tcPr marL="91446" marR="91446" marT="45734" marB="457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200" dirty="0">
                          <a:latin typeface="Arial" panose="020B0604020202020204" pitchFamily="34" charset="0"/>
                        </a:rPr>
                        <a:t>menor que</a:t>
                      </a:r>
                      <a:endParaRPr lang="pt-BR" sz="2200" dirty="0"/>
                    </a:p>
                  </a:txBody>
                  <a:tcPr marL="91446" marR="91446" marT="45734" marB="457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200" dirty="0">
                          <a:latin typeface="Arial" panose="020B0604020202020204" pitchFamily="34" charset="0"/>
                        </a:rPr>
                        <a:t>x &lt; y</a:t>
                      </a:r>
                      <a:endParaRPr lang="pt-BR" sz="2200" dirty="0"/>
                    </a:p>
                  </a:txBody>
                  <a:tcPr marL="91446" marR="91446" marT="45734" marB="457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26811">
                <a:tc>
                  <a:txBody>
                    <a:bodyPr/>
                    <a:lstStyle/>
                    <a:p>
                      <a:pPr algn="ctr"/>
                      <a:r>
                        <a:rPr lang="pt-BR" sz="2200" dirty="0">
                          <a:latin typeface="Arial" panose="020B0604020202020204" pitchFamily="34" charset="0"/>
                        </a:rPr>
                        <a:t>&gt;=</a:t>
                      </a:r>
                      <a:endParaRPr lang="pt-BR" sz="2200" dirty="0"/>
                    </a:p>
                  </a:txBody>
                  <a:tcPr marL="91446" marR="91446" marT="45734" marB="457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200" dirty="0">
                          <a:latin typeface="Arial" panose="020B0604020202020204" pitchFamily="34" charset="0"/>
                        </a:rPr>
                        <a:t>maior ou igual a</a:t>
                      </a:r>
                      <a:endParaRPr lang="pt-BR" sz="2200" dirty="0"/>
                    </a:p>
                  </a:txBody>
                  <a:tcPr marL="91446" marR="91446" marT="45734" marB="457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200" dirty="0">
                          <a:latin typeface="Arial" panose="020B0604020202020204" pitchFamily="34" charset="0"/>
                        </a:rPr>
                        <a:t> x &gt;= y</a:t>
                      </a:r>
                      <a:endParaRPr lang="pt-BR" sz="2200" dirty="0"/>
                    </a:p>
                  </a:txBody>
                  <a:tcPr marL="91446" marR="91446" marT="45734" marB="457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26811">
                <a:tc>
                  <a:txBody>
                    <a:bodyPr/>
                    <a:lstStyle/>
                    <a:p>
                      <a:pPr algn="ctr"/>
                      <a:r>
                        <a:rPr lang="pt-BR" sz="2200" dirty="0">
                          <a:latin typeface="Arial" panose="020B0604020202020204" pitchFamily="34" charset="0"/>
                        </a:rPr>
                        <a:t>&lt;=</a:t>
                      </a:r>
                      <a:endParaRPr lang="pt-BR" sz="2200" dirty="0"/>
                    </a:p>
                  </a:txBody>
                  <a:tcPr marL="91446" marR="91446" marT="45734" marB="457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200" dirty="0">
                          <a:latin typeface="Arial" panose="020B0604020202020204" pitchFamily="34" charset="0"/>
                        </a:rPr>
                        <a:t>menor ou igual a</a:t>
                      </a:r>
                      <a:endParaRPr lang="pt-BR" sz="2200" dirty="0"/>
                    </a:p>
                  </a:txBody>
                  <a:tcPr marL="91446" marR="91446" marT="45734" marB="457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200" dirty="0">
                          <a:latin typeface="Arial" panose="020B0604020202020204" pitchFamily="34" charset="0"/>
                        </a:rPr>
                        <a:t>x &lt;= y</a:t>
                      </a:r>
                      <a:endParaRPr lang="pt-BR" sz="2200" dirty="0"/>
                    </a:p>
                  </a:txBody>
                  <a:tcPr marL="91446" marR="91446" marT="45734" marB="457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26811">
                <a:tc>
                  <a:txBody>
                    <a:bodyPr/>
                    <a:lstStyle/>
                    <a:p>
                      <a:pPr algn="ctr"/>
                      <a:r>
                        <a:rPr lang="pt-BR" sz="2200" dirty="0" smtClean="0"/>
                        <a:t>&lt;&gt;</a:t>
                      </a:r>
                      <a:endParaRPr lang="pt-BR" sz="2200" dirty="0"/>
                    </a:p>
                  </a:txBody>
                  <a:tcPr marL="91446" marR="91446" marT="45734" marB="457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200" dirty="0">
                          <a:latin typeface="Arial" panose="020B0604020202020204" pitchFamily="34" charset="0"/>
                        </a:rPr>
                        <a:t>diferente de</a:t>
                      </a:r>
                      <a:endParaRPr lang="pt-BR" sz="2200" dirty="0"/>
                    </a:p>
                  </a:txBody>
                  <a:tcPr marL="91446" marR="91446" marT="45734" marB="457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200" dirty="0">
                          <a:latin typeface="Arial" panose="020B0604020202020204" pitchFamily="34" charset="0"/>
                        </a:rPr>
                        <a:t>x </a:t>
                      </a:r>
                      <a:r>
                        <a:rPr lang="pt-BR" sz="2200" dirty="0" smtClean="0">
                          <a:latin typeface="Arial" panose="020B0604020202020204" pitchFamily="34" charset="0"/>
                        </a:rPr>
                        <a:t>&lt;&gt; </a:t>
                      </a:r>
                      <a:r>
                        <a:rPr lang="pt-BR" sz="2200" dirty="0">
                          <a:latin typeface="Arial" panose="020B0604020202020204" pitchFamily="34" charset="0"/>
                        </a:rPr>
                        <a:t>y</a:t>
                      </a:r>
                      <a:endParaRPr lang="pt-BR" sz="2200" dirty="0"/>
                    </a:p>
                  </a:txBody>
                  <a:tcPr marL="91446" marR="91446" marT="45734" marB="457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9" name="Rectangle 1">
            <a:extLst>
              <a:ext uri="{FF2B5EF4-FFF2-40B4-BE49-F238E27FC236}">
                <a16:creationId xmlns:a16="http://schemas.microsoft.com/office/drawing/2014/main" xmlns="" id="{AB4F40F8-80F5-4D3E-B633-B0597F7E94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0900" y="1734215"/>
            <a:ext cx="7885112" cy="83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algn="just" eaLnBrk="1" hangingPunct="1"/>
            <a:r>
              <a:rPr lang="en-GB" altLang="pt-BR" sz="2400">
                <a:latin typeface="Arial" panose="020B0604020202020204" pitchFamily="34" charset="0"/>
                <a:cs typeface="Arial" panose="020B0604020202020204" pitchFamily="34" charset="0"/>
              </a:rPr>
              <a:t>Operadores relacionais são sinais utilizados para realizar comparações entre valores de mesmo tipo. </a:t>
            </a:r>
          </a:p>
        </p:txBody>
      </p:sp>
    </p:spTree>
    <p:extLst>
      <p:ext uri="{BB962C8B-B14F-4D97-AF65-F5344CB8AC3E}">
        <p14:creationId xmlns:p14="http://schemas.microsoft.com/office/powerpoint/2010/main" val="3240964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8A25BF79-9ED2-4290-8C48-1AB107B674E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8A549F5-BF47-4351-BA22-B5991998447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>
            <a:off x="-1" y="0"/>
            <a:ext cx="2921728" cy="6858000"/>
          </a:xfrm>
          <a:custGeom>
            <a:avLst/>
            <a:gdLst>
              <a:gd name="connsiteX0" fmla="*/ 0 w 2921728"/>
              <a:gd name="connsiteY0" fmla="*/ 0 h 6858000"/>
              <a:gd name="connsiteX1" fmla="*/ 2035903 w 2921728"/>
              <a:gd name="connsiteY1" fmla="*/ 0 h 6858000"/>
              <a:gd name="connsiteX2" fmla="*/ 2202677 w 2921728"/>
              <a:gd name="connsiteY2" fmla="*/ 0 h 6858000"/>
              <a:gd name="connsiteX3" fmla="*/ 2745516 w 2921728"/>
              <a:gd name="connsiteY3" fmla="*/ 0 h 6858000"/>
              <a:gd name="connsiteX4" fmla="*/ 2747103 w 2921728"/>
              <a:gd name="connsiteY4" fmla="*/ 68263 h 6858000"/>
              <a:gd name="connsiteX5" fmla="*/ 2755041 w 2921728"/>
              <a:gd name="connsiteY5" fmla="*/ 128588 h 6858000"/>
              <a:gd name="connsiteX6" fmla="*/ 2766153 w 2921728"/>
              <a:gd name="connsiteY6" fmla="*/ 180975 h 6858000"/>
              <a:gd name="connsiteX7" fmla="*/ 2780441 w 2921728"/>
              <a:gd name="connsiteY7" fmla="*/ 227013 h 6858000"/>
              <a:gd name="connsiteX8" fmla="*/ 2796316 w 2921728"/>
              <a:gd name="connsiteY8" fmla="*/ 268288 h 6858000"/>
              <a:gd name="connsiteX9" fmla="*/ 2815366 w 2921728"/>
              <a:gd name="connsiteY9" fmla="*/ 304800 h 6858000"/>
              <a:gd name="connsiteX10" fmla="*/ 2834416 w 2921728"/>
              <a:gd name="connsiteY10" fmla="*/ 342900 h 6858000"/>
              <a:gd name="connsiteX11" fmla="*/ 2853466 w 2921728"/>
              <a:gd name="connsiteY11" fmla="*/ 381000 h 6858000"/>
              <a:gd name="connsiteX12" fmla="*/ 2869341 w 2921728"/>
              <a:gd name="connsiteY12" fmla="*/ 417513 h 6858000"/>
              <a:gd name="connsiteX13" fmla="*/ 2885216 w 2921728"/>
              <a:gd name="connsiteY13" fmla="*/ 458788 h 6858000"/>
              <a:gd name="connsiteX14" fmla="*/ 2901091 w 2921728"/>
              <a:gd name="connsiteY14" fmla="*/ 504825 h 6858000"/>
              <a:gd name="connsiteX15" fmla="*/ 2912203 w 2921728"/>
              <a:gd name="connsiteY15" fmla="*/ 557213 h 6858000"/>
              <a:gd name="connsiteX16" fmla="*/ 2918553 w 2921728"/>
              <a:gd name="connsiteY16" fmla="*/ 617538 h 6858000"/>
              <a:gd name="connsiteX17" fmla="*/ 2921728 w 2921728"/>
              <a:gd name="connsiteY17" fmla="*/ 685800 h 6858000"/>
              <a:gd name="connsiteX18" fmla="*/ 2918553 w 2921728"/>
              <a:gd name="connsiteY18" fmla="*/ 754063 h 6858000"/>
              <a:gd name="connsiteX19" fmla="*/ 2912203 w 2921728"/>
              <a:gd name="connsiteY19" fmla="*/ 814388 h 6858000"/>
              <a:gd name="connsiteX20" fmla="*/ 2901091 w 2921728"/>
              <a:gd name="connsiteY20" fmla="*/ 866775 h 6858000"/>
              <a:gd name="connsiteX21" fmla="*/ 2885216 w 2921728"/>
              <a:gd name="connsiteY21" fmla="*/ 912813 h 6858000"/>
              <a:gd name="connsiteX22" fmla="*/ 2869341 w 2921728"/>
              <a:gd name="connsiteY22" fmla="*/ 954088 h 6858000"/>
              <a:gd name="connsiteX23" fmla="*/ 2853466 w 2921728"/>
              <a:gd name="connsiteY23" fmla="*/ 990600 h 6858000"/>
              <a:gd name="connsiteX24" fmla="*/ 2834416 w 2921728"/>
              <a:gd name="connsiteY24" fmla="*/ 1028700 h 6858000"/>
              <a:gd name="connsiteX25" fmla="*/ 2815366 w 2921728"/>
              <a:gd name="connsiteY25" fmla="*/ 1066800 h 6858000"/>
              <a:gd name="connsiteX26" fmla="*/ 2796316 w 2921728"/>
              <a:gd name="connsiteY26" fmla="*/ 1103313 h 6858000"/>
              <a:gd name="connsiteX27" fmla="*/ 2780441 w 2921728"/>
              <a:gd name="connsiteY27" fmla="*/ 1144588 h 6858000"/>
              <a:gd name="connsiteX28" fmla="*/ 2766153 w 2921728"/>
              <a:gd name="connsiteY28" fmla="*/ 1190625 h 6858000"/>
              <a:gd name="connsiteX29" fmla="*/ 2755041 w 2921728"/>
              <a:gd name="connsiteY29" fmla="*/ 1243013 h 6858000"/>
              <a:gd name="connsiteX30" fmla="*/ 2747103 w 2921728"/>
              <a:gd name="connsiteY30" fmla="*/ 1303338 h 6858000"/>
              <a:gd name="connsiteX31" fmla="*/ 2745516 w 2921728"/>
              <a:gd name="connsiteY31" fmla="*/ 1371600 h 6858000"/>
              <a:gd name="connsiteX32" fmla="*/ 2747103 w 2921728"/>
              <a:gd name="connsiteY32" fmla="*/ 1439863 h 6858000"/>
              <a:gd name="connsiteX33" fmla="*/ 2755041 w 2921728"/>
              <a:gd name="connsiteY33" fmla="*/ 1500188 h 6858000"/>
              <a:gd name="connsiteX34" fmla="*/ 2766153 w 2921728"/>
              <a:gd name="connsiteY34" fmla="*/ 1552575 h 6858000"/>
              <a:gd name="connsiteX35" fmla="*/ 2780441 w 2921728"/>
              <a:gd name="connsiteY35" fmla="*/ 1598613 h 6858000"/>
              <a:gd name="connsiteX36" fmla="*/ 2796316 w 2921728"/>
              <a:gd name="connsiteY36" fmla="*/ 1639888 h 6858000"/>
              <a:gd name="connsiteX37" fmla="*/ 2815366 w 2921728"/>
              <a:gd name="connsiteY37" fmla="*/ 1676400 h 6858000"/>
              <a:gd name="connsiteX38" fmla="*/ 2834416 w 2921728"/>
              <a:gd name="connsiteY38" fmla="*/ 1714500 h 6858000"/>
              <a:gd name="connsiteX39" fmla="*/ 2853466 w 2921728"/>
              <a:gd name="connsiteY39" fmla="*/ 1752600 h 6858000"/>
              <a:gd name="connsiteX40" fmla="*/ 2869341 w 2921728"/>
              <a:gd name="connsiteY40" fmla="*/ 1789113 h 6858000"/>
              <a:gd name="connsiteX41" fmla="*/ 2885216 w 2921728"/>
              <a:gd name="connsiteY41" fmla="*/ 1830388 h 6858000"/>
              <a:gd name="connsiteX42" fmla="*/ 2901091 w 2921728"/>
              <a:gd name="connsiteY42" fmla="*/ 1876425 h 6858000"/>
              <a:gd name="connsiteX43" fmla="*/ 2912203 w 2921728"/>
              <a:gd name="connsiteY43" fmla="*/ 1928813 h 6858000"/>
              <a:gd name="connsiteX44" fmla="*/ 2918553 w 2921728"/>
              <a:gd name="connsiteY44" fmla="*/ 1989138 h 6858000"/>
              <a:gd name="connsiteX45" fmla="*/ 2921728 w 2921728"/>
              <a:gd name="connsiteY45" fmla="*/ 2057400 h 6858000"/>
              <a:gd name="connsiteX46" fmla="*/ 2918553 w 2921728"/>
              <a:gd name="connsiteY46" fmla="*/ 2125663 h 6858000"/>
              <a:gd name="connsiteX47" fmla="*/ 2912203 w 2921728"/>
              <a:gd name="connsiteY47" fmla="*/ 2185988 h 6858000"/>
              <a:gd name="connsiteX48" fmla="*/ 2901091 w 2921728"/>
              <a:gd name="connsiteY48" fmla="*/ 2238375 h 6858000"/>
              <a:gd name="connsiteX49" fmla="*/ 2885216 w 2921728"/>
              <a:gd name="connsiteY49" fmla="*/ 2284413 h 6858000"/>
              <a:gd name="connsiteX50" fmla="*/ 2869341 w 2921728"/>
              <a:gd name="connsiteY50" fmla="*/ 2325688 h 6858000"/>
              <a:gd name="connsiteX51" fmla="*/ 2853466 w 2921728"/>
              <a:gd name="connsiteY51" fmla="*/ 2362200 h 6858000"/>
              <a:gd name="connsiteX52" fmla="*/ 2834416 w 2921728"/>
              <a:gd name="connsiteY52" fmla="*/ 2400300 h 6858000"/>
              <a:gd name="connsiteX53" fmla="*/ 2815366 w 2921728"/>
              <a:gd name="connsiteY53" fmla="*/ 2438400 h 6858000"/>
              <a:gd name="connsiteX54" fmla="*/ 2796316 w 2921728"/>
              <a:gd name="connsiteY54" fmla="*/ 2474913 h 6858000"/>
              <a:gd name="connsiteX55" fmla="*/ 2780441 w 2921728"/>
              <a:gd name="connsiteY55" fmla="*/ 2516188 h 6858000"/>
              <a:gd name="connsiteX56" fmla="*/ 2766153 w 2921728"/>
              <a:gd name="connsiteY56" fmla="*/ 2562225 h 6858000"/>
              <a:gd name="connsiteX57" fmla="*/ 2755041 w 2921728"/>
              <a:gd name="connsiteY57" fmla="*/ 2614613 h 6858000"/>
              <a:gd name="connsiteX58" fmla="*/ 2747103 w 2921728"/>
              <a:gd name="connsiteY58" fmla="*/ 2674938 h 6858000"/>
              <a:gd name="connsiteX59" fmla="*/ 2745516 w 2921728"/>
              <a:gd name="connsiteY59" fmla="*/ 2743200 h 6858000"/>
              <a:gd name="connsiteX60" fmla="*/ 2747103 w 2921728"/>
              <a:gd name="connsiteY60" fmla="*/ 2811463 h 6858000"/>
              <a:gd name="connsiteX61" fmla="*/ 2755041 w 2921728"/>
              <a:gd name="connsiteY61" fmla="*/ 2871788 h 6858000"/>
              <a:gd name="connsiteX62" fmla="*/ 2766153 w 2921728"/>
              <a:gd name="connsiteY62" fmla="*/ 2924175 h 6858000"/>
              <a:gd name="connsiteX63" fmla="*/ 2780441 w 2921728"/>
              <a:gd name="connsiteY63" fmla="*/ 2970213 h 6858000"/>
              <a:gd name="connsiteX64" fmla="*/ 2796316 w 2921728"/>
              <a:gd name="connsiteY64" fmla="*/ 3011488 h 6858000"/>
              <a:gd name="connsiteX65" fmla="*/ 2815366 w 2921728"/>
              <a:gd name="connsiteY65" fmla="*/ 3048000 h 6858000"/>
              <a:gd name="connsiteX66" fmla="*/ 2834416 w 2921728"/>
              <a:gd name="connsiteY66" fmla="*/ 3086100 h 6858000"/>
              <a:gd name="connsiteX67" fmla="*/ 2853466 w 2921728"/>
              <a:gd name="connsiteY67" fmla="*/ 3124200 h 6858000"/>
              <a:gd name="connsiteX68" fmla="*/ 2869341 w 2921728"/>
              <a:gd name="connsiteY68" fmla="*/ 3160713 h 6858000"/>
              <a:gd name="connsiteX69" fmla="*/ 2885216 w 2921728"/>
              <a:gd name="connsiteY69" fmla="*/ 3201988 h 6858000"/>
              <a:gd name="connsiteX70" fmla="*/ 2901091 w 2921728"/>
              <a:gd name="connsiteY70" fmla="*/ 3248025 h 6858000"/>
              <a:gd name="connsiteX71" fmla="*/ 2912203 w 2921728"/>
              <a:gd name="connsiteY71" fmla="*/ 3300413 h 6858000"/>
              <a:gd name="connsiteX72" fmla="*/ 2918553 w 2921728"/>
              <a:gd name="connsiteY72" fmla="*/ 3360738 h 6858000"/>
              <a:gd name="connsiteX73" fmla="*/ 2921728 w 2921728"/>
              <a:gd name="connsiteY73" fmla="*/ 3427413 h 6858000"/>
              <a:gd name="connsiteX74" fmla="*/ 2918553 w 2921728"/>
              <a:gd name="connsiteY74" fmla="*/ 3497263 h 6858000"/>
              <a:gd name="connsiteX75" fmla="*/ 2912203 w 2921728"/>
              <a:gd name="connsiteY75" fmla="*/ 3557588 h 6858000"/>
              <a:gd name="connsiteX76" fmla="*/ 2901091 w 2921728"/>
              <a:gd name="connsiteY76" fmla="*/ 3609975 h 6858000"/>
              <a:gd name="connsiteX77" fmla="*/ 2885216 w 2921728"/>
              <a:gd name="connsiteY77" fmla="*/ 3656013 h 6858000"/>
              <a:gd name="connsiteX78" fmla="*/ 2869341 w 2921728"/>
              <a:gd name="connsiteY78" fmla="*/ 3697288 h 6858000"/>
              <a:gd name="connsiteX79" fmla="*/ 2853466 w 2921728"/>
              <a:gd name="connsiteY79" fmla="*/ 3733800 h 6858000"/>
              <a:gd name="connsiteX80" fmla="*/ 2834416 w 2921728"/>
              <a:gd name="connsiteY80" fmla="*/ 3771900 h 6858000"/>
              <a:gd name="connsiteX81" fmla="*/ 2815366 w 2921728"/>
              <a:gd name="connsiteY81" fmla="*/ 3810000 h 6858000"/>
              <a:gd name="connsiteX82" fmla="*/ 2796316 w 2921728"/>
              <a:gd name="connsiteY82" fmla="*/ 3846513 h 6858000"/>
              <a:gd name="connsiteX83" fmla="*/ 2780441 w 2921728"/>
              <a:gd name="connsiteY83" fmla="*/ 3887788 h 6858000"/>
              <a:gd name="connsiteX84" fmla="*/ 2766153 w 2921728"/>
              <a:gd name="connsiteY84" fmla="*/ 3933825 h 6858000"/>
              <a:gd name="connsiteX85" fmla="*/ 2755041 w 2921728"/>
              <a:gd name="connsiteY85" fmla="*/ 3986213 h 6858000"/>
              <a:gd name="connsiteX86" fmla="*/ 2747103 w 2921728"/>
              <a:gd name="connsiteY86" fmla="*/ 4046538 h 6858000"/>
              <a:gd name="connsiteX87" fmla="*/ 2745516 w 2921728"/>
              <a:gd name="connsiteY87" fmla="*/ 4114800 h 6858000"/>
              <a:gd name="connsiteX88" fmla="*/ 2747103 w 2921728"/>
              <a:gd name="connsiteY88" fmla="*/ 4183063 h 6858000"/>
              <a:gd name="connsiteX89" fmla="*/ 2755041 w 2921728"/>
              <a:gd name="connsiteY89" fmla="*/ 4243388 h 6858000"/>
              <a:gd name="connsiteX90" fmla="*/ 2766153 w 2921728"/>
              <a:gd name="connsiteY90" fmla="*/ 4295775 h 6858000"/>
              <a:gd name="connsiteX91" fmla="*/ 2780441 w 2921728"/>
              <a:gd name="connsiteY91" fmla="*/ 4341813 h 6858000"/>
              <a:gd name="connsiteX92" fmla="*/ 2796316 w 2921728"/>
              <a:gd name="connsiteY92" fmla="*/ 4383088 h 6858000"/>
              <a:gd name="connsiteX93" fmla="*/ 2815366 w 2921728"/>
              <a:gd name="connsiteY93" fmla="*/ 4419600 h 6858000"/>
              <a:gd name="connsiteX94" fmla="*/ 2853466 w 2921728"/>
              <a:gd name="connsiteY94" fmla="*/ 4495800 h 6858000"/>
              <a:gd name="connsiteX95" fmla="*/ 2869341 w 2921728"/>
              <a:gd name="connsiteY95" fmla="*/ 4532313 h 6858000"/>
              <a:gd name="connsiteX96" fmla="*/ 2885216 w 2921728"/>
              <a:gd name="connsiteY96" fmla="*/ 4573588 h 6858000"/>
              <a:gd name="connsiteX97" fmla="*/ 2901091 w 2921728"/>
              <a:gd name="connsiteY97" fmla="*/ 4619625 h 6858000"/>
              <a:gd name="connsiteX98" fmla="*/ 2912203 w 2921728"/>
              <a:gd name="connsiteY98" fmla="*/ 4672013 h 6858000"/>
              <a:gd name="connsiteX99" fmla="*/ 2918553 w 2921728"/>
              <a:gd name="connsiteY99" fmla="*/ 4732338 h 6858000"/>
              <a:gd name="connsiteX100" fmla="*/ 2921728 w 2921728"/>
              <a:gd name="connsiteY100" fmla="*/ 4800600 h 6858000"/>
              <a:gd name="connsiteX101" fmla="*/ 2918553 w 2921728"/>
              <a:gd name="connsiteY101" fmla="*/ 4868863 h 6858000"/>
              <a:gd name="connsiteX102" fmla="*/ 2912203 w 2921728"/>
              <a:gd name="connsiteY102" fmla="*/ 4929188 h 6858000"/>
              <a:gd name="connsiteX103" fmla="*/ 2901091 w 2921728"/>
              <a:gd name="connsiteY103" fmla="*/ 4981575 h 6858000"/>
              <a:gd name="connsiteX104" fmla="*/ 2885216 w 2921728"/>
              <a:gd name="connsiteY104" fmla="*/ 5027613 h 6858000"/>
              <a:gd name="connsiteX105" fmla="*/ 2869341 w 2921728"/>
              <a:gd name="connsiteY105" fmla="*/ 5068888 h 6858000"/>
              <a:gd name="connsiteX106" fmla="*/ 2853466 w 2921728"/>
              <a:gd name="connsiteY106" fmla="*/ 5105400 h 6858000"/>
              <a:gd name="connsiteX107" fmla="*/ 2834416 w 2921728"/>
              <a:gd name="connsiteY107" fmla="*/ 5143500 h 6858000"/>
              <a:gd name="connsiteX108" fmla="*/ 2815366 w 2921728"/>
              <a:gd name="connsiteY108" fmla="*/ 5181600 h 6858000"/>
              <a:gd name="connsiteX109" fmla="*/ 2796316 w 2921728"/>
              <a:gd name="connsiteY109" fmla="*/ 5218113 h 6858000"/>
              <a:gd name="connsiteX110" fmla="*/ 2780441 w 2921728"/>
              <a:gd name="connsiteY110" fmla="*/ 5259388 h 6858000"/>
              <a:gd name="connsiteX111" fmla="*/ 2766153 w 2921728"/>
              <a:gd name="connsiteY111" fmla="*/ 5305425 h 6858000"/>
              <a:gd name="connsiteX112" fmla="*/ 2755041 w 2921728"/>
              <a:gd name="connsiteY112" fmla="*/ 5357813 h 6858000"/>
              <a:gd name="connsiteX113" fmla="*/ 2747103 w 2921728"/>
              <a:gd name="connsiteY113" fmla="*/ 5418138 h 6858000"/>
              <a:gd name="connsiteX114" fmla="*/ 2745516 w 2921728"/>
              <a:gd name="connsiteY114" fmla="*/ 5486400 h 6858000"/>
              <a:gd name="connsiteX115" fmla="*/ 2747103 w 2921728"/>
              <a:gd name="connsiteY115" fmla="*/ 5554663 h 6858000"/>
              <a:gd name="connsiteX116" fmla="*/ 2755041 w 2921728"/>
              <a:gd name="connsiteY116" fmla="*/ 5614988 h 6858000"/>
              <a:gd name="connsiteX117" fmla="*/ 2766153 w 2921728"/>
              <a:gd name="connsiteY117" fmla="*/ 5667375 h 6858000"/>
              <a:gd name="connsiteX118" fmla="*/ 2780441 w 2921728"/>
              <a:gd name="connsiteY118" fmla="*/ 5713413 h 6858000"/>
              <a:gd name="connsiteX119" fmla="*/ 2796316 w 2921728"/>
              <a:gd name="connsiteY119" fmla="*/ 5754688 h 6858000"/>
              <a:gd name="connsiteX120" fmla="*/ 2815366 w 2921728"/>
              <a:gd name="connsiteY120" fmla="*/ 5791200 h 6858000"/>
              <a:gd name="connsiteX121" fmla="*/ 2834416 w 2921728"/>
              <a:gd name="connsiteY121" fmla="*/ 5829300 h 6858000"/>
              <a:gd name="connsiteX122" fmla="*/ 2853466 w 2921728"/>
              <a:gd name="connsiteY122" fmla="*/ 5867400 h 6858000"/>
              <a:gd name="connsiteX123" fmla="*/ 2869341 w 2921728"/>
              <a:gd name="connsiteY123" fmla="*/ 5903913 h 6858000"/>
              <a:gd name="connsiteX124" fmla="*/ 2885216 w 2921728"/>
              <a:gd name="connsiteY124" fmla="*/ 5945188 h 6858000"/>
              <a:gd name="connsiteX125" fmla="*/ 2901091 w 2921728"/>
              <a:gd name="connsiteY125" fmla="*/ 5991225 h 6858000"/>
              <a:gd name="connsiteX126" fmla="*/ 2912203 w 2921728"/>
              <a:gd name="connsiteY126" fmla="*/ 6043613 h 6858000"/>
              <a:gd name="connsiteX127" fmla="*/ 2918553 w 2921728"/>
              <a:gd name="connsiteY127" fmla="*/ 6103938 h 6858000"/>
              <a:gd name="connsiteX128" fmla="*/ 2921728 w 2921728"/>
              <a:gd name="connsiteY128" fmla="*/ 6172200 h 6858000"/>
              <a:gd name="connsiteX129" fmla="*/ 2918553 w 2921728"/>
              <a:gd name="connsiteY129" fmla="*/ 6240463 h 6858000"/>
              <a:gd name="connsiteX130" fmla="*/ 2912203 w 2921728"/>
              <a:gd name="connsiteY130" fmla="*/ 6300788 h 6858000"/>
              <a:gd name="connsiteX131" fmla="*/ 2901091 w 2921728"/>
              <a:gd name="connsiteY131" fmla="*/ 6353175 h 6858000"/>
              <a:gd name="connsiteX132" fmla="*/ 2885216 w 2921728"/>
              <a:gd name="connsiteY132" fmla="*/ 6399213 h 6858000"/>
              <a:gd name="connsiteX133" fmla="*/ 2869341 w 2921728"/>
              <a:gd name="connsiteY133" fmla="*/ 6440488 h 6858000"/>
              <a:gd name="connsiteX134" fmla="*/ 2853466 w 2921728"/>
              <a:gd name="connsiteY134" fmla="*/ 6477000 h 6858000"/>
              <a:gd name="connsiteX135" fmla="*/ 2834416 w 2921728"/>
              <a:gd name="connsiteY135" fmla="*/ 6515100 h 6858000"/>
              <a:gd name="connsiteX136" fmla="*/ 2815366 w 2921728"/>
              <a:gd name="connsiteY136" fmla="*/ 6553200 h 6858000"/>
              <a:gd name="connsiteX137" fmla="*/ 2796316 w 2921728"/>
              <a:gd name="connsiteY137" fmla="*/ 6589713 h 6858000"/>
              <a:gd name="connsiteX138" fmla="*/ 2780441 w 2921728"/>
              <a:gd name="connsiteY138" fmla="*/ 6630988 h 6858000"/>
              <a:gd name="connsiteX139" fmla="*/ 2766153 w 2921728"/>
              <a:gd name="connsiteY139" fmla="*/ 6677025 h 6858000"/>
              <a:gd name="connsiteX140" fmla="*/ 2755041 w 2921728"/>
              <a:gd name="connsiteY140" fmla="*/ 6729413 h 6858000"/>
              <a:gd name="connsiteX141" fmla="*/ 2747103 w 2921728"/>
              <a:gd name="connsiteY141" fmla="*/ 6789738 h 6858000"/>
              <a:gd name="connsiteX142" fmla="*/ 2745516 w 2921728"/>
              <a:gd name="connsiteY142" fmla="*/ 6858000 h 6858000"/>
              <a:gd name="connsiteX143" fmla="*/ 2202677 w 2921728"/>
              <a:gd name="connsiteY143" fmla="*/ 6858000 h 6858000"/>
              <a:gd name="connsiteX144" fmla="*/ 2035903 w 2921728"/>
              <a:gd name="connsiteY144" fmla="*/ 6858000 h 6858000"/>
              <a:gd name="connsiteX145" fmla="*/ 0 w 2921728"/>
              <a:gd name="connsiteY14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</a:cxnLst>
            <a:rect l="l" t="t" r="r" b="b"/>
            <a:pathLst>
              <a:path w="2921728" h="6858000">
                <a:moveTo>
                  <a:pt x="0" y="0"/>
                </a:moveTo>
                <a:lnTo>
                  <a:pt x="2035903" y="0"/>
                </a:lnTo>
                <a:lnTo>
                  <a:pt x="2202677" y="0"/>
                </a:lnTo>
                <a:lnTo>
                  <a:pt x="2745516" y="0"/>
                </a:lnTo>
                <a:lnTo>
                  <a:pt x="2747103" y="68263"/>
                </a:lnTo>
                <a:lnTo>
                  <a:pt x="2755041" y="128588"/>
                </a:lnTo>
                <a:lnTo>
                  <a:pt x="2766153" y="180975"/>
                </a:lnTo>
                <a:lnTo>
                  <a:pt x="2780441" y="227013"/>
                </a:lnTo>
                <a:lnTo>
                  <a:pt x="2796316" y="268288"/>
                </a:lnTo>
                <a:lnTo>
                  <a:pt x="2815366" y="304800"/>
                </a:lnTo>
                <a:lnTo>
                  <a:pt x="2834416" y="342900"/>
                </a:lnTo>
                <a:lnTo>
                  <a:pt x="2853466" y="381000"/>
                </a:lnTo>
                <a:lnTo>
                  <a:pt x="2869341" y="417513"/>
                </a:lnTo>
                <a:lnTo>
                  <a:pt x="2885216" y="458788"/>
                </a:lnTo>
                <a:lnTo>
                  <a:pt x="2901091" y="504825"/>
                </a:lnTo>
                <a:lnTo>
                  <a:pt x="2912203" y="557213"/>
                </a:lnTo>
                <a:lnTo>
                  <a:pt x="2918553" y="617538"/>
                </a:lnTo>
                <a:lnTo>
                  <a:pt x="2921728" y="685800"/>
                </a:lnTo>
                <a:lnTo>
                  <a:pt x="2918553" y="754063"/>
                </a:lnTo>
                <a:lnTo>
                  <a:pt x="2912203" y="814388"/>
                </a:lnTo>
                <a:lnTo>
                  <a:pt x="2901091" y="866775"/>
                </a:lnTo>
                <a:lnTo>
                  <a:pt x="2885216" y="912813"/>
                </a:lnTo>
                <a:lnTo>
                  <a:pt x="2869341" y="954088"/>
                </a:lnTo>
                <a:lnTo>
                  <a:pt x="2853466" y="990600"/>
                </a:lnTo>
                <a:lnTo>
                  <a:pt x="2834416" y="1028700"/>
                </a:lnTo>
                <a:lnTo>
                  <a:pt x="2815366" y="1066800"/>
                </a:lnTo>
                <a:lnTo>
                  <a:pt x="2796316" y="1103313"/>
                </a:lnTo>
                <a:lnTo>
                  <a:pt x="2780441" y="1144588"/>
                </a:lnTo>
                <a:lnTo>
                  <a:pt x="2766153" y="1190625"/>
                </a:lnTo>
                <a:lnTo>
                  <a:pt x="2755041" y="1243013"/>
                </a:lnTo>
                <a:lnTo>
                  <a:pt x="2747103" y="1303338"/>
                </a:lnTo>
                <a:lnTo>
                  <a:pt x="2745516" y="1371600"/>
                </a:lnTo>
                <a:lnTo>
                  <a:pt x="2747103" y="1439863"/>
                </a:lnTo>
                <a:lnTo>
                  <a:pt x="2755041" y="1500188"/>
                </a:lnTo>
                <a:lnTo>
                  <a:pt x="2766153" y="1552575"/>
                </a:lnTo>
                <a:lnTo>
                  <a:pt x="2780441" y="1598613"/>
                </a:lnTo>
                <a:lnTo>
                  <a:pt x="2796316" y="1639888"/>
                </a:lnTo>
                <a:lnTo>
                  <a:pt x="2815366" y="1676400"/>
                </a:lnTo>
                <a:lnTo>
                  <a:pt x="2834416" y="1714500"/>
                </a:lnTo>
                <a:lnTo>
                  <a:pt x="2853466" y="1752600"/>
                </a:lnTo>
                <a:lnTo>
                  <a:pt x="2869341" y="1789113"/>
                </a:lnTo>
                <a:lnTo>
                  <a:pt x="2885216" y="1830388"/>
                </a:lnTo>
                <a:lnTo>
                  <a:pt x="2901091" y="1876425"/>
                </a:lnTo>
                <a:lnTo>
                  <a:pt x="2912203" y="1928813"/>
                </a:lnTo>
                <a:lnTo>
                  <a:pt x="2918553" y="1989138"/>
                </a:lnTo>
                <a:lnTo>
                  <a:pt x="2921728" y="2057400"/>
                </a:lnTo>
                <a:lnTo>
                  <a:pt x="2918553" y="2125663"/>
                </a:lnTo>
                <a:lnTo>
                  <a:pt x="2912203" y="2185988"/>
                </a:lnTo>
                <a:lnTo>
                  <a:pt x="2901091" y="2238375"/>
                </a:lnTo>
                <a:lnTo>
                  <a:pt x="2885216" y="2284413"/>
                </a:lnTo>
                <a:lnTo>
                  <a:pt x="2869341" y="2325688"/>
                </a:lnTo>
                <a:lnTo>
                  <a:pt x="2853466" y="2362200"/>
                </a:lnTo>
                <a:lnTo>
                  <a:pt x="2834416" y="2400300"/>
                </a:lnTo>
                <a:lnTo>
                  <a:pt x="2815366" y="2438400"/>
                </a:lnTo>
                <a:lnTo>
                  <a:pt x="2796316" y="2474913"/>
                </a:lnTo>
                <a:lnTo>
                  <a:pt x="2780441" y="2516188"/>
                </a:lnTo>
                <a:lnTo>
                  <a:pt x="2766153" y="2562225"/>
                </a:lnTo>
                <a:lnTo>
                  <a:pt x="2755041" y="2614613"/>
                </a:lnTo>
                <a:lnTo>
                  <a:pt x="2747103" y="2674938"/>
                </a:lnTo>
                <a:lnTo>
                  <a:pt x="2745516" y="2743200"/>
                </a:lnTo>
                <a:lnTo>
                  <a:pt x="2747103" y="2811463"/>
                </a:lnTo>
                <a:lnTo>
                  <a:pt x="2755041" y="2871788"/>
                </a:lnTo>
                <a:lnTo>
                  <a:pt x="2766153" y="2924175"/>
                </a:lnTo>
                <a:lnTo>
                  <a:pt x="2780441" y="2970213"/>
                </a:lnTo>
                <a:lnTo>
                  <a:pt x="2796316" y="3011488"/>
                </a:lnTo>
                <a:lnTo>
                  <a:pt x="2815366" y="3048000"/>
                </a:lnTo>
                <a:lnTo>
                  <a:pt x="2834416" y="3086100"/>
                </a:lnTo>
                <a:lnTo>
                  <a:pt x="2853466" y="3124200"/>
                </a:lnTo>
                <a:lnTo>
                  <a:pt x="2869341" y="3160713"/>
                </a:lnTo>
                <a:lnTo>
                  <a:pt x="2885216" y="3201988"/>
                </a:lnTo>
                <a:lnTo>
                  <a:pt x="2901091" y="3248025"/>
                </a:lnTo>
                <a:lnTo>
                  <a:pt x="2912203" y="3300413"/>
                </a:lnTo>
                <a:lnTo>
                  <a:pt x="2918553" y="3360738"/>
                </a:lnTo>
                <a:lnTo>
                  <a:pt x="2921728" y="3427413"/>
                </a:lnTo>
                <a:lnTo>
                  <a:pt x="2918553" y="3497263"/>
                </a:lnTo>
                <a:lnTo>
                  <a:pt x="2912203" y="3557588"/>
                </a:lnTo>
                <a:lnTo>
                  <a:pt x="2901091" y="3609975"/>
                </a:lnTo>
                <a:lnTo>
                  <a:pt x="2885216" y="3656013"/>
                </a:lnTo>
                <a:lnTo>
                  <a:pt x="2869341" y="3697288"/>
                </a:lnTo>
                <a:lnTo>
                  <a:pt x="2853466" y="3733800"/>
                </a:lnTo>
                <a:lnTo>
                  <a:pt x="2834416" y="3771900"/>
                </a:lnTo>
                <a:lnTo>
                  <a:pt x="2815366" y="3810000"/>
                </a:lnTo>
                <a:lnTo>
                  <a:pt x="2796316" y="3846513"/>
                </a:lnTo>
                <a:lnTo>
                  <a:pt x="2780441" y="3887788"/>
                </a:lnTo>
                <a:lnTo>
                  <a:pt x="2766153" y="3933825"/>
                </a:lnTo>
                <a:lnTo>
                  <a:pt x="2755041" y="3986213"/>
                </a:lnTo>
                <a:lnTo>
                  <a:pt x="2747103" y="4046538"/>
                </a:lnTo>
                <a:lnTo>
                  <a:pt x="2745516" y="4114800"/>
                </a:lnTo>
                <a:lnTo>
                  <a:pt x="2747103" y="4183063"/>
                </a:lnTo>
                <a:lnTo>
                  <a:pt x="2755041" y="4243388"/>
                </a:lnTo>
                <a:lnTo>
                  <a:pt x="2766153" y="4295775"/>
                </a:lnTo>
                <a:lnTo>
                  <a:pt x="2780441" y="4341813"/>
                </a:lnTo>
                <a:lnTo>
                  <a:pt x="2796316" y="4383088"/>
                </a:lnTo>
                <a:lnTo>
                  <a:pt x="2815366" y="4419600"/>
                </a:lnTo>
                <a:lnTo>
                  <a:pt x="2853466" y="4495800"/>
                </a:lnTo>
                <a:lnTo>
                  <a:pt x="2869341" y="4532313"/>
                </a:lnTo>
                <a:lnTo>
                  <a:pt x="2885216" y="4573588"/>
                </a:lnTo>
                <a:lnTo>
                  <a:pt x="2901091" y="4619625"/>
                </a:lnTo>
                <a:lnTo>
                  <a:pt x="2912203" y="4672013"/>
                </a:lnTo>
                <a:lnTo>
                  <a:pt x="2918553" y="4732338"/>
                </a:lnTo>
                <a:lnTo>
                  <a:pt x="2921728" y="4800600"/>
                </a:lnTo>
                <a:lnTo>
                  <a:pt x="2918553" y="4868863"/>
                </a:lnTo>
                <a:lnTo>
                  <a:pt x="2912203" y="4929188"/>
                </a:lnTo>
                <a:lnTo>
                  <a:pt x="2901091" y="4981575"/>
                </a:lnTo>
                <a:lnTo>
                  <a:pt x="2885216" y="5027613"/>
                </a:lnTo>
                <a:lnTo>
                  <a:pt x="2869341" y="5068888"/>
                </a:lnTo>
                <a:lnTo>
                  <a:pt x="2853466" y="5105400"/>
                </a:lnTo>
                <a:lnTo>
                  <a:pt x="2834416" y="5143500"/>
                </a:lnTo>
                <a:lnTo>
                  <a:pt x="2815366" y="5181600"/>
                </a:lnTo>
                <a:lnTo>
                  <a:pt x="2796316" y="5218113"/>
                </a:lnTo>
                <a:lnTo>
                  <a:pt x="2780441" y="5259388"/>
                </a:lnTo>
                <a:lnTo>
                  <a:pt x="2766153" y="5305425"/>
                </a:lnTo>
                <a:lnTo>
                  <a:pt x="2755041" y="5357813"/>
                </a:lnTo>
                <a:lnTo>
                  <a:pt x="2747103" y="5418138"/>
                </a:lnTo>
                <a:lnTo>
                  <a:pt x="2745516" y="5486400"/>
                </a:lnTo>
                <a:lnTo>
                  <a:pt x="2747103" y="5554663"/>
                </a:lnTo>
                <a:lnTo>
                  <a:pt x="2755041" y="5614988"/>
                </a:lnTo>
                <a:lnTo>
                  <a:pt x="2766153" y="5667375"/>
                </a:lnTo>
                <a:lnTo>
                  <a:pt x="2780441" y="5713413"/>
                </a:lnTo>
                <a:lnTo>
                  <a:pt x="2796316" y="5754688"/>
                </a:lnTo>
                <a:lnTo>
                  <a:pt x="2815366" y="5791200"/>
                </a:lnTo>
                <a:lnTo>
                  <a:pt x="2834416" y="5829300"/>
                </a:lnTo>
                <a:lnTo>
                  <a:pt x="2853466" y="5867400"/>
                </a:lnTo>
                <a:lnTo>
                  <a:pt x="2869341" y="5903913"/>
                </a:lnTo>
                <a:lnTo>
                  <a:pt x="2885216" y="5945188"/>
                </a:lnTo>
                <a:lnTo>
                  <a:pt x="2901091" y="5991225"/>
                </a:lnTo>
                <a:lnTo>
                  <a:pt x="2912203" y="6043613"/>
                </a:lnTo>
                <a:lnTo>
                  <a:pt x="2918553" y="6103938"/>
                </a:lnTo>
                <a:lnTo>
                  <a:pt x="2921728" y="6172200"/>
                </a:lnTo>
                <a:lnTo>
                  <a:pt x="2918553" y="6240463"/>
                </a:lnTo>
                <a:lnTo>
                  <a:pt x="2912203" y="6300788"/>
                </a:lnTo>
                <a:lnTo>
                  <a:pt x="2901091" y="6353175"/>
                </a:lnTo>
                <a:lnTo>
                  <a:pt x="2885216" y="6399213"/>
                </a:lnTo>
                <a:lnTo>
                  <a:pt x="2869341" y="6440488"/>
                </a:lnTo>
                <a:lnTo>
                  <a:pt x="2853466" y="6477000"/>
                </a:lnTo>
                <a:lnTo>
                  <a:pt x="2834416" y="6515100"/>
                </a:lnTo>
                <a:lnTo>
                  <a:pt x="2815366" y="6553200"/>
                </a:lnTo>
                <a:lnTo>
                  <a:pt x="2796316" y="6589713"/>
                </a:lnTo>
                <a:lnTo>
                  <a:pt x="2780441" y="6630988"/>
                </a:lnTo>
                <a:lnTo>
                  <a:pt x="2766153" y="6677025"/>
                </a:lnTo>
                <a:lnTo>
                  <a:pt x="2755041" y="6729413"/>
                </a:lnTo>
                <a:lnTo>
                  <a:pt x="2747103" y="6789738"/>
                </a:lnTo>
                <a:lnTo>
                  <a:pt x="2745516" y="6858000"/>
                </a:lnTo>
                <a:lnTo>
                  <a:pt x="2202677" y="6858000"/>
                </a:lnTo>
                <a:lnTo>
                  <a:pt x="203590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C467EAEF-38A1-4DBE-A2A7-C4288EC2564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xmlns="" id="{380C1C7F-7675-412B-A5C4-ABE6A1054D2F}"/>
              </a:ext>
            </a:extLst>
          </p:cNvPr>
          <p:cNvSpPr txBox="1">
            <a:spLocks noChangeArrowheads="1"/>
          </p:cNvSpPr>
          <p:nvPr/>
        </p:nvSpPr>
        <p:spPr>
          <a:xfrm>
            <a:off x="3032827" y="552709"/>
            <a:ext cx="7634287" cy="1492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0000" kern="1200" cap="all" spc="8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pt-BR" altLang="pt-BR" sz="3600"/>
              <a:t>Estruturas de Seleção:  se</a:t>
            </a:r>
            <a:endParaRPr lang="en-US" altLang="pt-BR" sz="3600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xmlns="" id="{65963C68-084E-4860-B8C6-578F7F9689EE}"/>
              </a:ext>
            </a:extLst>
          </p:cNvPr>
          <p:cNvSpPr txBox="1">
            <a:spLocks noChangeArrowheads="1"/>
          </p:cNvSpPr>
          <p:nvPr/>
        </p:nvSpPr>
        <p:spPr>
          <a:xfrm>
            <a:off x="701749" y="2044960"/>
            <a:ext cx="11142921" cy="457912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2000" b="1" i="0" kern="1200" cap="all" spc="4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" panose="05000000000000000000" pitchFamily="2" charset="2"/>
              <a:buNone/>
            </a:pPr>
            <a:r>
              <a:rPr lang="pt-BR" altLang="pt-BR" sz="2400" dirty="0">
                <a:solidFill>
                  <a:schemeClr val="tx1"/>
                </a:solidFill>
              </a:rPr>
              <a:t>                             se   (condição) </a:t>
            </a:r>
          </a:p>
          <a:p>
            <a:pPr>
              <a:buFont typeface="Wingdings" panose="05000000000000000000" pitchFamily="2" charset="2"/>
              <a:buNone/>
            </a:pPr>
            <a:r>
              <a:rPr lang="pt-BR" altLang="pt-BR" sz="2400" dirty="0">
                <a:solidFill>
                  <a:schemeClr val="tx1"/>
                </a:solidFill>
              </a:rPr>
              <a:t>   	        	  comandos ..</a:t>
            </a:r>
          </a:p>
          <a:p>
            <a:pPr>
              <a:buFont typeface="Wingdings" panose="05000000000000000000" pitchFamily="2" charset="2"/>
              <a:buNone/>
            </a:pPr>
            <a:r>
              <a:rPr lang="pt-BR" altLang="pt-BR" sz="2400" dirty="0" err="1">
                <a:solidFill>
                  <a:schemeClr val="tx1"/>
                </a:solidFill>
              </a:rPr>
              <a:t>fimse</a:t>
            </a:r>
            <a:endParaRPr lang="pt-BR" altLang="pt-BR" sz="240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None/>
            </a:pPr>
            <a:endParaRPr lang="pt-BR" altLang="pt-BR" sz="240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None/>
            </a:pPr>
            <a:endParaRPr lang="pt-BR" altLang="pt-BR" sz="240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pt-BR" altLang="pt-BR" sz="2400" dirty="0">
                <a:solidFill>
                  <a:schemeClr val="tx1"/>
                </a:solidFill>
              </a:rPr>
              <a:t>Exemplo:</a:t>
            </a:r>
          </a:p>
          <a:p>
            <a:pPr>
              <a:buFont typeface="Wingdings" panose="05000000000000000000" pitchFamily="2" charset="2"/>
              <a:buNone/>
            </a:pPr>
            <a:endParaRPr lang="pt-BR" altLang="pt-BR" sz="240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pt-BR" altLang="pt-BR" sz="2400" dirty="0">
                <a:solidFill>
                  <a:schemeClr val="tx1"/>
                </a:solidFill>
              </a:rPr>
              <a:t>se  (A == B)</a:t>
            </a:r>
          </a:p>
          <a:p>
            <a:pPr>
              <a:buFont typeface="Wingdings" panose="05000000000000000000" pitchFamily="2" charset="2"/>
              <a:buNone/>
            </a:pPr>
            <a:r>
              <a:rPr lang="pt-BR" altLang="pt-BR" sz="2400" dirty="0">
                <a:solidFill>
                  <a:schemeClr val="tx1"/>
                </a:solidFill>
              </a:rPr>
              <a:t>					escreva (“Os valores são iguais”)</a:t>
            </a:r>
          </a:p>
          <a:p>
            <a:pPr>
              <a:buFont typeface="Wingdings" panose="05000000000000000000" pitchFamily="2" charset="2"/>
              <a:buNone/>
            </a:pPr>
            <a:r>
              <a:rPr lang="pt-BR" altLang="pt-BR" sz="2400" dirty="0" err="1">
                <a:solidFill>
                  <a:schemeClr val="tx1"/>
                </a:solidFill>
              </a:rPr>
              <a:t>fimse</a:t>
            </a:r>
            <a:endParaRPr lang="pt-BR" altLang="pt-BR" sz="240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None/>
            </a:pPr>
            <a:endParaRPr lang="pt-BR" altLang="pt-BR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459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xmlns="" id="{8A25BF79-9ED2-4290-8C48-1AB107B674E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xmlns="" id="{68A549F5-BF47-4351-BA22-B5991998447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>
            <a:off x="-1" y="0"/>
            <a:ext cx="2921728" cy="6858000"/>
          </a:xfrm>
          <a:custGeom>
            <a:avLst/>
            <a:gdLst>
              <a:gd name="connsiteX0" fmla="*/ 0 w 2921728"/>
              <a:gd name="connsiteY0" fmla="*/ 0 h 6858000"/>
              <a:gd name="connsiteX1" fmla="*/ 2035903 w 2921728"/>
              <a:gd name="connsiteY1" fmla="*/ 0 h 6858000"/>
              <a:gd name="connsiteX2" fmla="*/ 2202677 w 2921728"/>
              <a:gd name="connsiteY2" fmla="*/ 0 h 6858000"/>
              <a:gd name="connsiteX3" fmla="*/ 2745516 w 2921728"/>
              <a:gd name="connsiteY3" fmla="*/ 0 h 6858000"/>
              <a:gd name="connsiteX4" fmla="*/ 2747103 w 2921728"/>
              <a:gd name="connsiteY4" fmla="*/ 68263 h 6858000"/>
              <a:gd name="connsiteX5" fmla="*/ 2755041 w 2921728"/>
              <a:gd name="connsiteY5" fmla="*/ 128588 h 6858000"/>
              <a:gd name="connsiteX6" fmla="*/ 2766153 w 2921728"/>
              <a:gd name="connsiteY6" fmla="*/ 180975 h 6858000"/>
              <a:gd name="connsiteX7" fmla="*/ 2780441 w 2921728"/>
              <a:gd name="connsiteY7" fmla="*/ 227013 h 6858000"/>
              <a:gd name="connsiteX8" fmla="*/ 2796316 w 2921728"/>
              <a:gd name="connsiteY8" fmla="*/ 268288 h 6858000"/>
              <a:gd name="connsiteX9" fmla="*/ 2815366 w 2921728"/>
              <a:gd name="connsiteY9" fmla="*/ 304800 h 6858000"/>
              <a:gd name="connsiteX10" fmla="*/ 2834416 w 2921728"/>
              <a:gd name="connsiteY10" fmla="*/ 342900 h 6858000"/>
              <a:gd name="connsiteX11" fmla="*/ 2853466 w 2921728"/>
              <a:gd name="connsiteY11" fmla="*/ 381000 h 6858000"/>
              <a:gd name="connsiteX12" fmla="*/ 2869341 w 2921728"/>
              <a:gd name="connsiteY12" fmla="*/ 417513 h 6858000"/>
              <a:gd name="connsiteX13" fmla="*/ 2885216 w 2921728"/>
              <a:gd name="connsiteY13" fmla="*/ 458788 h 6858000"/>
              <a:gd name="connsiteX14" fmla="*/ 2901091 w 2921728"/>
              <a:gd name="connsiteY14" fmla="*/ 504825 h 6858000"/>
              <a:gd name="connsiteX15" fmla="*/ 2912203 w 2921728"/>
              <a:gd name="connsiteY15" fmla="*/ 557213 h 6858000"/>
              <a:gd name="connsiteX16" fmla="*/ 2918553 w 2921728"/>
              <a:gd name="connsiteY16" fmla="*/ 617538 h 6858000"/>
              <a:gd name="connsiteX17" fmla="*/ 2921728 w 2921728"/>
              <a:gd name="connsiteY17" fmla="*/ 685800 h 6858000"/>
              <a:gd name="connsiteX18" fmla="*/ 2918553 w 2921728"/>
              <a:gd name="connsiteY18" fmla="*/ 754063 h 6858000"/>
              <a:gd name="connsiteX19" fmla="*/ 2912203 w 2921728"/>
              <a:gd name="connsiteY19" fmla="*/ 814388 h 6858000"/>
              <a:gd name="connsiteX20" fmla="*/ 2901091 w 2921728"/>
              <a:gd name="connsiteY20" fmla="*/ 866775 h 6858000"/>
              <a:gd name="connsiteX21" fmla="*/ 2885216 w 2921728"/>
              <a:gd name="connsiteY21" fmla="*/ 912813 h 6858000"/>
              <a:gd name="connsiteX22" fmla="*/ 2869341 w 2921728"/>
              <a:gd name="connsiteY22" fmla="*/ 954088 h 6858000"/>
              <a:gd name="connsiteX23" fmla="*/ 2853466 w 2921728"/>
              <a:gd name="connsiteY23" fmla="*/ 990600 h 6858000"/>
              <a:gd name="connsiteX24" fmla="*/ 2834416 w 2921728"/>
              <a:gd name="connsiteY24" fmla="*/ 1028700 h 6858000"/>
              <a:gd name="connsiteX25" fmla="*/ 2815366 w 2921728"/>
              <a:gd name="connsiteY25" fmla="*/ 1066800 h 6858000"/>
              <a:gd name="connsiteX26" fmla="*/ 2796316 w 2921728"/>
              <a:gd name="connsiteY26" fmla="*/ 1103313 h 6858000"/>
              <a:gd name="connsiteX27" fmla="*/ 2780441 w 2921728"/>
              <a:gd name="connsiteY27" fmla="*/ 1144588 h 6858000"/>
              <a:gd name="connsiteX28" fmla="*/ 2766153 w 2921728"/>
              <a:gd name="connsiteY28" fmla="*/ 1190625 h 6858000"/>
              <a:gd name="connsiteX29" fmla="*/ 2755041 w 2921728"/>
              <a:gd name="connsiteY29" fmla="*/ 1243013 h 6858000"/>
              <a:gd name="connsiteX30" fmla="*/ 2747103 w 2921728"/>
              <a:gd name="connsiteY30" fmla="*/ 1303338 h 6858000"/>
              <a:gd name="connsiteX31" fmla="*/ 2745516 w 2921728"/>
              <a:gd name="connsiteY31" fmla="*/ 1371600 h 6858000"/>
              <a:gd name="connsiteX32" fmla="*/ 2747103 w 2921728"/>
              <a:gd name="connsiteY32" fmla="*/ 1439863 h 6858000"/>
              <a:gd name="connsiteX33" fmla="*/ 2755041 w 2921728"/>
              <a:gd name="connsiteY33" fmla="*/ 1500188 h 6858000"/>
              <a:gd name="connsiteX34" fmla="*/ 2766153 w 2921728"/>
              <a:gd name="connsiteY34" fmla="*/ 1552575 h 6858000"/>
              <a:gd name="connsiteX35" fmla="*/ 2780441 w 2921728"/>
              <a:gd name="connsiteY35" fmla="*/ 1598613 h 6858000"/>
              <a:gd name="connsiteX36" fmla="*/ 2796316 w 2921728"/>
              <a:gd name="connsiteY36" fmla="*/ 1639888 h 6858000"/>
              <a:gd name="connsiteX37" fmla="*/ 2815366 w 2921728"/>
              <a:gd name="connsiteY37" fmla="*/ 1676400 h 6858000"/>
              <a:gd name="connsiteX38" fmla="*/ 2834416 w 2921728"/>
              <a:gd name="connsiteY38" fmla="*/ 1714500 h 6858000"/>
              <a:gd name="connsiteX39" fmla="*/ 2853466 w 2921728"/>
              <a:gd name="connsiteY39" fmla="*/ 1752600 h 6858000"/>
              <a:gd name="connsiteX40" fmla="*/ 2869341 w 2921728"/>
              <a:gd name="connsiteY40" fmla="*/ 1789113 h 6858000"/>
              <a:gd name="connsiteX41" fmla="*/ 2885216 w 2921728"/>
              <a:gd name="connsiteY41" fmla="*/ 1830388 h 6858000"/>
              <a:gd name="connsiteX42" fmla="*/ 2901091 w 2921728"/>
              <a:gd name="connsiteY42" fmla="*/ 1876425 h 6858000"/>
              <a:gd name="connsiteX43" fmla="*/ 2912203 w 2921728"/>
              <a:gd name="connsiteY43" fmla="*/ 1928813 h 6858000"/>
              <a:gd name="connsiteX44" fmla="*/ 2918553 w 2921728"/>
              <a:gd name="connsiteY44" fmla="*/ 1989138 h 6858000"/>
              <a:gd name="connsiteX45" fmla="*/ 2921728 w 2921728"/>
              <a:gd name="connsiteY45" fmla="*/ 2057400 h 6858000"/>
              <a:gd name="connsiteX46" fmla="*/ 2918553 w 2921728"/>
              <a:gd name="connsiteY46" fmla="*/ 2125663 h 6858000"/>
              <a:gd name="connsiteX47" fmla="*/ 2912203 w 2921728"/>
              <a:gd name="connsiteY47" fmla="*/ 2185988 h 6858000"/>
              <a:gd name="connsiteX48" fmla="*/ 2901091 w 2921728"/>
              <a:gd name="connsiteY48" fmla="*/ 2238375 h 6858000"/>
              <a:gd name="connsiteX49" fmla="*/ 2885216 w 2921728"/>
              <a:gd name="connsiteY49" fmla="*/ 2284413 h 6858000"/>
              <a:gd name="connsiteX50" fmla="*/ 2869341 w 2921728"/>
              <a:gd name="connsiteY50" fmla="*/ 2325688 h 6858000"/>
              <a:gd name="connsiteX51" fmla="*/ 2853466 w 2921728"/>
              <a:gd name="connsiteY51" fmla="*/ 2362200 h 6858000"/>
              <a:gd name="connsiteX52" fmla="*/ 2834416 w 2921728"/>
              <a:gd name="connsiteY52" fmla="*/ 2400300 h 6858000"/>
              <a:gd name="connsiteX53" fmla="*/ 2815366 w 2921728"/>
              <a:gd name="connsiteY53" fmla="*/ 2438400 h 6858000"/>
              <a:gd name="connsiteX54" fmla="*/ 2796316 w 2921728"/>
              <a:gd name="connsiteY54" fmla="*/ 2474913 h 6858000"/>
              <a:gd name="connsiteX55" fmla="*/ 2780441 w 2921728"/>
              <a:gd name="connsiteY55" fmla="*/ 2516188 h 6858000"/>
              <a:gd name="connsiteX56" fmla="*/ 2766153 w 2921728"/>
              <a:gd name="connsiteY56" fmla="*/ 2562225 h 6858000"/>
              <a:gd name="connsiteX57" fmla="*/ 2755041 w 2921728"/>
              <a:gd name="connsiteY57" fmla="*/ 2614613 h 6858000"/>
              <a:gd name="connsiteX58" fmla="*/ 2747103 w 2921728"/>
              <a:gd name="connsiteY58" fmla="*/ 2674938 h 6858000"/>
              <a:gd name="connsiteX59" fmla="*/ 2745516 w 2921728"/>
              <a:gd name="connsiteY59" fmla="*/ 2743200 h 6858000"/>
              <a:gd name="connsiteX60" fmla="*/ 2747103 w 2921728"/>
              <a:gd name="connsiteY60" fmla="*/ 2811463 h 6858000"/>
              <a:gd name="connsiteX61" fmla="*/ 2755041 w 2921728"/>
              <a:gd name="connsiteY61" fmla="*/ 2871788 h 6858000"/>
              <a:gd name="connsiteX62" fmla="*/ 2766153 w 2921728"/>
              <a:gd name="connsiteY62" fmla="*/ 2924175 h 6858000"/>
              <a:gd name="connsiteX63" fmla="*/ 2780441 w 2921728"/>
              <a:gd name="connsiteY63" fmla="*/ 2970213 h 6858000"/>
              <a:gd name="connsiteX64" fmla="*/ 2796316 w 2921728"/>
              <a:gd name="connsiteY64" fmla="*/ 3011488 h 6858000"/>
              <a:gd name="connsiteX65" fmla="*/ 2815366 w 2921728"/>
              <a:gd name="connsiteY65" fmla="*/ 3048000 h 6858000"/>
              <a:gd name="connsiteX66" fmla="*/ 2834416 w 2921728"/>
              <a:gd name="connsiteY66" fmla="*/ 3086100 h 6858000"/>
              <a:gd name="connsiteX67" fmla="*/ 2853466 w 2921728"/>
              <a:gd name="connsiteY67" fmla="*/ 3124200 h 6858000"/>
              <a:gd name="connsiteX68" fmla="*/ 2869341 w 2921728"/>
              <a:gd name="connsiteY68" fmla="*/ 3160713 h 6858000"/>
              <a:gd name="connsiteX69" fmla="*/ 2885216 w 2921728"/>
              <a:gd name="connsiteY69" fmla="*/ 3201988 h 6858000"/>
              <a:gd name="connsiteX70" fmla="*/ 2901091 w 2921728"/>
              <a:gd name="connsiteY70" fmla="*/ 3248025 h 6858000"/>
              <a:gd name="connsiteX71" fmla="*/ 2912203 w 2921728"/>
              <a:gd name="connsiteY71" fmla="*/ 3300413 h 6858000"/>
              <a:gd name="connsiteX72" fmla="*/ 2918553 w 2921728"/>
              <a:gd name="connsiteY72" fmla="*/ 3360738 h 6858000"/>
              <a:gd name="connsiteX73" fmla="*/ 2921728 w 2921728"/>
              <a:gd name="connsiteY73" fmla="*/ 3427413 h 6858000"/>
              <a:gd name="connsiteX74" fmla="*/ 2918553 w 2921728"/>
              <a:gd name="connsiteY74" fmla="*/ 3497263 h 6858000"/>
              <a:gd name="connsiteX75" fmla="*/ 2912203 w 2921728"/>
              <a:gd name="connsiteY75" fmla="*/ 3557588 h 6858000"/>
              <a:gd name="connsiteX76" fmla="*/ 2901091 w 2921728"/>
              <a:gd name="connsiteY76" fmla="*/ 3609975 h 6858000"/>
              <a:gd name="connsiteX77" fmla="*/ 2885216 w 2921728"/>
              <a:gd name="connsiteY77" fmla="*/ 3656013 h 6858000"/>
              <a:gd name="connsiteX78" fmla="*/ 2869341 w 2921728"/>
              <a:gd name="connsiteY78" fmla="*/ 3697288 h 6858000"/>
              <a:gd name="connsiteX79" fmla="*/ 2853466 w 2921728"/>
              <a:gd name="connsiteY79" fmla="*/ 3733800 h 6858000"/>
              <a:gd name="connsiteX80" fmla="*/ 2834416 w 2921728"/>
              <a:gd name="connsiteY80" fmla="*/ 3771900 h 6858000"/>
              <a:gd name="connsiteX81" fmla="*/ 2815366 w 2921728"/>
              <a:gd name="connsiteY81" fmla="*/ 3810000 h 6858000"/>
              <a:gd name="connsiteX82" fmla="*/ 2796316 w 2921728"/>
              <a:gd name="connsiteY82" fmla="*/ 3846513 h 6858000"/>
              <a:gd name="connsiteX83" fmla="*/ 2780441 w 2921728"/>
              <a:gd name="connsiteY83" fmla="*/ 3887788 h 6858000"/>
              <a:gd name="connsiteX84" fmla="*/ 2766153 w 2921728"/>
              <a:gd name="connsiteY84" fmla="*/ 3933825 h 6858000"/>
              <a:gd name="connsiteX85" fmla="*/ 2755041 w 2921728"/>
              <a:gd name="connsiteY85" fmla="*/ 3986213 h 6858000"/>
              <a:gd name="connsiteX86" fmla="*/ 2747103 w 2921728"/>
              <a:gd name="connsiteY86" fmla="*/ 4046538 h 6858000"/>
              <a:gd name="connsiteX87" fmla="*/ 2745516 w 2921728"/>
              <a:gd name="connsiteY87" fmla="*/ 4114800 h 6858000"/>
              <a:gd name="connsiteX88" fmla="*/ 2747103 w 2921728"/>
              <a:gd name="connsiteY88" fmla="*/ 4183063 h 6858000"/>
              <a:gd name="connsiteX89" fmla="*/ 2755041 w 2921728"/>
              <a:gd name="connsiteY89" fmla="*/ 4243388 h 6858000"/>
              <a:gd name="connsiteX90" fmla="*/ 2766153 w 2921728"/>
              <a:gd name="connsiteY90" fmla="*/ 4295775 h 6858000"/>
              <a:gd name="connsiteX91" fmla="*/ 2780441 w 2921728"/>
              <a:gd name="connsiteY91" fmla="*/ 4341813 h 6858000"/>
              <a:gd name="connsiteX92" fmla="*/ 2796316 w 2921728"/>
              <a:gd name="connsiteY92" fmla="*/ 4383088 h 6858000"/>
              <a:gd name="connsiteX93" fmla="*/ 2815366 w 2921728"/>
              <a:gd name="connsiteY93" fmla="*/ 4419600 h 6858000"/>
              <a:gd name="connsiteX94" fmla="*/ 2853466 w 2921728"/>
              <a:gd name="connsiteY94" fmla="*/ 4495800 h 6858000"/>
              <a:gd name="connsiteX95" fmla="*/ 2869341 w 2921728"/>
              <a:gd name="connsiteY95" fmla="*/ 4532313 h 6858000"/>
              <a:gd name="connsiteX96" fmla="*/ 2885216 w 2921728"/>
              <a:gd name="connsiteY96" fmla="*/ 4573588 h 6858000"/>
              <a:gd name="connsiteX97" fmla="*/ 2901091 w 2921728"/>
              <a:gd name="connsiteY97" fmla="*/ 4619625 h 6858000"/>
              <a:gd name="connsiteX98" fmla="*/ 2912203 w 2921728"/>
              <a:gd name="connsiteY98" fmla="*/ 4672013 h 6858000"/>
              <a:gd name="connsiteX99" fmla="*/ 2918553 w 2921728"/>
              <a:gd name="connsiteY99" fmla="*/ 4732338 h 6858000"/>
              <a:gd name="connsiteX100" fmla="*/ 2921728 w 2921728"/>
              <a:gd name="connsiteY100" fmla="*/ 4800600 h 6858000"/>
              <a:gd name="connsiteX101" fmla="*/ 2918553 w 2921728"/>
              <a:gd name="connsiteY101" fmla="*/ 4868863 h 6858000"/>
              <a:gd name="connsiteX102" fmla="*/ 2912203 w 2921728"/>
              <a:gd name="connsiteY102" fmla="*/ 4929188 h 6858000"/>
              <a:gd name="connsiteX103" fmla="*/ 2901091 w 2921728"/>
              <a:gd name="connsiteY103" fmla="*/ 4981575 h 6858000"/>
              <a:gd name="connsiteX104" fmla="*/ 2885216 w 2921728"/>
              <a:gd name="connsiteY104" fmla="*/ 5027613 h 6858000"/>
              <a:gd name="connsiteX105" fmla="*/ 2869341 w 2921728"/>
              <a:gd name="connsiteY105" fmla="*/ 5068888 h 6858000"/>
              <a:gd name="connsiteX106" fmla="*/ 2853466 w 2921728"/>
              <a:gd name="connsiteY106" fmla="*/ 5105400 h 6858000"/>
              <a:gd name="connsiteX107" fmla="*/ 2834416 w 2921728"/>
              <a:gd name="connsiteY107" fmla="*/ 5143500 h 6858000"/>
              <a:gd name="connsiteX108" fmla="*/ 2815366 w 2921728"/>
              <a:gd name="connsiteY108" fmla="*/ 5181600 h 6858000"/>
              <a:gd name="connsiteX109" fmla="*/ 2796316 w 2921728"/>
              <a:gd name="connsiteY109" fmla="*/ 5218113 h 6858000"/>
              <a:gd name="connsiteX110" fmla="*/ 2780441 w 2921728"/>
              <a:gd name="connsiteY110" fmla="*/ 5259388 h 6858000"/>
              <a:gd name="connsiteX111" fmla="*/ 2766153 w 2921728"/>
              <a:gd name="connsiteY111" fmla="*/ 5305425 h 6858000"/>
              <a:gd name="connsiteX112" fmla="*/ 2755041 w 2921728"/>
              <a:gd name="connsiteY112" fmla="*/ 5357813 h 6858000"/>
              <a:gd name="connsiteX113" fmla="*/ 2747103 w 2921728"/>
              <a:gd name="connsiteY113" fmla="*/ 5418138 h 6858000"/>
              <a:gd name="connsiteX114" fmla="*/ 2745516 w 2921728"/>
              <a:gd name="connsiteY114" fmla="*/ 5486400 h 6858000"/>
              <a:gd name="connsiteX115" fmla="*/ 2747103 w 2921728"/>
              <a:gd name="connsiteY115" fmla="*/ 5554663 h 6858000"/>
              <a:gd name="connsiteX116" fmla="*/ 2755041 w 2921728"/>
              <a:gd name="connsiteY116" fmla="*/ 5614988 h 6858000"/>
              <a:gd name="connsiteX117" fmla="*/ 2766153 w 2921728"/>
              <a:gd name="connsiteY117" fmla="*/ 5667375 h 6858000"/>
              <a:gd name="connsiteX118" fmla="*/ 2780441 w 2921728"/>
              <a:gd name="connsiteY118" fmla="*/ 5713413 h 6858000"/>
              <a:gd name="connsiteX119" fmla="*/ 2796316 w 2921728"/>
              <a:gd name="connsiteY119" fmla="*/ 5754688 h 6858000"/>
              <a:gd name="connsiteX120" fmla="*/ 2815366 w 2921728"/>
              <a:gd name="connsiteY120" fmla="*/ 5791200 h 6858000"/>
              <a:gd name="connsiteX121" fmla="*/ 2834416 w 2921728"/>
              <a:gd name="connsiteY121" fmla="*/ 5829300 h 6858000"/>
              <a:gd name="connsiteX122" fmla="*/ 2853466 w 2921728"/>
              <a:gd name="connsiteY122" fmla="*/ 5867400 h 6858000"/>
              <a:gd name="connsiteX123" fmla="*/ 2869341 w 2921728"/>
              <a:gd name="connsiteY123" fmla="*/ 5903913 h 6858000"/>
              <a:gd name="connsiteX124" fmla="*/ 2885216 w 2921728"/>
              <a:gd name="connsiteY124" fmla="*/ 5945188 h 6858000"/>
              <a:gd name="connsiteX125" fmla="*/ 2901091 w 2921728"/>
              <a:gd name="connsiteY125" fmla="*/ 5991225 h 6858000"/>
              <a:gd name="connsiteX126" fmla="*/ 2912203 w 2921728"/>
              <a:gd name="connsiteY126" fmla="*/ 6043613 h 6858000"/>
              <a:gd name="connsiteX127" fmla="*/ 2918553 w 2921728"/>
              <a:gd name="connsiteY127" fmla="*/ 6103938 h 6858000"/>
              <a:gd name="connsiteX128" fmla="*/ 2921728 w 2921728"/>
              <a:gd name="connsiteY128" fmla="*/ 6172200 h 6858000"/>
              <a:gd name="connsiteX129" fmla="*/ 2918553 w 2921728"/>
              <a:gd name="connsiteY129" fmla="*/ 6240463 h 6858000"/>
              <a:gd name="connsiteX130" fmla="*/ 2912203 w 2921728"/>
              <a:gd name="connsiteY130" fmla="*/ 6300788 h 6858000"/>
              <a:gd name="connsiteX131" fmla="*/ 2901091 w 2921728"/>
              <a:gd name="connsiteY131" fmla="*/ 6353175 h 6858000"/>
              <a:gd name="connsiteX132" fmla="*/ 2885216 w 2921728"/>
              <a:gd name="connsiteY132" fmla="*/ 6399213 h 6858000"/>
              <a:gd name="connsiteX133" fmla="*/ 2869341 w 2921728"/>
              <a:gd name="connsiteY133" fmla="*/ 6440488 h 6858000"/>
              <a:gd name="connsiteX134" fmla="*/ 2853466 w 2921728"/>
              <a:gd name="connsiteY134" fmla="*/ 6477000 h 6858000"/>
              <a:gd name="connsiteX135" fmla="*/ 2834416 w 2921728"/>
              <a:gd name="connsiteY135" fmla="*/ 6515100 h 6858000"/>
              <a:gd name="connsiteX136" fmla="*/ 2815366 w 2921728"/>
              <a:gd name="connsiteY136" fmla="*/ 6553200 h 6858000"/>
              <a:gd name="connsiteX137" fmla="*/ 2796316 w 2921728"/>
              <a:gd name="connsiteY137" fmla="*/ 6589713 h 6858000"/>
              <a:gd name="connsiteX138" fmla="*/ 2780441 w 2921728"/>
              <a:gd name="connsiteY138" fmla="*/ 6630988 h 6858000"/>
              <a:gd name="connsiteX139" fmla="*/ 2766153 w 2921728"/>
              <a:gd name="connsiteY139" fmla="*/ 6677025 h 6858000"/>
              <a:gd name="connsiteX140" fmla="*/ 2755041 w 2921728"/>
              <a:gd name="connsiteY140" fmla="*/ 6729413 h 6858000"/>
              <a:gd name="connsiteX141" fmla="*/ 2747103 w 2921728"/>
              <a:gd name="connsiteY141" fmla="*/ 6789738 h 6858000"/>
              <a:gd name="connsiteX142" fmla="*/ 2745516 w 2921728"/>
              <a:gd name="connsiteY142" fmla="*/ 6858000 h 6858000"/>
              <a:gd name="connsiteX143" fmla="*/ 2202677 w 2921728"/>
              <a:gd name="connsiteY143" fmla="*/ 6858000 h 6858000"/>
              <a:gd name="connsiteX144" fmla="*/ 2035903 w 2921728"/>
              <a:gd name="connsiteY144" fmla="*/ 6858000 h 6858000"/>
              <a:gd name="connsiteX145" fmla="*/ 0 w 2921728"/>
              <a:gd name="connsiteY14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</a:cxnLst>
            <a:rect l="l" t="t" r="r" b="b"/>
            <a:pathLst>
              <a:path w="2921728" h="6858000">
                <a:moveTo>
                  <a:pt x="0" y="0"/>
                </a:moveTo>
                <a:lnTo>
                  <a:pt x="2035903" y="0"/>
                </a:lnTo>
                <a:lnTo>
                  <a:pt x="2202677" y="0"/>
                </a:lnTo>
                <a:lnTo>
                  <a:pt x="2745516" y="0"/>
                </a:lnTo>
                <a:lnTo>
                  <a:pt x="2747103" y="68263"/>
                </a:lnTo>
                <a:lnTo>
                  <a:pt x="2755041" y="128588"/>
                </a:lnTo>
                <a:lnTo>
                  <a:pt x="2766153" y="180975"/>
                </a:lnTo>
                <a:lnTo>
                  <a:pt x="2780441" y="227013"/>
                </a:lnTo>
                <a:lnTo>
                  <a:pt x="2796316" y="268288"/>
                </a:lnTo>
                <a:lnTo>
                  <a:pt x="2815366" y="304800"/>
                </a:lnTo>
                <a:lnTo>
                  <a:pt x="2834416" y="342900"/>
                </a:lnTo>
                <a:lnTo>
                  <a:pt x="2853466" y="381000"/>
                </a:lnTo>
                <a:lnTo>
                  <a:pt x="2869341" y="417513"/>
                </a:lnTo>
                <a:lnTo>
                  <a:pt x="2885216" y="458788"/>
                </a:lnTo>
                <a:lnTo>
                  <a:pt x="2901091" y="504825"/>
                </a:lnTo>
                <a:lnTo>
                  <a:pt x="2912203" y="557213"/>
                </a:lnTo>
                <a:lnTo>
                  <a:pt x="2918553" y="617538"/>
                </a:lnTo>
                <a:lnTo>
                  <a:pt x="2921728" y="685800"/>
                </a:lnTo>
                <a:lnTo>
                  <a:pt x="2918553" y="754063"/>
                </a:lnTo>
                <a:lnTo>
                  <a:pt x="2912203" y="814388"/>
                </a:lnTo>
                <a:lnTo>
                  <a:pt x="2901091" y="866775"/>
                </a:lnTo>
                <a:lnTo>
                  <a:pt x="2885216" y="912813"/>
                </a:lnTo>
                <a:lnTo>
                  <a:pt x="2869341" y="954088"/>
                </a:lnTo>
                <a:lnTo>
                  <a:pt x="2853466" y="990600"/>
                </a:lnTo>
                <a:lnTo>
                  <a:pt x="2834416" y="1028700"/>
                </a:lnTo>
                <a:lnTo>
                  <a:pt x="2815366" y="1066800"/>
                </a:lnTo>
                <a:lnTo>
                  <a:pt x="2796316" y="1103313"/>
                </a:lnTo>
                <a:lnTo>
                  <a:pt x="2780441" y="1144588"/>
                </a:lnTo>
                <a:lnTo>
                  <a:pt x="2766153" y="1190625"/>
                </a:lnTo>
                <a:lnTo>
                  <a:pt x="2755041" y="1243013"/>
                </a:lnTo>
                <a:lnTo>
                  <a:pt x="2747103" y="1303338"/>
                </a:lnTo>
                <a:lnTo>
                  <a:pt x="2745516" y="1371600"/>
                </a:lnTo>
                <a:lnTo>
                  <a:pt x="2747103" y="1439863"/>
                </a:lnTo>
                <a:lnTo>
                  <a:pt x="2755041" y="1500188"/>
                </a:lnTo>
                <a:lnTo>
                  <a:pt x="2766153" y="1552575"/>
                </a:lnTo>
                <a:lnTo>
                  <a:pt x="2780441" y="1598613"/>
                </a:lnTo>
                <a:lnTo>
                  <a:pt x="2796316" y="1639888"/>
                </a:lnTo>
                <a:lnTo>
                  <a:pt x="2815366" y="1676400"/>
                </a:lnTo>
                <a:lnTo>
                  <a:pt x="2834416" y="1714500"/>
                </a:lnTo>
                <a:lnTo>
                  <a:pt x="2853466" y="1752600"/>
                </a:lnTo>
                <a:lnTo>
                  <a:pt x="2869341" y="1789113"/>
                </a:lnTo>
                <a:lnTo>
                  <a:pt x="2885216" y="1830388"/>
                </a:lnTo>
                <a:lnTo>
                  <a:pt x="2901091" y="1876425"/>
                </a:lnTo>
                <a:lnTo>
                  <a:pt x="2912203" y="1928813"/>
                </a:lnTo>
                <a:lnTo>
                  <a:pt x="2918553" y="1989138"/>
                </a:lnTo>
                <a:lnTo>
                  <a:pt x="2921728" y="2057400"/>
                </a:lnTo>
                <a:lnTo>
                  <a:pt x="2918553" y="2125663"/>
                </a:lnTo>
                <a:lnTo>
                  <a:pt x="2912203" y="2185988"/>
                </a:lnTo>
                <a:lnTo>
                  <a:pt x="2901091" y="2238375"/>
                </a:lnTo>
                <a:lnTo>
                  <a:pt x="2885216" y="2284413"/>
                </a:lnTo>
                <a:lnTo>
                  <a:pt x="2869341" y="2325688"/>
                </a:lnTo>
                <a:lnTo>
                  <a:pt x="2853466" y="2362200"/>
                </a:lnTo>
                <a:lnTo>
                  <a:pt x="2834416" y="2400300"/>
                </a:lnTo>
                <a:lnTo>
                  <a:pt x="2815366" y="2438400"/>
                </a:lnTo>
                <a:lnTo>
                  <a:pt x="2796316" y="2474913"/>
                </a:lnTo>
                <a:lnTo>
                  <a:pt x="2780441" y="2516188"/>
                </a:lnTo>
                <a:lnTo>
                  <a:pt x="2766153" y="2562225"/>
                </a:lnTo>
                <a:lnTo>
                  <a:pt x="2755041" y="2614613"/>
                </a:lnTo>
                <a:lnTo>
                  <a:pt x="2747103" y="2674938"/>
                </a:lnTo>
                <a:lnTo>
                  <a:pt x="2745516" y="2743200"/>
                </a:lnTo>
                <a:lnTo>
                  <a:pt x="2747103" y="2811463"/>
                </a:lnTo>
                <a:lnTo>
                  <a:pt x="2755041" y="2871788"/>
                </a:lnTo>
                <a:lnTo>
                  <a:pt x="2766153" y="2924175"/>
                </a:lnTo>
                <a:lnTo>
                  <a:pt x="2780441" y="2970213"/>
                </a:lnTo>
                <a:lnTo>
                  <a:pt x="2796316" y="3011488"/>
                </a:lnTo>
                <a:lnTo>
                  <a:pt x="2815366" y="3048000"/>
                </a:lnTo>
                <a:lnTo>
                  <a:pt x="2834416" y="3086100"/>
                </a:lnTo>
                <a:lnTo>
                  <a:pt x="2853466" y="3124200"/>
                </a:lnTo>
                <a:lnTo>
                  <a:pt x="2869341" y="3160713"/>
                </a:lnTo>
                <a:lnTo>
                  <a:pt x="2885216" y="3201988"/>
                </a:lnTo>
                <a:lnTo>
                  <a:pt x="2901091" y="3248025"/>
                </a:lnTo>
                <a:lnTo>
                  <a:pt x="2912203" y="3300413"/>
                </a:lnTo>
                <a:lnTo>
                  <a:pt x="2918553" y="3360738"/>
                </a:lnTo>
                <a:lnTo>
                  <a:pt x="2921728" y="3427413"/>
                </a:lnTo>
                <a:lnTo>
                  <a:pt x="2918553" y="3497263"/>
                </a:lnTo>
                <a:lnTo>
                  <a:pt x="2912203" y="3557588"/>
                </a:lnTo>
                <a:lnTo>
                  <a:pt x="2901091" y="3609975"/>
                </a:lnTo>
                <a:lnTo>
                  <a:pt x="2885216" y="3656013"/>
                </a:lnTo>
                <a:lnTo>
                  <a:pt x="2869341" y="3697288"/>
                </a:lnTo>
                <a:lnTo>
                  <a:pt x="2853466" y="3733800"/>
                </a:lnTo>
                <a:lnTo>
                  <a:pt x="2834416" y="3771900"/>
                </a:lnTo>
                <a:lnTo>
                  <a:pt x="2815366" y="3810000"/>
                </a:lnTo>
                <a:lnTo>
                  <a:pt x="2796316" y="3846513"/>
                </a:lnTo>
                <a:lnTo>
                  <a:pt x="2780441" y="3887788"/>
                </a:lnTo>
                <a:lnTo>
                  <a:pt x="2766153" y="3933825"/>
                </a:lnTo>
                <a:lnTo>
                  <a:pt x="2755041" y="3986213"/>
                </a:lnTo>
                <a:lnTo>
                  <a:pt x="2747103" y="4046538"/>
                </a:lnTo>
                <a:lnTo>
                  <a:pt x="2745516" y="4114800"/>
                </a:lnTo>
                <a:lnTo>
                  <a:pt x="2747103" y="4183063"/>
                </a:lnTo>
                <a:lnTo>
                  <a:pt x="2755041" y="4243388"/>
                </a:lnTo>
                <a:lnTo>
                  <a:pt x="2766153" y="4295775"/>
                </a:lnTo>
                <a:lnTo>
                  <a:pt x="2780441" y="4341813"/>
                </a:lnTo>
                <a:lnTo>
                  <a:pt x="2796316" y="4383088"/>
                </a:lnTo>
                <a:lnTo>
                  <a:pt x="2815366" y="4419600"/>
                </a:lnTo>
                <a:lnTo>
                  <a:pt x="2853466" y="4495800"/>
                </a:lnTo>
                <a:lnTo>
                  <a:pt x="2869341" y="4532313"/>
                </a:lnTo>
                <a:lnTo>
                  <a:pt x="2885216" y="4573588"/>
                </a:lnTo>
                <a:lnTo>
                  <a:pt x="2901091" y="4619625"/>
                </a:lnTo>
                <a:lnTo>
                  <a:pt x="2912203" y="4672013"/>
                </a:lnTo>
                <a:lnTo>
                  <a:pt x="2918553" y="4732338"/>
                </a:lnTo>
                <a:lnTo>
                  <a:pt x="2921728" y="4800600"/>
                </a:lnTo>
                <a:lnTo>
                  <a:pt x="2918553" y="4868863"/>
                </a:lnTo>
                <a:lnTo>
                  <a:pt x="2912203" y="4929188"/>
                </a:lnTo>
                <a:lnTo>
                  <a:pt x="2901091" y="4981575"/>
                </a:lnTo>
                <a:lnTo>
                  <a:pt x="2885216" y="5027613"/>
                </a:lnTo>
                <a:lnTo>
                  <a:pt x="2869341" y="5068888"/>
                </a:lnTo>
                <a:lnTo>
                  <a:pt x="2853466" y="5105400"/>
                </a:lnTo>
                <a:lnTo>
                  <a:pt x="2834416" y="5143500"/>
                </a:lnTo>
                <a:lnTo>
                  <a:pt x="2815366" y="5181600"/>
                </a:lnTo>
                <a:lnTo>
                  <a:pt x="2796316" y="5218113"/>
                </a:lnTo>
                <a:lnTo>
                  <a:pt x="2780441" y="5259388"/>
                </a:lnTo>
                <a:lnTo>
                  <a:pt x="2766153" y="5305425"/>
                </a:lnTo>
                <a:lnTo>
                  <a:pt x="2755041" y="5357813"/>
                </a:lnTo>
                <a:lnTo>
                  <a:pt x="2747103" y="5418138"/>
                </a:lnTo>
                <a:lnTo>
                  <a:pt x="2745516" y="5486400"/>
                </a:lnTo>
                <a:lnTo>
                  <a:pt x="2747103" y="5554663"/>
                </a:lnTo>
                <a:lnTo>
                  <a:pt x="2755041" y="5614988"/>
                </a:lnTo>
                <a:lnTo>
                  <a:pt x="2766153" y="5667375"/>
                </a:lnTo>
                <a:lnTo>
                  <a:pt x="2780441" y="5713413"/>
                </a:lnTo>
                <a:lnTo>
                  <a:pt x="2796316" y="5754688"/>
                </a:lnTo>
                <a:lnTo>
                  <a:pt x="2815366" y="5791200"/>
                </a:lnTo>
                <a:lnTo>
                  <a:pt x="2834416" y="5829300"/>
                </a:lnTo>
                <a:lnTo>
                  <a:pt x="2853466" y="5867400"/>
                </a:lnTo>
                <a:lnTo>
                  <a:pt x="2869341" y="5903913"/>
                </a:lnTo>
                <a:lnTo>
                  <a:pt x="2885216" y="5945188"/>
                </a:lnTo>
                <a:lnTo>
                  <a:pt x="2901091" y="5991225"/>
                </a:lnTo>
                <a:lnTo>
                  <a:pt x="2912203" y="6043613"/>
                </a:lnTo>
                <a:lnTo>
                  <a:pt x="2918553" y="6103938"/>
                </a:lnTo>
                <a:lnTo>
                  <a:pt x="2921728" y="6172200"/>
                </a:lnTo>
                <a:lnTo>
                  <a:pt x="2918553" y="6240463"/>
                </a:lnTo>
                <a:lnTo>
                  <a:pt x="2912203" y="6300788"/>
                </a:lnTo>
                <a:lnTo>
                  <a:pt x="2901091" y="6353175"/>
                </a:lnTo>
                <a:lnTo>
                  <a:pt x="2885216" y="6399213"/>
                </a:lnTo>
                <a:lnTo>
                  <a:pt x="2869341" y="6440488"/>
                </a:lnTo>
                <a:lnTo>
                  <a:pt x="2853466" y="6477000"/>
                </a:lnTo>
                <a:lnTo>
                  <a:pt x="2834416" y="6515100"/>
                </a:lnTo>
                <a:lnTo>
                  <a:pt x="2815366" y="6553200"/>
                </a:lnTo>
                <a:lnTo>
                  <a:pt x="2796316" y="6589713"/>
                </a:lnTo>
                <a:lnTo>
                  <a:pt x="2780441" y="6630988"/>
                </a:lnTo>
                <a:lnTo>
                  <a:pt x="2766153" y="6677025"/>
                </a:lnTo>
                <a:lnTo>
                  <a:pt x="2755041" y="6729413"/>
                </a:lnTo>
                <a:lnTo>
                  <a:pt x="2747103" y="6789738"/>
                </a:lnTo>
                <a:lnTo>
                  <a:pt x="2745516" y="6858000"/>
                </a:lnTo>
                <a:lnTo>
                  <a:pt x="2202677" y="6858000"/>
                </a:lnTo>
                <a:lnTo>
                  <a:pt x="203590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C467EAEF-38A1-4DBE-A2A7-C4288EC2564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xmlns="" id="{7CBE9CCE-E66F-4AF7-9317-2A3B03E572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0190" y="824725"/>
            <a:ext cx="8471588" cy="5208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143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8A25BF79-9ED2-4290-8C48-1AB107B674E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8A549F5-BF47-4351-BA22-B5991998447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>
            <a:off x="-1" y="0"/>
            <a:ext cx="2921728" cy="6858000"/>
          </a:xfrm>
          <a:custGeom>
            <a:avLst/>
            <a:gdLst>
              <a:gd name="connsiteX0" fmla="*/ 0 w 2921728"/>
              <a:gd name="connsiteY0" fmla="*/ 0 h 6858000"/>
              <a:gd name="connsiteX1" fmla="*/ 2035903 w 2921728"/>
              <a:gd name="connsiteY1" fmla="*/ 0 h 6858000"/>
              <a:gd name="connsiteX2" fmla="*/ 2202677 w 2921728"/>
              <a:gd name="connsiteY2" fmla="*/ 0 h 6858000"/>
              <a:gd name="connsiteX3" fmla="*/ 2745516 w 2921728"/>
              <a:gd name="connsiteY3" fmla="*/ 0 h 6858000"/>
              <a:gd name="connsiteX4" fmla="*/ 2747103 w 2921728"/>
              <a:gd name="connsiteY4" fmla="*/ 68263 h 6858000"/>
              <a:gd name="connsiteX5" fmla="*/ 2755041 w 2921728"/>
              <a:gd name="connsiteY5" fmla="*/ 128588 h 6858000"/>
              <a:gd name="connsiteX6" fmla="*/ 2766153 w 2921728"/>
              <a:gd name="connsiteY6" fmla="*/ 180975 h 6858000"/>
              <a:gd name="connsiteX7" fmla="*/ 2780441 w 2921728"/>
              <a:gd name="connsiteY7" fmla="*/ 227013 h 6858000"/>
              <a:gd name="connsiteX8" fmla="*/ 2796316 w 2921728"/>
              <a:gd name="connsiteY8" fmla="*/ 268288 h 6858000"/>
              <a:gd name="connsiteX9" fmla="*/ 2815366 w 2921728"/>
              <a:gd name="connsiteY9" fmla="*/ 304800 h 6858000"/>
              <a:gd name="connsiteX10" fmla="*/ 2834416 w 2921728"/>
              <a:gd name="connsiteY10" fmla="*/ 342900 h 6858000"/>
              <a:gd name="connsiteX11" fmla="*/ 2853466 w 2921728"/>
              <a:gd name="connsiteY11" fmla="*/ 381000 h 6858000"/>
              <a:gd name="connsiteX12" fmla="*/ 2869341 w 2921728"/>
              <a:gd name="connsiteY12" fmla="*/ 417513 h 6858000"/>
              <a:gd name="connsiteX13" fmla="*/ 2885216 w 2921728"/>
              <a:gd name="connsiteY13" fmla="*/ 458788 h 6858000"/>
              <a:gd name="connsiteX14" fmla="*/ 2901091 w 2921728"/>
              <a:gd name="connsiteY14" fmla="*/ 504825 h 6858000"/>
              <a:gd name="connsiteX15" fmla="*/ 2912203 w 2921728"/>
              <a:gd name="connsiteY15" fmla="*/ 557213 h 6858000"/>
              <a:gd name="connsiteX16" fmla="*/ 2918553 w 2921728"/>
              <a:gd name="connsiteY16" fmla="*/ 617538 h 6858000"/>
              <a:gd name="connsiteX17" fmla="*/ 2921728 w 2921728"/>
              <a:gd name="connsiteY17" fmla="*/ 685800 h 6858000"/>
              <a:gd name="connsiteX18" fmla="*/ 2918553 w 2921728"/>
              <a:gd name="connsiteY18" fmla="*/ 754063 h 6858000"/>
              <a:gd name="connsiteX19" fmla="*/ 2912203 w 2921728"/>
              <a:gd name="connsiteY19" fmla="*/ 814388 h 6858000"/>
              <a:gd name="connsiteX20" fmla="*/ 2901091 w 2921728"/>
              <a:gd name="connsiteY20" fmla="*/ 866775 h 6858000"/>
              <a:gd name="connsiteX21" fmla="*/ 2885216 w 2921728"/>
              <a:gd name="connsiteY21" fmla="*/ 912813 h 6858000"/>
              <a:gd name="connsiteX22" fmla="*/ 2869341 w 2921728"/>
              <a:gd name="connsiteY22" fmla="*/ 954088 h 6858000"/>
              <a:gd name="connsiteX23" fmla="*/ 2853466 w 2921728"/>
              <a:gd name="connsiteY23" fmla="*/ 990600 h 6858000"/>
              <a:gd name="connsiteX24" fmla="*/ 2834416 w 2921728"/>
              <a:gd name="connsiteY24" fmla="*/ 1028700 h 6858000"/>
              <a:gd name="connsiteX25" fmla="*/ 2815366 w 2921728"/>
              <a:gd name="connsiteY25" fmla="*/ 1066800 h 6858000"/>
              <a:gd name="connsiteX26" fmla="*/ 2796316 w 2921728"/>
              <a:gd name="connsiteY26" fmla="*/ 1103313 h 6858000"/>
              <a:gd name="connsiteX27" fmla="*/ 2780441 w 2921728"/>
              <a:gd name="connsiteY27" fmla="*/ 1144588 h 6858000"/>
              <a:gd name="connsiteX28" fmla="*/ 2766153 w 2921728"/>
              <a:gd name="connsiteY28" fmla="*/ 1190625 h 6858000"/>
              <a:gd name="connsiteX29" fmla="*/ 2755041 w 2921728"/>
              <a:gd name="connsiteY29" fmla="*/ 1243013 h 6858000"/>
              <a:gd name="connsiteX30" fmla="*/ 2747103 w 2921728"/>
              <a:gd name="connsiteY30" fmla="*/ 1303338 h 6858000"/>
              <a:gd name="connsiteX31" fmla="*/ 2745516 w 2921728"/>
              <a:gd name="connsiteY31" fmla="*/ 1371600 h 6858000"/>
              <a:gd name="connsiteX32" fmla="*/ 2747103 w 2921728"/>
              <a:gd name="connsiteY32" fmla="*/ 1439863 h 6858000"/>
              <a:gd name="connsiteX33" fmla="*/ 2755041 w 2921728"/>
              <a:gd name="connsiteY33" fmla="*/ 1500188 h 6858000"/>
              <a:gd name="connsiteX34" fmla="*/ 2766153 w 2921728"/>
              <a:gd name="connsiteY34" fmla="*/ 1552575 h 6858000"/>
              <a:gd name="connsiteX35" fmla="*/ 2780441 w 2921728"/>
              <a:gd name="connsiteY35" fmla="*/ 1598613 h 6858000"/>
              <a:gd name="connsiteX36" fmla="*/ 2796316 w 2921728"/>
              <a:gd name="connsiteY36" fmla="*/ 1639888 h 6858000"/>
              <a:gd name="connsiteX37" fmla="*/ 2815366 w 2921728"/>
              <a:gd name="connsiteY37" fmla="*/ 1676400 h 6858000"/>
              <a:gd name="connsiteX38" fmla="*/ 2834416 w 2921728"/>
              <a:gd name="connsiteY38" fmla="*/ 1714500 h 6858000"/>
              <a:gd name="connsiteX39" fmla="*/ 2853466 w 2921728"/>
              <a:gd name="connsiteY39" fmla="*/ 1752600 h 6858000"/>
              <a:gd name="connsiteX40" fmla="*/ 2869341 w 2921728"/>
              <a:gd name="connsiteY40" fmla="*/ 1789113 h 6858000"/>
              <a:gd name="connsiteX41" fmla="*/ 2885216 w 2921728"/>
              <a:gd name="connsiteY41" fmla="*/ 1830388 h 6858000"/>
              <a:gd name="connsiteX42" fmla="*/ 2901091 w 2921728"/>
              <a:gd name="connsiteY42" fmla="*/ 1876425 h 6858000"/>
              <a:gd name="connsiteX43" fmla="*/ 2912203 w 2921728"/>
              <a:gd name="connsiteY43" fmla="*/ 1928813 h 6858000"/>
              <a:gd name="connsiteX44" fmla="*/ 2918553 w 2921728"/>
              <a:gd name="connsiteY44" fmla="*/ 1989138 h 6858000"/>
              <a:gd name="connsiteX45" fmla="*/ 2921728 w 2921728"/>
              <a:gd name="connsiteY45" fmla="*/ 2057400 h 6858000"/>
              <a:gd name="connsiteX46" fmla="*/ 2918553 w 2921728"/>
              <a:gd name="connsiteY46" fmla="*/ 2125663 h 6858000"/>
              <a:gd name="connsiteX47" fmla="*/ 2912203 w 2921728"/>
              <a:gd name="connsiteY47" fmla="*/ 2185988 h 6858000"/>
              <a:gd name="connsiteX48" fmla="*/ 2901091 w 2921728"/>
              <a:gd name="connsiteY48" fmla="*/ 2238375 h 6858000"/>
              <a:gd name="connsiteX49" fmla="*/ 2885216 w 2921728"/>
              <a:gd name="connsiteY49" fmla="*/ 2284413 h 6858000"/>
              <a:gd name="connsiteX50" fmla="*/ 2869341 w 2921728"/>
              <a:gd name="connsiteY50" fmla="*/ 2325688 h 6858000"/>
              <a:gd name="connsiteX51" fmla="*/ 2853466 w 2921728"/>
              <a:gd name="connsiteY51" fmla="*/ 2362200 h 6858000"/>
              <a:gd name="connsiteX52" fmla="*/ 2834416 w 2921728"/>
              <a:gd name="connsiteY52" fmla="*/ 2400300 h 6858000"/>
              <a:gd name="connsiteX53" fmla="*/ 2815366 w 2921728"/>
              <a:gd name="connsiteY53" fmla="*/ 2438400 h 6858000"/>
              <a:gd name="connsiteX54" fmla="*/ 2796316 w 2921728"/>
              <a:gd name="connsiteY54" fmla="*/ 2474913 h 6858000"/>
              <a:gd name="connsiteX55" fmla="*/ 2780441 w 2921728"/>
              <a:gd name="connsiteY55" fmla="*/ 2516188 h 6858000"/>
              <a:gd name="connsiteX56" fmla="*/ 2766153 w 2921728"/>
              <a:gd name="connsiteY56" fmla="*/ 2562225 h 6858000"/>
              <a:gd name="connsiteX57" fmla="*/ 2755041 w 2921728"/>
              <a:gd name="connsiteY57" fmla="*/ 2614613 h 6858000"/>
              <a:gd name="connsiteX58" fmla="*/ 2747103 w 2921728"/>
              <a:gd name="connsiteY58" fmla="*/ 2674938 h 6858000"/>
              <a:gd name="connsiteX59" fmla="*/ 2745516 w 2921728"/>
              <a:gd name="connsiteY59" fmla="*/ 2743200 h 6858000"/>
              <a:gd name="connsiteX60" fmla="*/ 2747103 w 2921728"/>
              <a:gd name="connsiteY60" fmla="*/ 2811463 h 6858000"/>
              <a:gd name="connsiteX61" fmla="*/ 2755041 w 2921728"/>
              <a:gd name="connsiteY61" fmla="*/ 2871788 h 6858000"/>
              <a:gd name="connsiteX62" fmla="*/ 2766153 w 2921728"/>
              <a:gd name="connsiteY62" fmla="*/ 2924175 h 6858000"/>
              <a:gd name="connsiteX63" fmla="*/ 2780441 w 2921728"/>
              <a:gd name="connsiteY63" fmla="*/ 2970213 h 6858000"/>
              <a:gd name="connsiteX64" fmla="*/ 2796316 w 2921728"/>
              <a:gd name="connsiteY64" fmla="*/ 3011488 h 6858000"/>
              <a:gd name="connsiteX65" fmla="*/ 2815366 w 2921728"/>
              <a:gd name="connsiteY65" fmla="*/ 3048000 h 6858000"/>
              <a:gd name="connsiteX66" fmla="*/ 2834416 w 2921728"/>
              <a:gd name="connsiteY66" fmla="*/ 3086100 h 6858000"/>
              <a:gd name="connsiteX67" fmla="*/ 2853466 w 2921728"/>
              <a:gd name="connsiteY67" fmla="*/ 3124200 h 6858000"/>
              <a:gd name="connsiteX68" fmla="*/ 2869341 w 2921728"/>
              <a:gd name="connsiteY68" fmla="*/ 3160713 h 6858000"/>
              <a:gd name="connsiteX69" fmla="*/ 2885216 w 2921728"/>
              <a:gd name="connsiteY69" fmla="*/ 3201988 h 6858000"/>
              <a:gd name="connsiteX70" fmla="*/ 2901091 w 2921728"/>
              <a:gd name="connsiteY70" fmla="*/ 3248025 h 6858000"/>
              <a:gd name="connsiteX71" fmla="*/ 2912203 w 2921728"/>
              <a:gd name="connsiteY71" fmla="*/ 3300413 h 6858000"/>
              <a:gd name="connsiteX72" fmla="*/ 2918553 w 2921728"/>
              <a:gd name="connsiteY72" fmla="*/ 3360738 h 6858000"/>
              <a:gd name="connsiteX73" fmla="*/ 2921728 w 2921728"/>
              <a:gd name="connsiteY73" fmla="*/ 3427413 h 6858000"/>
              <a:gd name="connsiteX74" fmla="*/ 2918553 w 2921728"/>
              <a:gd name="connsiteY74" fmla="*/ 3497263 h 6858000"/>
              <a:gd name="connsiteX75" fmla="*/ 2912203 w 2921728"/>
              <a:gd name="connsiteY75" fmla="*/ 3557588 h 6858000"/>
              <a:gd name="connsiteX76" fmla="*/ 2901091 w 2921728"/>
              <a:gd name="connsiteY76" fmla="*/ 3609975 h 6858000"/>
              <a:gd name="connsiteX77" fmla="*/ 2885216 w 2921728"/>
              <a:gd name="connsiteY77" fmla="*/ 3656013 h 6858000"/>
              <a:gd name="connsiteX78" fmla="*/ 2869341 w 2921728"/>
              <a:gd name="connsiteY78" fmla="*/ 3697288 h 6858000"/>
              <a:gd name="connsiteX79" fmla="*/ 2853466 w 2921728"/>
              <a:gd name="connsiteY79" fmla="*/ 3733800 h 6858000"/>
              <a:gd name="connsiteX80" fmla="*/ 2834416 w 2921728"/>
              <a:gd name="connsiteY80" fmla="*/ 3771900 h 6858000"/>
              <a:gd name="connsiteX81" fmla="*/ 2815366 w 2921728"/>
              <a:gd name="connsiteY81" fmla="*/ 3810000 h 6858000"/>
              <a:gd name="connsiteX82" fmla="*/ 2796316 w 2921728"/>
              <a:gd name="connsiteY82" fmla="*/ 3846513 h 6858000"/>
              <a:gd name="connsiteX83" fmla="*/ 2780441 w 2921728"/>
              <a:gd name="connsiteY83" fmla="*/ 3887788 h 6858000"/>
              <a:gd name="connsiteX84" fmla="*/ 2766153 w 2921728"/>
              <a:gd name="connsiteY84" fmla="*/ 3933825 h 6858000"/>
              <a:gd name="connsiteX85" fmla="*/ 2755041 w 2921728"/>
              <a:gd name="connsiteY85" fmla="*/ 3986213 h 6858000"/>
              <a:gd name="connsiteX86" fmla="*/ 2747103 w 2921728"/>
              <a:gd name="connsiteY86" fmla="*/ 4046538 h 6858000"/>
              <a:gd name="connsiteX87" fmla="*/ 2745516 w 2921728"/>
              <a:gd name="connsiteY87" fmla="*/ 4114800 h 6858000"/>
              <a:gd name="connsiteX88" fmla="*/ 2747103 w 2921728"/>
              <a:gd name="connsiteY88" fmla="*/ 4183063 h 6858000"/>
              <a:gd name="connsiteX89" fmla="*/ 2755041 w 2921728"/>
              <a:gd name="connsiteY89" fmla="*/ 4243388 h 6858000"/>
              <a:gd name="connsiteX90" fmla="*/ 2766153 w 2921728"/>
              <a:gd name="connsiteY90" fmla="*/ 4295775 h 6858000"/>
              <a:gd name="connsiteX91" fmla="*/ 2780441 w 2921728"/>
              <a:gd name="connsiteY91" fmla="*/ 4341813 h 6858000"/>
              <a:gd name="connsiteX92" fmla="*/ 2796316 w 2921728"/>
              <a:gd name="connsiteY92" fmla="*/ 4383088 h 6858000"/>
              <a:gd name="connsiteX93" fmla="*/ 2815366 w 2921728"/>
              <a:gd name="connsiteY93" fmla="*/ 4419600 h 6858000"/>
              <a:gd name="connsiteX94" fmla="*/ 2853466 w 2921728"/>
              <a:gd name="connsiteY94" fmla="*/ 4495800 h 6858000"/>
              <a:gd name="connsiteX95" fmla="*/ 2869341 w 2921728"/>
              <a:gd name="connsiteY95" fmla="*/ 4532313 h 6858000"/>
              <a:gd name="connsiteX96" fmla="*/ 2885216 w 2921728"/>
              <a:gd name="connsiteY96" fmla="*/ 4573588 h 6858000"/>
              <a:gd name="connsiteX97" fmla="*/ 2901091 w 2921728"/>
              <a:gd name="connsiteY97" fmla="*/ 4619625 h 6858000"/>
              <a:gd name="connsiteX98" fmla="*/ 2912203 w 2921728"/>
              <a:gd name="connsiteY98" fmla="*/ 4672013 h 6858000"/>
              <a:gd name="connsiteX99" fmla="*/ 2918553 w 2921728"/>
              <a:gd name="connsiteY99" fmla="*/ 4732338 h 6858000"/>
              <a:gd name="connsiteX100" fmla="*/ 2921728 w 2921728"/>
              <a:gd name="connsiteY100" fmla="*/ 4800600 h 6858000"/>
              <a:gd name="connsiteX101" fmla="*/ 2918553 w 2921728"/>
              <a:gd name="connsiteY101" fmla="*/ 4868863 h 6858000"/>
              <a:gd name="connsiteX102" fmla="*/ 2912203 w 2921728"/>
              <a:gd name="connsiteY102" fmla="*/ 4929188 h 6858000"/>
              <a:gd name="connsiteX103" fmla="*/ 2901091 w 2921728"/>
              <a:gd name="connsiteY103" fmla="*/ 4981575 h 6858000"/>
              <a:gd name="connsiteX104" fmla="*/ 2885216 w 2921728"/>
              <a:gd name="connsiteY104" fmla="*/ 5027613 h 6858000"/>
              <a:gd name="connsiteX105" fmla="*/ 2869341 w 2921728"/>
              <a:gd name="connsiteY105" fmla="*/ 5068888 h 6858000"/>
              <a:gd name="connsiteX106" fmla="*/ 2853466 w 2921728"/>
              <a:gd name="connsiteY106" fmla="*/ 5105400 h 6858000"/>
              <a:gd name="connsiteX107" fmla="*/ 2834416 w 2921728"/>
              <a:gd name="connsiteY107" fmla="*/ 5143500 h 6858000"/>
              <a:gd name="connsiteX108" fmla="*/ 2815366 w 2921728"/>
              <a:gd name="connsiteY108" fmla="*/ 5181600 h 6858000"/>
              <a:gd name="connsiteX109" fmla="*/ 2796316 w 2921728"/>
              <a:gd name="connsiteY109" fmla="*/ 5218113 h 6858000"/>
              <a:gd name="connsiteX110" fmla="*/ 2780441 w 2921728"/>
              <a:gd name="connsiteY110" fmla="*/ 5259388 h 6858000"/>
              <a:gd name="connsiteX111" fmla="*/ 2766153 w 2921728"/>
              <a:gd name="connsiteY111" fmla="*/ 5305425 h 6858000"/>
              <a:gd name="connsiteX112" fmla="*/ 2755041 w 2921728"/>
              <a:gd name="connsiteY112" fmla="*/ 5357813 h 6858000"/>
              <a:gd name="connsiteX113" fmla="*/ 2747103 w 2921728"/>
              <a:gd name="connsiteY113" fmla="*/ 5418138 h 6858000"/>
              <a:gd name="connsiteX114" fmla="*/ 2745516 w 2921728"/>
              <a:gd name="connsiteY114" fmla="*/ 5486400 h 6858000"/>
              <a:gd name="connsiteX115" fmla="*/ 2747103 w 2921728"/>
              <a:gd name="connsiteY115" fmla="*/ 5554663 h 6858000"/>
              <a:gd name="connsiteX116" fmla="*/ 2755041 w 2921728"/>
              <a:gd name="connsiteY116" fmla="*/ 5614988 h 6858000"/>
              <a:gd name="connsiteX117" fmla="*/ 2766153 w 2921728"/>
              <a:gd name="connsiteY117" fmla="*/ 5667375 h 6858000"/>
              <a:gd name="connsiteX118" fmla="*/ 2780441 w 2921728"/>
              <a:gd name="connsiteY118" fmla="*/ 5713413 h 6858000"/>
              <a:gd name="connsiteX119" fmla="*/ 2796316 w 2921728"/>
              <a:gd name="connsiteY119" fmla="*/ 5754688 h 6858000"/>
              <a:gd name="connsiteX120" fmla="*/ 2815366 w 2921728"/>
              <a:gd name="connsiteY120" fmla="*/ 5791200 h 6858000"/>
              <a:gd name="connsiteX121" fmla="*/ 2834416 w 2921728"/>
              <a:gd name="connsiteY121" fmla="*/ 5829300 h 6858000"/>
              <a:gd name="connsiteX122" fmla="*/ 2853466 w 2921728"/>
              <a:gd name="connsiteY122" fmla="*/ 5867400 h 6858000"/>
              <a:gd name="connsiteX123" fmla="*/ 2869341 w 2921728"/>
              <a:gd name="connsiteY123" fmla="*/ 5903913 h 6858000"/>
              <a:gd name="connsiteX124" fmla="*/ 2885216 w 2921728"/>
              <a:gd name="connsiteY124" fmla="*/ 5945188 h 6858000"/>
              <a:gd name="connsiteX125" fmla="*/ 2901091 w 2921728"/>
              <a:gd name="connsiteY125" fmla="*/ 5991225 h 6858000"/>
              <a:gd name="connsiteX126" fmla="*/ 2912203 w 2921728"/>
              <a:gd name="connsiteY126" fmla="*/ 6043613 h 6858000"/>
              <a:gd name="connsiteX127" fmla="*/ 2918553 w 2921728"/>
              <a:gd name="connsiteY127" fmla="*/ 6103938 h 6858000"/>
              <a:gd name="connsiteX128" fmla="*/ 2921728 w 2921728"/>
              <a:gd name="connsiteY128" fmla="*/ 6172200 h 6858000"/>
              <a:gd name="connsiteX129" fmla="*/ 2918553 w 2921728"/>
              <a:gd name="connsiteY129" fmla="*/ 6240463 h 6858000"/>
              <a:gd name="connsiteX130" fmla="*/ 2912203 w 2921728"/>
              <a:gd name="connsiteY130" fmla="*/ 6300788 h 6858000"/>
              <a:gd name="connsiteX131" fmla="*/ 2901091 w 2921728"/>
              <a:gd name="connsiteY131" fmla="*/ 6353175 h 6858000"/>
              <a:gd name="connsiteX132" fmla="*/ 2885216 w 2921728"/>
              <a:gd name="connsiteY132" fmla="*/ 6399213 h 6858000"/>
              <a:gd name="connsiteX133" fmla="*/ 2869341 w 2921728"/>
              <a:gd name="connsiteY133" fmla="*/ 6440488 h 6858000"/>
              <a:gd name="connsiteX134" fmla="*/ 2853466 w 2921728"/>
              <a:gd name="connsiteY134" fmla="*/ 6477000 h 6858000"/>
              <a:gd name="connsiteX135" fmla="*/ 2834416 w 2921728"/>
              <a:gd name="connsiteY135" fmla="*/ 6515100 h 6858000"/>
              <a:gd name="connsiteX136" fmla="*/ 2815366 w 2921728"/>
              <a:gd name="connsiteY136" fmla="*/ 6553200 h 6858000"/>
              <a:gd name="connsiteX137" fmla="*/ 2796316 w 2921728"/>
              <a:gd name="connsiteY137" fmla="*/ 6589713 h 6858000"/>
              <a:gd name="connsiteX138" fmla="*/ 2780441 w 2921728"/>
              <a:gd name="connsiteY138" fmla="*/ 6630988 h 6858000"/>
              <a:gd name="connsiteX139" fmla="*/ 2766153 w 2921728"/>
              <a:gd name="connsiteY139" fmla="*/ 6677025 h 6858000"/>
              <a:gd name="connsiteX140" fmla="*/ 2755041 w 2921728"/>
              <a:gd name="connsiteY140" fmla="*/ 6729413 h 6858000"/>
              <a:gd name="connsiteX141" fmla="*/ 2747103 w 2921728"/>
              <a:gd name="connsiteY141" fmla="*/ 6789738 h 6858000"/>
              <a:gd name="connsiteX142" fmla="*/ 2745516 w 2921728"/>
              <a:gd name="connsiteY142" fmla="*/ 6858000 h 6858000"/>
              <a:gd name="connsiteX143" fmla="*/ 2202677 w 2921728"/>
              <a:gd name="connsiteY143" fmla="*/ 6858000 h 6858000"/>
              <a:gd name="connsiteX144" fmla="*/ 2035903 w 2921728"/>
              <a:gd name="connsiteY144" fmla="*/ 6858000 h 6858000"/>
              <a:gd name="connsiteX145" fmla="*/ 0 w 2921728"/>
              <a:gd name="connsiteY14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</a:cxnLst>
            <a:rect l="l" t="t" r="r" b="b"/>
            <a:pathLst>
              <a:path w="2921728" h="6858000">
                <a:moveTo>
                  <a:pt x="0" y="0"/>
                </a:moveTo>
                <a:lnTo>
                  <a:pt x="2035903" y="0"/>
                </a:lnTo>
                <a:lnTo>
                  <a:pt x="2202677" y="0"/>
                </a:lnTo>
                <a:lnTo>
                  <a:pt x="2745516" y="0"/>
                </a:lnTo>
                <a:lnTo>
                  <a:pt x="2747103" y="68263"/>
                </a:lnTo>
                <a:lnTo>
                  <a:pt x="2755041" y="128588"/>
                </a:lnTo>
                <a:lnTo>
                  <a:pt x="2766153" y="180975"/>
                </a:lnTo>
                <a:lnTo>
                  <a:pt x="2780441" y="227013"/>
                </a:lnTo>
                <a:lnTo>
                  <a:pt x="2796316" y="268288"/>
                </a:lnTo>
                <a:lnTo>
                  <a:pt x="2815366" y="304800"/>
                </a:lnTo>
                <a:lnTo>
                  <a:pt x="2834416" y="342900"/>
                </a:lnTo>
                <a:lnTo>
                  <a:pt x="2853466" y="381000"/>
                </a:lnTo>
                <a:lnTo>
                  <a:pt x="2869341" y="417513"/>
                </a:lnTo>
                <a:lnTo>
                  <a:pt x="2885216" y="458788"/>
                </a:lnTo>
                <a:lnTo>
                  <a:pt x="2901091" y="504825"/>
                </a:lnTo>
                <a:lnTo>
                  <a:pt x="2912203" y="557213"/>
                </a:lnTo>
                <a:lnTo>
                  <a:pt x="2918553" y="617538"/>
                </a:lnTo>
                <a:lnTo>
                  <a:pt x="2921728" y="685800"/>
                </a:lnTo>
                <a:lnTo>
                  <a:pt x="2918553" y="754063"/>
                </a:lnTo>
                <a:lnTo>
                  <a:pt x="2912203" y="814388"/>
                </a:lnTo>
                <a:lnTo>
                  <a:pt x="2901091" y="866775"/>
                </a:lnTo>
                <a:lnTo>
                  <a:pt x="2885216" y="912813"/>
                </a:lnTo>
                <a:lnTo>
                  <a:pt x="2869341" y="954088"/>
                </a:lnTo>
                <a:lnTo>
                  <a:pt x="2853466" y="990600"/>
                </a:lnTo>
                <a:lnTo>
                  <a:pt x="2834416" y="1028700"/>
                </a:lnTo>
                <a:lnTo>
                  <a:pt x="2815366" y="1066800"/>
                </a:lnTo>
                <a:lnTo>
                  <a:pt x="2796316" y="1103313"/>
                </a:lnTo>
                <a:lnTo>
                  <a:pt x="2780441" y="1144588"/>
                </a:lnTo>
                <a:lnTo>
                  <a:pt x="2766153" y="1190625"/>
                </a:lnTo>
                <a:lnTo>
                  <a:pt x="2755041" y="1243013"/>
                </a:lnTo>
                <a:lnTo>
                  <a:pt x="2747103" y="1303338"/>
                </a:lnTo>
                <a:lnTo>
                  <a:pt x="2745516" y="1371600"/>
                </a:lnTo>
                <a:lnTo>
                  <a:pt x="2747103" y="1439863"/>
                </a:lnTo>
                <a:lnTo>
                  <a:pt x="2755041" y="1500188"/>
                </a:lnTo>
                <a:lnTo>
                  <a:pt x="2766153" y="1552575"/>
                </a:lnTo>
                <a:lnTo>
                  <a:pt x="2780441" y="1598613"/>
                </a:lnTo>
                <a:lnTo>
                  <a:pt x="2796316" y="1639888"/>
                </a:lnTo>
                <a:lnTo>
                  <a:pt x="2815366" y="1676400"/>
                </a:lnTo>
                <a:lnTo>
                  <a:pt x="2834416" y="1714500"/>
                </a:lnTo>
                <a:lnTo>
                  <a:pt x="2853466" y="1752600"/>
                </a:lnTo>
                <a:lnTo>
                  <a:pt x="2869341" y="1789113"/>
                </a:lnTo>
                <a:lnTo>
                  <a:pt x="2885216" y="1830388"/>
                </a:lnTo>
                <a:lnTo>
                  <a:pt x="2901091" y="1876425"/>
                </a:lnTo>
                <a:lnTo>
                  <a:pt x="2912203" y="1928813"/>
                </a:lnTo>
                <a:lnTo>
                  <a:pt x="2918553" y="1989138"/>
                </a:lnTo>
                <a:lnTo>
                  <a:pt x="2921728" y="2057400"/>
                </a:lnTo>
                <a:lnTo>
                  <a:pt x="2918553" y="2125663"/>
                </a:lnTo>
                <a:lnTo>
                  <a:pt x="2912203" y="2185988"/>
                </a:lnTo>
                <a:lnTo>
                  <a:pt x="2901091" y="2238375"/>
                </a:lnTo>
                <a:lnTo>
                  <a:pt x="2885216" y="2284413"/>
                </a:lnTo>
                <a:lnTo>
                  <a:pt x="2869341" y="2325688"/>
                </a:lnTo>
                <a:lnTo>
                  <a:pt x="2853466" y="2362200"/>
                </a:lnTo>
                <a:lnTo>
                  <a:pt x="2834416" y="2400300"/>
                </a:lnTo>
                <a:lnTo>
                  <a:pt x="2815366" y="2438400"/>
                </a:lnTo>
                <a:lnTo>
                  <a:pt x="2796316" y="2474913"/>
                </a:lnTo>
                <a:lnTo>
                  <a:pt x="2780441" y="2516188"/>
                </a:lnTo>
                <a:lnTo>
                  <a:pt x="2766153" y="2562225"/>
                </a:lnTo>
                <a:lnTo>
                  <a:pt x="2755041" y="2614613"/>
                </a:lnTo>
                <a:lnTo>
                  <a:pt x="2747103" y="2674938"/>
                </a:lnTo>
                <a:lnTo>
                  <a:pt x="2745516" y="2743200"/>
                </a:lnTo>
                <a:lnTo>
                  <a:pt x="2747103" y="2811463"/>
                </a:lnTo>
                <a:lnTo>
                  <a:pt x="2755041" y="2871788"/>
                </a:lnTo>
                <a:lnTo>
                  <a:pt x="2766153" y="2924175"/>
                </a:lnTo>
                <a:lnTo>
                  <a:pt x="2780441" y="2970213"/>
                </a:lnTo>
                <a:lnTo>
                  <a:pt x="2796316" y="3011488"/>
                </a:lnTo>
                <a:lnTo>
                  <a:pt x="2815366" y="3048000"/>
                </a:lnTo>
                <a:lnTo>
                  <a:pt x="2834416" y="3086100"/>
                </a:lnTo>
                <a:lnTo>
                  <a:pt x="2853466" y="3124200"/>
                </a:lnTo>
                <a:lnTo>
                  <a:pt x="2869341" y="3160713"/>
                </a:lnTo>
                <a:lnTo>
                  <a:pt x="2885216" y="3201988"/>
                </a:lnTo>
                <a:lnTo>
                  <a:pt x="2901091" y="3248025"/>
                </a:lnTo>
                <a:lnTo>
                  <a:pt x="2912203" y="3300413"/>
                </a:lnTo>
                <a:lnTo>
                  <a:pt x="2918553" y="3360738"/>
                </a:lnTo>
                <a:lnTo>
                  <a:pt x="2921728" y="3427413"/>
                </a:lnTo>
                <a:lnTo>
                  <a:pt x="2918553" y="3497263"/>
                </a:lnTo>
                <a:lnTo>
                  <a:pt x="2912203" y="3557588"/>
                </a:lnTo>
                <a:lnTo>
                  <a:pt x="2901091" y="3609975"/>
                </a:lnTo>
                <a:lnTo>
                  <a:pt x="2885216" y="3656013"/>
                </a:lnTo>
                <a:lnTo>
                  <a:pt x="2869341" y="3697288"/>
                </a:lnTo>
                <a:lnTo>
                  <a:pt x="2853466" y="3733800"/>
                </a:lnTo>
                <a:lnTo>
                  <a:pt x="2834416" y="3771900"/>
                </a:lnTo>
                <a:lnTo>
                  <a:pt x="2815366" y="3810000"/>
                </a:lnTo>
                <a:lnTo>
                  <a:pt x="2796316" y="3846513"/>
                </a:lnTo>
                <a:lnTo>
                  <a:pt x="2780441" y="3887788"/>
                </a:lnTo>
                <a:lnTo>
                  <a:pt x="2766153" y="3933825"/>
                </a:lnTo>
                <a:lnTo>
                  <a:pt x="2755041" y="3986213"/>
                </a:lnTo>
                <a:lnTo>
                  <a:pt x="2747103" y="4046538"/>
                </a:lnTo>
                <a:lnTo>
                  <a:pt x="2745516" y="4114800"/>
                </a:lnTo>
                <a:lnTo>
                  <a:pt x="2747103" y="4183063"/>
                </a:lnTo>
                <a:lnTo>
                  <a:pt x="2755041" y="4243388"/>
                </a:lnTo>
                <a:lnTo>
                  <a:pt x="2766153" y="4295775"/>
                </a:lnTo>
                <a:lnTo>
                  <a:pt x="2780441" y="4341813"/>
                </a:lnTo>
                <a:lnTo>
                  <a:pt x="2796316" y="4383088"/>
                </a:lnTo>
                <a:lnTo>
                  <a:pt x="2815366" y="4419600"/>
                </a:lnTo>
                <a:lnTo>
                  <a:pt x="2853466" y="4495800"/>
                </a:lnTo>
                <a:lnTo>
                  <a:pt x="2869341" y="4532313"/>
                </a:lnTo>
                <a:lnTo>
                  <a:pt x="2885216" y="4573588"/>
                </a:lnTo>
                <a:lnTo>
                  <a:pt x="2901091" y="4619625"/>
                </a:lnTo>
                <a:lnTo>
                  <a:pt x="2912203" y="4672013"/>
                </a:lnTo>
                <a:lnTo>
                  <a:pt x="2918553" y="4732338"/>
                </a:lnTo>
                <a:lnTo>
                  <a:pt x="2921728" y="4800600"/>
                </a:lnTo>
                <a:lnTo>
                  <a:pt x="2918553" y="4868863"/>
                </a:lnTo>
                <a:lnTo>
                  <a:pt x="2912203" y="4929188"/>
                </a:lnTo>
                <a:lnTo>
                  <a:pt x="2901091" y="4981575"/>
                </a:lnTo>
                <a:lnTo>
                  <a:pt x="2885216" y="5027613"/>
                </a:lnTo>
                <a:lnTo>
                  <a:pt x="2869341" y="5068888"/>
                </a:lnTo>
                <a:lnTo>
                  <a:pt x="2853466" y="5105400"/>
                </a:lnTo>
                <a:lnTo>
                  <a:pt x="2834416" y="5143500"/>
                </a:lnTo>
                <a:lnTo>
                  <a:pt x="2815366" y="5181600"/>
                </a:lnTo>
                <a:lnTo>
                  <a:pt x="2796316" y="5218113"/>
                </a:lnTo>
                <a:lnTo>
                  <a:pt x="2780441" y="5259388"/>
                </a:lnTo>
                <a:lnTo>
                  <a:pt x="2766153" y="5305425"/>
                </a:lnTo>
                <a:lnTo>
                  <a:pt x="2755041" y="5357813"/>
                </a:lnTo>
                <a:lnTo>
                  <a:pt x="2747103" y="5418138"/>
                </a:lnTo>
                <a:lnTo>
                  <a:pt x="2745516" y="5486400"/>
                </a:lnTo>
                <a:lnTo>
                  <a:pt x="2747103" y="5554663"/>
                </a:lnTo>
                <a:lnTo>
                  <a:pt x="2755041" y="5614988"/>
                </a:lnTo>
                <a:lnTo>
                  <a:pt x="2766153" y="5667375"/>
                </a:lnTo>
                <a:lnTo>
                  <a:pt x="2780441" y="5713413"/>
                </a:lnTo>
                <a:lnTo>
                  <a:pt x="2796316" y="5754688"/>
                </a:lnTo>
                <a:lnTo>
                  <a:pt x="2815366" y="5791200"/>
                </a:lnTo>
                <a:lnTo>
                  <a:pt x="2834416" y="5829300"/>
                </a:lnTo>
                <a:lnTo>
                  <a:pt x="2853466" y="5867400"/>
                </a:lnTo>
                <a:lnTo>
                  <a:pt x="2869341" y="5903913"/>
                </a:lnTo>
                <a:lnTo>
                  <a:pt x="2885216" y="5945188"/>
                </a:lnTo>
                <a:lnTo>
                  <a:pt x="2901091" y="5991225"/>
                </a:lnTo>
                <a:lnTo>
                  <a:pt x="2912203" y="6043613"/>
                </a:lnTo>
                <a:lnTo>
                  <a:pt x="2918553" y="6103938"/>
                </a:lnTo>
                <a:lnTo>
                  <a:pt x="2921728" y="6172200"/>
                </a:lnTo>
                <a:lnTo>
                  <a:pt x="2918553" y="6240463"/>
                </a:lnTo>
                <a:lnTo>
                  <a:pt x="2912203" y="6300788"/>
                </a:lnTo>
                <a:lnTo>
                  <a:pt x="2901091" y="6353175"/>
                </a:lnTo>
                <a:lnTo>
                  <a:pt x="2885216" y="6399213"/>
                </a:lnTo>
                <a:lnTo>
                  <a:pt x="2869341" y="6440488"/>
                </a:lnTo>
                <a:lnTo>
                  <a:pt x="2853466" y="6477000"/>
                </a:lnTo>
                <a:lnTo>
                  <a:pt x="2834416" y="6515100"/>
                </a:lnTo>
                <a:lnTo>
                  <a:pt x="2815366" y="6553200"/>
                </a:lnTo>
                <a:lnTo>
                  <a:pt x="2796316" y="6589713"/>
                </a:lnTo>
                <a:lnTo>
                  <a:pt x="2780441" y="6630988"/>
                </a:lnTo>
                <a:lnTo>
                  <a:pt x="2766153" y="6677025"/>
                </a:lnTo>
                <a:lnTo>
                  <a:pt x="2755041" y="6729413"/>
                </a:lnTo>
                <a:lnTo>
                  <a:pt x="2747103" y="6789738"/>
                </a:lnTo>
                <a:lnTo>
                  <a:pt x="2745516" y="6858000"/>
                </a:lnTo>
                <a:lnTo>
                  <a:pt x="2202677" y="6858000"/>
                </a:lnTo>
                <a:lnTo>
                  <a:pt x="203590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C467EAEF-38A1-4DBE-A2A7-C4288EC2564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xmlns="" id="{23AD55FA-F55B-4AB7-ABC1-EE22CC75BEE7}"/>
              </a:ext>
            </a:extLst>
          </p:cNvPr>
          <p:cNvSpPr txBox="1">
            <a:spLocks noChangeArrowheads="1"/>
          </p:cNvSpPr>
          <p:nvPr/>
        </p:nvSpPr>
        <p:spPr>
          <a:xfrm>
            <a:off x="2921727" y="605872"/>
            <a:ext cx="7634287" cy="1492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0000" kern="1200" cap="all" spc="8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pt-BR" altLang="pt-BR" sz="3600"/>
              <a:t>Estruturas de Seleção:  SE-senao</a:t>
            </a:r>
            <a:endParaRPr lang="en-US" altLang="pt-BR" sz="3600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xmlns="" id="{10CC2B5C-E517-457F-AD79-AB5B72BB5838}"/>
              </a:ext>
            </a:extLst>
          </p:cNvPr>
          <p:cNvSpPr txBox="1">
            <a:spLocks noChangeArrowheads="1"/>
          </p:cNvSpPr>
          <p:nvPr/>
        </p:nvSpPr>
        <p:spPr>
          <a:xfrm>
            <a:off x="2278856" y="2422451"/>
            <a:ext cx="7634287" cy="359251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62500" lnSpcReduction="20000"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2000" b="1" i="0" kern="1200" cap="all" spc="4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pt-BR" altLang="pt-BR" sz="2200" dirty="0">
                <a:solidFill>
                  <a:schemeClr val="tx1"/>
                </a:solidFill>
              </a:rPr>
              <a:t>   se   condição</a:t>
            </a:r>
          </a:p>
          <a:p>
            <a:pPr>
              <a:buFont typeface="Wingdings" panose="05000000000000000000" pitchFamily="2" charset="2"/>
              <a:buNone/>
            </a:pPr>
            <a:r>
              <a:rPr lang="pt-BR" altLang="pt-BR" sz="2200" dirty="0">
                <a:solidFill>
                  <a:schemeClr val="tx1"/>
                </a:solidFill>
              </a:rPr>
              <a:t>     	   {comando}</a:t>
            </a:r>
          </a:p>
          <a:p>
            <a:pPr>
              <a:buFont typeface="Wingdings" panose="05000000000000000000" pitchFamily="2" charset="2"/>
              <a:buNone/>
            </a:pPr>
            <a:r>
              <a:rPr lang="pt-BR" altLang="pt-BR" sz="2200" dirty="0">
                <a:solidFill>
                  <a:schemeClr val="tx1"/>
                </a:solidFill>
              </a:rPr>
              <a:t>   </a:t>
            </a:r>
            <a:r>
              <a:rPr lang="pt-BR" altLang="pt-BR" sz="2200" dirty="0" err="1">
                <a:solidFill>
                  <a:schemeClr val="tx1"/>
                </a:solidFill>
              </a:rPr>
              <a:t>senao</a:t>
            </a:r>
            <a:endParaRPr lang="pt-BR" altLang="pt-BR" sz="220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pt-BR" altLang="pt-BR" sz="2200" dirty="0">
                <a:solidFill>
                  <a:schemeClr val="tx1"/>
                </a:solidFill>
              </a:rPr>
              <a:t>     	   {comando}</a:t>
            </a:r>
          </a:p>
          <a:p>
            <a:pPr>
              <a:buFont typeface="Wingdings" panose="05000000000000000000" pitchFamily="2" charset="2"/>
              <a:buNone/>
            </a:pPr>
            <a:r>
              <a:rPr lang="pt-BR" altLang="pt-BR" sz="2200" dirty="0">
                <a:solidFill>
                  <a:schemeClr val="tx1"/>
                </a:solidFill>
              </a:rPr>
              <a:t>   </a:t>
            </a:r>
            <a:r>
              <a:rPr lang="pt-BR" altLang="pt-BR" sz="2200" dirty="0" err="1">
                <a:solidFill>
                  <a:schemeClr val="tx1"/>
                </a:solidFill>
              </a:rPr>
              <a:t>fimse</a:t>
            </a:r>
            <a:endParaRPr lang="pt-BR" altLang="pt-BR" sz="220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None/>
            </a:pPr>
            <a:endParaRPr lang="pt-BR" altLang="pt-BR" sz="220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pt-BR" altLang="pt-BR" sz="2200" dirty="0">
                <a:solidFill>
                  <a:schemeClr val="tx1"/>
                </a:solidFill>
              </a:rPr>
              <a:t>Exemplo: </a:t>
            </a:r>
          </a:p>
          <a:p>
            <a:pPr>
              <a:buFont typeface="Wingdings" panose="05000000000000000000" pitchFamily="2" charset="2"/>
              <a:buNone/>
            </a:pPr>
            <a:r>
              <a:rPr lang="pt-BR" altLang="pt-BR" sz="2200" dirty="0">
                <a:solidFill>
                  <a:schemeClr val="tx1"/>
                </a:solidFill>
              </a:rPr>
              <a:t>		se  (A == B)</a:t>
            </a:r>
          </a:p>
          <a:p>
            <a:pPr>
              <a:buFont typeface="Wingdings" panose="05000000000000000000" pitchFamily="2" charset="2"/>
              <a:buNone/>
            </a:pPr>
            <a:r>
              <a:rPr lang="pt-BR" altLang="pt-BR" sz="2200" dirty="0">
                <a:solidFill>
                  <a:schemeClr val="tx1"/>
                </a:solidFill>
              </a:rPr>
              <a:t>			escreva (“Os valores são iguais”)</a:t>
            </a:r>
          </a:p>
          <a:p>
            <a:pPr>
              <a:buFont typeface="Wingdings" panose="05000000000000000000" pitchFamily="2" charset="2"/>
              <a:buNone/>
            </a:pPr>
            <a:r>
              <a:rPr lang="pt-BR" altLang="pt-BR" sz="2200" dirty="0">
                <a:solidFill>
                  <a:schemeClr val="tx1"/>
                </a:solidFill>
              </a:rPr>
              <a:t>		</a:t>
            </a:r>
            <a:r>
              <a:rPr lang="pt-BR" altLang="pt-BR" sz="2200" dirty="0" err="1">
                <a:solidFill>
                  <a:schemeClr val="tx1"/>
                </a:solidFill>
              </a:rPr>
              <a:t>senao</a:t>
            </a:r>
            <a:endParaRPr lang="pt-BR" altLang="pt-BR" sz="220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pt-BR" altLang="pt-BR" sz="2200" dirty="0">
                <a:solidFill>
                  <a:schemeClr val="tx1"/>
                </a:solidFill>
              </a:rPr>
              <a:t>			escreva (“Os valores são diferentes”)</a:t>
            </a:r>
          </a:p>
          <a:p>
            <a:pPr>
              <a:buFont typeface="Wingdings" panose="05000000000000000000" pitchFamily="2" charset="2"/>
              <a:buNone/>
            </a:pPr>
            <a:r>
              <a:rPr lang="pt-BR" altLang="pt-BR" sz="2200" dirty="0">
                <a:solidFill>
                  <a:schemeClr val="tx1"/>
                </a:solidFill>
              </a:rPr>
              <a:t>		</a:t>
            </a:r>
            <a:r>
              <a:rPr lang="pt-BR" altLang="pt-BR" sz="2200" dirty="0" err="1">
                <a:solidFill>
                  <a:schemeClr val="tx1"/>
                </a:solidFill>
              </a:rPr>
              <a:t>fimse</a:t>
            </a:r>
            <a:endParaRPr lang="pt-BR" altLang="pt-BR" sz="220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pt-BR" sz="2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6904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8A25BF79-9ED2-4290-8C48-1AB107B674E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8A549F5-BF47-4351-BA22-B5991998447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>
            <a:off x="-1" y="0"/>
            <a:ext cx="2921728" cy="6858000"/>
          </a:xfrm>
          <a:custGeom>
            <a:avLst/>
            <a:gdLst>
              <a:gd name="connsiteX0" fmla="*/ 0 w 2921728"/>
              <a:gd name="connsiteY0" fmla="*/ 0 h 6858000"/>
              <a:gd name="connsiteX1" fmla="*/ 2035903 w 2921728"/>
              <a:gd name="connsiteY1" fmla="*/ 0 h 6858000"/>
              <a:gd name="connsiteX2" fmla="*/ 2202677 w 2921728"/>
              <a:gd name="connsiteY2" fmla="*/ 0 h 6858000"/>
              <a:gd name="connsiteX3" fmla="*/ 2745516 w 2921728"/>
              <a:gd name="connsiteY3" fmla="*/ 0 h 6858000"/>
              <a:gd name="connsiteX4" fmla="*/ 2747103 w 2921728"/>
              <a:gd name="connsiteY4" fmla="*/ 68263 h 6858000"/>
              <a:gd name="connsiteX5" fmla="*/ 2755041 w 2921728"/>
              <a:gd name="connsiteY5" fmla="*/ 128588 h 6858000"/>
              <a:gd name="connsiteX6" fmla="*/ 2766153 w 2921728"/>
              <a:gd name="connsiteY6" fmla="*/ 180975 h 6858000"/>
              <a:gd name="connsiteX7" fmla="*/ 2780441 w 2921728"/>
              <a:gd name="connsiteY7" fmla="*/ 227013 h 6858000"/>
              <a:gd name="connsiteX8" fmla="*/ 2796316 w 2921728"/>
              <a:gd name="connsiteY8" fmla="*/ 268288 h 6858000"/>
              <a:gd name="connsiteX9" fmla="*/ 2815366 w 2921728"/>
              <a:gd name="connsiteY9" fmla="*/ 304800 h 6858000"/>
              <a:gd name="connsiteX10" fmla="*/ 2834416 w 2921728"/>
              <a:gd name="connsiteY10" fmla="*/ 342900 h 6858000"/>
              <a:gd name="connsiteX11" fmla="*/ 2853466 w 2921728"/>
              <a:gd name="connsiteY11" fmla="*/ 381000 h 6858000"/>
              <a:gd name="connsiteX12" fmla="*/ 2869341 w 2921728"/>
              <a:gd name="connsiteY12" fmla="*/ 417513 h 6858000"/>
              <a:gd name="connsiteX13" fmla="*/ 2885216 w 2921728"/>
              <a:gd name="connsiteY13" fmla="*/ 458788 h 6858000"/>
              <a:gd name="connsiteX14" fmla="*/ 2901091 w 2921728"/>
              <a:gd name="connsiteY14" fmla="*/ 504825 h 6858000"/>
              <a:gd name="connsiteX15" fmla="*/ 2912203 w 2921728"/>
              <a:gd name="connsiteY15" fmla="*/ 557213 h 6858000"/>
              <a:gd name="connsiteX16" fmla="*/ 2918553 w 2921728"/>
              <a:gd name="connsiteY16" fmla="*/ 617538 h 6858000"/>
              <a:gd name="connsiteX17" fmla="*/ 2921728 w 2921728"/>
              <a:gd name="connsiteY17" fmla="*/ 685800 h 6858000"/>
              <a:gd name="connsiteX18" fmla="*/ 2918553 w 2921728"/>
              <a:gd name="connsiteY18" fmla="*/ 754063 h 6858000"/>
              <a:gd name="connsiteX19" fmla="*/ 2912203 w 2921728"/>
              <a:gd name="connsiteY19" fmla="*/ 814388 h 6858000"/>
              <a:gd name="connsiteX20" fmla="*/ 2901091 w 2921728"/>
              <a:gd name="connsiteY20" fmla="*/ 866775 h 6858000"/>
              <a:gd name="connsiteX21" fmla="*/ 2885216 w 2921728"/>
              <a:gd name="connsiteY21" fmla="*/ 912813 h 6858000"/>
              <a:gd name="connsiteX22" fmla="*/ 2869341 w 2921728"/>
              <a:gd name="connsiteY22" fmla="*/ 954088 h 6858000"/>
              <a:gd name="connsiteX23" fmla="*/ 2853466 w 2921728"/>
              <a:gd name="connsiteY23" fmla="*/ 990600 h 6858000"/>
              <a:gd name="connsiteX24" fmla="*/ 2834416 w 2921728"/>
              <a:gd name="connsiteY24" fmla="*/ 1028700 h 6858000"/>
              <a:gd name="connsiteX25" fmla="*/ 2815366 w 2921728"/>
              <a:gd name="connsiteY25" fmla="*/ 1066800 h 6858000"/>
              <a:gd name="connsiteX26" fmla="*/ 2796316 w 2921728"/>
              <a:gd name="connsiteY26" fmla="*/ 1103313 h 6858000"/>
              <a:gd name="connsiteX27" fmla="*/ 2780441 w 2921728"/>
              <a:gd name="connsiteY27" fmla="*/ 1144588 h 6858000"/>
              <a:gd name="connsiteX28" fmla="*/ 2766153 w 2921728"/>
              <a:gd name="connsiteY28" fmla="*/ 1190625 h 6858000"/>
              <a:gd name="connsiteX29" fmla="*/ 2755041 w 2921728"/>
              <a:gd name="connsiteY29" fmla="*/ 1243013 h 6858000"/>
              <a:gd name="connsiteX30" fmla="*/ 2747103 w 2921728"/>
              <a:gd name="connsiteY30" fmla="*/ 1303338 h 6858000"/>
              <a:gd name="connsiteX31" fmla="*/ 2745516 w 2921728"/>
              <a:gd name="connsiteY31" fmla="*/ 1371600 h 6858000"/>
              <a:gd name="connsiteX32" fmla="*/ 2747103 w 2921728"/>
              <a:gd name="connsiteY32" fmla="*/ 1439863 h 6858000"/>
              <a:gd name="connsiteX33" fmla="*/ 2755041 w 2921728"/>
              <a:gd name="connsiteY33" fmla="*/ 1500188 h 6858000"/>
              <a:gd name="connsiteX34" fmla="*/ 2766153 w 2921728"/>
              <a:gd name="connsiteY34" fmla="*/ 1552575 h 6858000"/>
              <a:gd name="connsiteX35" fmla="*/ 2780441 w 2921728"/>
              <a:gd name="connsiteY35" fmla="*/ 1598613 h 6858000"/>
              <a:gd name="connsiteX36" fmla="*/ 2796316 w 2921728"/>
              <a:gd name="connsiteY36" fmla="*/ 1639888 h 6858000"/>
              <a:gd name="connsiteX37" fmla="*/ 2815366 w 2921728"/>
              <a:gd name="connsiteY37" fmla="*/ 1676400 h 6858000"/>
              <a:gd name="connsiteX38" fmla="*/ 2834416 w 2921728"/>
              <a:gd name="connsiteY38" fmla="*/ 1714500 h 6858000"/>
              <a:gd name="connsiteX39" fmla="*/ 2853466 w 2921728"/>
              <a:gd name="connsiteY39" fmla="*/ 1752600 h 6858000"/>
              <a:gd name="connsiteX40" fmla="*/ 2869341 w 2921728"/>
              <a:gd name="connsiteY40" fmla="*/ 1789113 h 6858000"/>
              <a:gd name="connsiteX41" fmla="*/ 2885216 w 2921728"/>
              <a:gd name="connsiteY41" fmla="*/ 1830388 h 6858000"/>
              <a:gd name="connsiteX42" fmla="*/ 2901091 w 2921728"/>
              <a:gd name="connsiteY42" fmla="*/ 1876425 h 6858000"/>
              <a:gd name="connsiteX43" fmla="*/ 2912203 w 2921728"/>
              <a:gd name="connsiteY43" fmla="*/ 1928813 h 6858000"/>
              <a:gd name="connsiteX44" fmla="*/ 2918553 w 2921728"/>
              <a:gd name="connsiteY44" fmla="*/ 1989138 h 6858000"/>
              <a:gd name="connsiteX45" fmla="*/ 2921728 w 2921728"/>
              <a:gd name="connsiteY45" fmla="*/ 2057400 h 6858000"/>
              <a:gd name="connsiteX46" fmla="*/ 2918553 w 2921728"/>
              <a:gd name="connsiteY46" fmla="*/ 2125663 h 6858000"/>
              <a:gd name="connsiteX47" fmla="*/ 2912203 w 2921728"/>
              <a:gd name="connsiteY47" fmla="*/ 2185988 h 6858000"/>
              <a:gd name="connsiteX48" fmla="*/ 2901091 w 2921728"/>
              <a:gd name="connsiteY48" fmla="*/ 2238375 h 6858000"/>
              <a:gd name="connsiteX49" fmla="*/ 2885216 w 2921728"/>
              <a:gd name="connsiteY49" fmla="*/ 2284413 h 6858000"/>
              <a:gd name="connsiteX50" fmla="*/ 2869341 w 2921728"/>
              <a:gd name="connsiteY50" fmla="*/ 2325688 h 6858000"/>
              <a:gd name="connsiteX51" fmla="*/ 2853466 w 2921728"/>
              <a:gd name="connsiteY51" fmla="*/ 2362200 h 6858000"/>
              <a:gd name="connsiteX52" fmla="*/ 2834416 w 2921728"/>
              <a:gd name="connsiteY52" fmla="*/ 2400300 h 6858000"/>
              <a:gd name="connsiteX53" fmla="*/ 2815366 w 2921728"/>
              <a:gd name="connsiteY53" fmla="*/ 2438400 h 6858000"/>
              <a:gd name="connsiteX54" fmla="*/ 2796316 w 2921728"/>
              <a:gd name="connsiteY54" fmla="*/ 2474913 h 6858000"/>
              <a:gd name="connsiteX55" fmla="*/ 2780441 w 2921728"/>
              <a:gd name="connsiteY55" fmla="*/ 2516188 h 6858000"/>
              <a:gd name="connsiteX56" fmla="*/ 2766153 w 2921728"/>
              <a:gd name="connsiteY56" fmla="*/ 2562225 h 6858000"/>
              <a:gd name="connsiteX57" fmla="*/ 2755041 w 2921728"/>
              <a:gd name="connsiteY57" fmla="*/ 2614613 h 6858000"/>
              <a:gd name="connsiteX58" fmla="*/ 2747103 w 2921728"/>
              <a:gd name="connsiteY58" fmla="*/ 2674938 h 6858000"/>
              <a:gd name="connsiteX59" fmla="*/ 2745516 w 2921728"/>
              <a:gd name="connsiteY59" fmla="*/ 2743200 h 6858000"/>
              <a:gd name="connsiteX60" fmla="*/ 2747103 w 2921728"/>
              <a:gd name="connsiteY60" fmla="*/ 2811463 h 6858000"/>
              <a:gd name="connsiteX61" fmla="*/ 2755041 w 2921728"/>
              <a:gd name="connsiteY61" fmla="*/ 2871788 h 6858000"/>
              <a:gd name="connsiteX62" fmla="*/ 2766153 w 2921728"/>
              <a:gd name="connsiteY62" fmla="*/ 2924175 h 6858000"/>
              <a:gd name="connsiteX63" fmla="*/ 2780441 w 2921728"/>
              <a:gd name="connsiteY63" fmla="*/ 2970213 h 6858000"/>
              <a:gd name="connsiteX64" fmla="*/ 2796316 w 2921728"/>
              <a:gd name="connsiteY64" fmla="*/ 3011488 h 6858000"/>
              <a:gd name="connsiteX65" fmla="*/ 2815366 w 2921728"/>
              <a:gd name="connsiteY65" fmla="*/ 3048000 h 6858000"/>
              <a:gd name="connsiteX66" fmla="*/ 2834416 w 2921728"/>
              <a:gd name="connsiteY66" fmla="*/ 3086100 h 6858000"/>
              <a:gd name="connsiteX67" fmla="*/ 2853466 w 2921728"/>
              <a:gd name="connsiteY67" fmla="*/ 3124200 h 6858000"/>
              <a:gd name="connsiteX68" fmla="*/ 2869341 w 2921728"/>
              <a:gd name="connsiteY68" fmla="*/ 3160713 h 6858000"/>
              <a:gd name="connsiteX69" fmla="*/ 2885216 w 2921728"/>
              <a:gd name="connsiteY69" fmla="*/ 3201988 h 6858000"/>
              <a:gd name="connsiteX70" fmla="*/ 2901091 w 2921728"/>
              <a:gd name="connsiteY70" fmla="*/ 3248025 h 6858000"/>
              <a:gd name="connsiteX71" fmla="*/ 2912203 w 2921728"/>
              <a:gd name="connsiteY71" fmla="*/ 3300413 h 6858000"/>
              <a:gd name="connsiteX72" fmla="*/ 2918553 w 2921728"/>
              <a:gd name="connsiteY72" fmla="*/ 3360738 h 6858000"/>
              <a:gd name="connsiteX73" fmla="*/ 2921728 w 2921728"/>
              <a:gd name="connsiteY73" fmla="*/ 3427413 h 6858000"/>
              <a:gd name="connsiteX74" fmla="*/ 2918553 w 2921728"/>
              <a:gd name="connsiteY74" fmla="*/ 3497263 h 6858000"/>
              <a:gd name="connsiteX75" fmla="*/ 2912203 w 2921728"/>
              <a:gd name="connsiteY75" fmla="*/ 3557588 h 6858000"/>
              <a:gd name="connsiteX76" fmla="*/ 2901091 w 2921728"/>
              <a:gd name="connsiteY76" fmla="*/ 3609975 h 6858000"/>
              <a:gd name="connsiteX77" fmla="*/ 2885216 w 2921728"/>
              <a:gd name="connsiteY77" fmla="*/ 3656013 h 6858000"/>
              <a:gd name="connsiteX78" fmla="*/ 2869341 w 2921728"/>
              <a:gd name="connsiteY78" fmla="*/ 3697288 h 6858000"/>
              <a:gd name="connsiteX79" fmla="*/ 2853466 w 2921728"/>
              <a:gd name="connsiteY79" fmla="*/ 3733800 h 6858000"/>
              <a:gd name="connsiteX80" fmla="*/ 2834416 w 2921728"/>
              <a:gd name="connsiteY80" fmla="*/ 3771900 h 6858000"/>
              <a:gd name="connsiteX81" fmla="*/ 2815366 w 2921728"/>
              <a:gd name="connsiteY81" fmla="*/ 3810000 h 6858000"/>
              <a:gd name="connsiteX82" fmla="*/ 2796316 w 2921728"/>
              <a:gd name="connsiteY82" fmla="*/ 3846513 h 6858000"/>
              <a:gd name="connsiteX83" fmla="*/ 2780441 w 2921728"/>
              <a:gd name="connsiteY83" fmla="*/ 3887788 h 6858000"/>
              <a:gd name="connsiteX84" fmla="*/ 2766153 w 2921728"/>
              <a:gd name="connsiteY84" fmla="*/ 3933825 h 6858000"/>
              <a:gd name="connsiteX85" fmla="*/ 2755041 w 2921728"/>
              <a:gd name="connsiteY85" fmla="*/ 3986213 h 6858000"/>
              <a:gd name="connsiteX86" fmla="*/ 2747103 w 2921728"/>
              <a:gd name="connsiteY86" fmla="*/ 4046538 h 6858000"/>
              <a:gd name="connsiteX87" fmla="*/ 2745516 w 2921728"/>
              <a:gd name="connsiteY87" fmla="*/ 4114800 h 6858000"/>
              <a:gd name="connsiteX88" fmla="*/ 2747103 w 2921728"/>
              <a:gd name="connsiteY88" fmla="*/ 4183063 h 6858000"/>
              <a:gd name="connsiteX89" fmla="*/ 2755041 w 2921728"/>
              <a:gd name="connsiteY89" fmla="*/ 4243388 h 6858000"/>
              <a:gd name="connsiteX90" fmla="*/ 2766153 w 2921728"/>
              <a:gd name="connsiteY90" fmla="*/ 4295775 h 6858000"/>
              <a:gd name="connsiteX91" fmla="*/ 2780441 w 2921728"/>
              <a:gd name="connsiteY91" fmla="*/ 4341813 h 6858000"/>
              <a:gd name="connsiteX92" fmla="*/ 2796316 w 2921728"/>
              <a:gd name="connsiteY92" fmla="*/ 4383088 h 6858000"/>
              <a:gd name="connsiteX93" fmla="*/ 2815366 w 2921728"/>
              <a:gd name="connsiteY93" fmla="*/ 4419600 h 6858000"/>
              <a:gd name="connsiteX94" fmla="*/ 2853466 w 2921728"/>
              <a:gd name="connsiteY94" fmla="*/ 4495800 h 6858000"/>
              <a:gd name="connsiteX95" fmla="*/ 2869341 w 2921728"/>
              <a:gd name="connsiteY95" fmla="*/ 4532313 h 6858000"/>
              <a:gd name="connsiteX96" fmla="*/ 2885216 w 2921728"/>
              <a:gd name="connsiteY96" fmla="*/ 4573588 h 6858000"/>
              <a:gd name="connsiteX97" fmla="*/ 2901091 w 2921728"/>
              <a:gd name="connsiteY97" fmla="*/ 4619625 h 6858000"/>
              <a:gd name="connsiteX98" fmla="*/ 2912203 w 2921728"/>
              <a:gd name="connsiteY98" fmla="*/ 4672013 h 6858000"/>
              <a:gd name="connsiteX99" fmla="*/ 2918553 w 2921728"/>
              <a:gd name="connsiteY99" fmla="*/ 4732338 h 6858000"/>
              <a:gd name="connsiteX100" fmla="*/ 2921728 w 2921728"/>
              <a:gd name="connsiteY100" fmla="*/ 4800600 h 6858000"/>
              <a:gd name="connsiteX101" fmla="*/ 2918553 w 2921728"/>
              <a:gd name="connsiteY101" fmla="*/ 4868863 h 6858000"/>
              <a:gd name="connsiteX102" fmla="*/ 2912203 w 2921728"/>
              <a:gd name="connsiteY102" fmla="*/ 4929188 h 6858000"/>
              <a:gd name="connsiteX103" fmla="*/ 2901091 w 2921728"/>
              <a:gd name="connsiteY103" fmla="*/ 4981575 h 6858000"/>
              <a:gd name="connsiteX104" fmla="*/ 2885216 w 2921728"/>
              <a:gd name="connsiteY104" fmla="*/ 5027613 h 6858000"/>
              <a:gd name="connsiteX105" fmla="*/ 2869341 w 2921728"/>
              <a:gd name="connsiteY105" fmla="*/ 5068888 h 6858000"/>
              <a:gd name="connsiteX106" fmla="*/ 2853466 w 2921728"/>
              <a:gd name="connsiteY106" fmla="*/ 5105400 h 6858000"/>
              <a:gd name="connsiteX107" fmla="*/ 2834416 w 2921728"/>
              <a:gd name="connsiteY107" fmla="*/ 5143500 h 6858000"/>
              <a:gd name="connsiteX108" fmla="*/ 2815366 w 2921728"/>
              <a:gd name="connsiteY108" fmla="*/ 5181600 h 6858000"/>
              <a:gd name="connsiteX109" fmla="*/ 2796316 w 2921728"/>
              <a:gd name="connsiteY109" fmla="*/ 5218113 h 6858000"/>
              <a:gd name="connsiteX110" fmla="*/ 2780441 w 2921728"/>
              <a:gd name="connsiteY110" fmla="*/ 5259388 h 6858000"/>
              <a:gd name="connsiteX111" fmla="*/ 2766153 w 2921728"/>
              <a:gd name="connsiteY111" fmla="*/ 5305425 h 6858000"/>
              <a:gd name="connsiteX112" fmla="*/ 2755041 w 2921728"/>
              <a:gd name="connsiteY112" fmla="*/ 5357813 h 6858000"/>
              <a:gd name="connsiteX113" fmla="*/ 2747103 w 2921728"/>
              <a:gd name="connsiteY113" fmla="*/ 5418138 h 6858000"/>
              <a:gd name="connsiteX114" fmla="*/ 2745516 w 2921728"/>
              <a:gd name="connsiteY114" fmla="*/ 5486400 h 6858000"/>
              <a:gd name="connsiteX115" fmla="*/ 2747103 w 2921728"/>
              <a:gd name="connsiteY115" fmla="*/ 5554663 h 6858000"/>
              <a:gd name="connsiteX116" fmla="*/ 2755041 w 2921728"/>
              <a:gd name="connsiteY116" fmla="*/ 5614988 h 6858000"/>
              <a:gd name="connsiteX117" fmla="*/ 2766153 w 2921728"/>
              <a:gd name="connsiteY117" fmla="*/ 5667375 h 6858000"/>
              <a:gd name="connsiteX118" fmla="*/ 2780441 w 2921728"/>
              <a:gd name="connsiteY118" fmla="*/ 5713413 h 6858000"/>
              <a:gd name="connsiteX119" fmla="*/ 2796316 w 2921728"/>
              <a:gd name="connsiteY119" fmla="*/ 5754688 h 6858000"/>
              <a:gd name="connsiteX120" fmla="*/ 2815366 w 2921728"/>
              <a:gd name="connsiteY120" fmla="*/ 5791200 h 6858000"/>
              <a:gd name="connsiteX121" fmla="*/ 2834416 w 2921728"/>
              <a:gd name="connsiteY121" fmla="*/ 5829300 h 6858000"/>
              <a:gd name="connsiteX122" fmla="*/ 2853466 w 2921728"/>
              <a:gd name="connsiteY122" fmla="*/ 5867400 h 6858000"/>
              <a:gd name="connsiteX123" fmla="*/ 2869341 w 2921728"/>
              <a:gd name="connsiteY123" fmla="*/ 5903913 h 6858000"/>
              <a:gd name="connsiteX124" fmla="*/ 2885216 w 2921728"/>
              <a:gd name="connsiteY124" fmla="*/ 5945188 h 6858000"/>
              <a:gd name="connsiteX125" fmla="*/ 2901091 w 2921728"/>
              <a:gd name="connsiteY125" fmla="*/ 5991225 h 6858000"/>
              <a:gd name="connsiteX126" fmla="*/ 2912203 w 2921728"/>
              <a:gd name="connsiteY126" fmla="*/ 6043613 h 6858000"/>
              <a:gd name="connsiteX127" fmla="*/ 2918553 w 2921728"/>
              <a:gd name="connsiteY127" fmla="*/ 6103938 h 6858000"/>
              <a:gd name="connsiteX128" fmla="*/ 2921728 w 2921728"/>
              <a:gd name="connsiteY128" fmla="*/ 6172200 h 6858000"/>
              <a:gd name="connsiteX129" fmla="*/ 2918553 w 2921728"/>
              <a:gd name="connsiteY129" fmla="*/ 6240463 h 6858000"/>
              <a:gd name="connsiteX130" fmla="*/ 2912203 w 2921728"/>
              <a:gd name="connsiteY130" fmla="*/ 6300788 h 6858000"/>
              <a:gd name="connsiteX131" fmla="*/ 2901091 w 2921728"/>
              <a:gd name="connsiteY131" fmla="*/ 6353175 h 6858000"/>
              <a:gd name="connsiteX132" fmla="*/ 2885216 w 2921728"/>
              <a:gd name="connsiteY132" fmla="*/ 6399213 h 6858000"/>
              <a:gd name="connsiteX133" fmla="*/ 2869341 w 2921728"/>
              <a:gd name="connsiteY133" fmla="*/ 6440488 h 6858000"/>
              <a:gd name="connsiteX134" fmla="*/ 2853466 w 2921728"/>
              <a:gd name="connsiteY134" fmla="*/ 6477000 h 6858000"/>
              <a:gd name="connsiteX135" fmla="*/ 2834416 w 2921728"/>
              <a:gd name="connsiteY135" fmla="*/ 6515100 h 6858000"/>
              <a:gd name="connsiteX136" fmla="*/ 2815366 w 2921728"/>
              <a:gd name="connsiteY136" fmla="*/ 6553200 h 6858000"/>
              <a:gd name="connsiteX137" fmla="*/ 2796316 w 2921728"/>
              <a:gd name="connsiteY137" fmla="*/ 6589713 h 6858000"/>
              <a:gd name="connsiteX138" fmla="*/ 2780441 w 2921728"/>
              <a:gd name="connsiteY138" fmla="*/ 6630988 h 6858000"/>
              <a:gd name="connsiteX139" fmla="*/ 2766153 w 2921728"/>
              <a:gd name="connsiteY139" fmla="*/ 6677025 h 6858000"/>
              <a:gd name="connsiteX140" fmla="*/ 2755041 w 2921728"/>
              <a:gd name="connsiteY140" fmla="*/ 6729413 h 6858000"/>
              <a:gd name="connsiteX141" fmla="*/ 2747103 w 2921728"/>
              <a:gd name="connsiteY141" fmla="*/ 6789738 h 6858000"/>
              <a:gd name="connsiteX142" fmla="*/ 2745516 w 2921728"/>
              <a:gd name="connsiteY142" fmla="*/ 6858000 h 6858000"/>
              <a:gd name="connsiteX143" fmla="*/ 2202677 w 2921728"/>
              <a:gd name="connsiteY143" fmla="*/ 6858000 h 6858000"/>
              <a:gd name="connsiteX144" fmla="*/ 2035903 w 2921728"/>
              <a:gd name="connsiteY144" fmla="*/ 6858000 h 6858000"/>
              <a:gd name="connsiteX145" fmla="*/ 0 w 2921728"/>
              <a:gd name="connsiteY14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</a:cxnLst>
            <a:rect l="l" t="t" r="r" b="b"/>
            <a:pathLst>
              <a:path w="2921728" h="6858000">
                <a:moveTo>
                  <a:pt x="0" y="0"/>
                </a:moveTo>
                <a:lnTo>
                  <a:pt x="2035903" y="0"/>
                </a:lnTo>
                <a:lnTo>
                  <a:pt x="2202677" y="0"/>
                </a:lnTo>
                <a:lnTo>
                  <a:pt x="2745516" y="0"/>
                </a:lnTo>
                <a:lnTo>
                  <a:pt x="2747103" y="68263"/>
                </a:lnTo>
                <a:lnTo>
                  <a:pt x="2755041" y="128588"/>
                </a:lnTo>
                <a:lnTo>
                  <a:pt x="2766153" y="180975"/>
                </a:lnTo>
                <a:lnTo>
                  <a:pt x="2780441" y="227013"/>
                </a:lnTo>
                <a:lnTo>
                  <a:pt x="2796316" y="268288"/>
                </a:lnTo>
                <a:lnTo>
                  <a:pt x="2815366" y="304800"/>
                </a:lnTo>
                <a:lnTo>
                  <a:pt x="2834416" y="342900"/>
                </a:lnTo>
                <a:lnTo>
                  <a:pt x="2853466" y="381000"/>
                </a:lnTo>
                <a:lnTo>
                  <a:pt x="2869341" y="417513"/>
                </a:lnTo>
                <a:lnTo>
                  <a:pt x="2885216" y="458788"/>
                </a:lnTo>
                <a:lnTo>
                  <a:pt x="2901091" y="504825"/>
                </a:lnTo>
                <a:lnTo>
                  <a:pt x="2912203" y="557213"/>
                </a:lnTo>
                <a:lnTo>
                  <a:pt x="2918553" y="617538"/>
                </a:lnTo>
                <a:lnTo>
                  <a:pt x="2921728" y="685800"/>
                </a:lnTo>
                <a:lnTo>
                  <a:pt x="2918553" y="754063"/>
                </a:lnTo>
                <a:lnTo>
                  <a:pt x="2912203" y="814388"/>
                </a:lnTo>
                <a:lnTo>
                  <a:pt x="2901091" y="866775"/>
                </a:lnTo>
                <a:lnTo>
                  <a:pt x="2885216" y="912813"/>
                </a:lnTo>
                <a:lnTo>
                  <a:pt x="2869341" y="954088"/>
                </a:lnTo>
                <a:lnTo>
                  <a:pt x="2853466" y="990600"/>
                </a:lnTo>
                <a:lnTo>
                  <a:pt x="2834416" y="1028700"/>
                </a:lnTo>
                <a:lnTo>
                  <a:pt x="2815366" y="1066800"/>
                </a:lnTo>
                <a:lnTo>
                  <a:pt x="2796316" y="1103313"/>
                </a:lnTo>
                <a:lnTo>
                  <a:pt x="2780441" y="1144588"/>
                </a:lnTo>
                <a:lnTo>
                  <a:pt x="2766153" y="1190625"/>
                </a:lnTo>
                <a:lnTo>
                  <a:pt x="2755041" y="1243013"/>
                </a:lnTo>
                <a:lnTo>
                  <a:pt x="2747103" y="1303338"/>
                </a:lnTo>
                <a:lnTo>
                  <a:pt x="2745516" y="1371600"/>
                </a:lnTo>
                <a:lnTo>
                  <a:pt x="2747103" y="1439863"/>
                </a:lnTo>
                <a:lnTo>
                  <a:pt x="2755041" y="1500188"/>
                </a:lnTo>
                <a:lnTo>
                  <a:pt x="2766153" y="1552575"/>
                </a:lnTo>
                <a:lnTo>
                  <a:pt x="2780441" y="1598613"/>
                </a:lnTo>
                <a:lnTo>
                  <a:pt x="2796316" y="1639888"/>
                </a:lnTo>
                <a:lnTo>
                  <a:pt x="2815366" y="1676400"/>
                </a:lnTo>
                <a:lnTo>
                  <a:pt x="2834416" y="1714500"/>
                </a:lnTo>
                <a:lnTo>
                  <a:pt x="2853466" y="1752600"/>
                </a:lnTo>
                <a:lnTo>
                  <a:pt x="2869341" y="1789113"/>
                </a:lnTo>
                <a:lnTo>
                  <a:pt x="2885216" y="1830388"/>
                </a:lnTo>
                <a:lnTo>
                  <a:pt x="2901091" y="1876425"/>
                </a:lnTo>
                <a:lnTo>
                  <a:pt x="2912203" y="1928813"/>
                </a:lnTo>
                <a:lnTo>
                  <a:pt x="2918553" y="1989138"/>
                </a:lnTo>
                <a:lnTo>
                  <a:pt x="2921728" y="2057400"/>
                </a:lnTo>
                <a:lnTo>
                  <a:pt x="2918553" y="2125663"/>
                </a:lnTo>
                <a:lnTo>
                  <a:pt x="2912203" y="2185988"/>
                </a:lnTo>
                <a:lnTo>
                  <a:pt x="2901091" y="2238375"/>
                </a:lnTo>
                <a:lnTo>
                  <a:pt x="2885216" y="2284413"/>
                </a:lnTo>
                <a:lnTo>
                  <a:pt x="2869341" y="2325688"/>
                </a:lnTo>
                <a:lnTo>
                  <a:pt x="2853466" y="2362200"/>
                </a:lnTo>
                <a:lnTo>
                  <a:pt x="2834416" y="2400300"/>
                </a:lnTo>
                <a:lnTo>
                  <a:pt x="2815366" y="2438400"/>
                </a:lnTo>
                <a:lnTo>
                  <a:pt x="2796316" y="2474913"/>
                </a:lnTo>
                <a:lnTo>
                  <a:pt x="2780441" y="2516188"/>
                </a:lnTo>
                <a:lnTo>
                  <a:pt x="2766153" y="2562225"/>
                </a:lnTo>
                <a:lnTo>
                  <a:pt x="2755041" y="2614613"/>
                </a:lnTo>
                <a:lnTo>
                  <a:pt x="2747103" y="2674938"/>
                </a:lnTo>
                <a:lnTo>
                  <a:pt x="2745516" y="2743200"/>
                </a:lnTo>
                <a:lnTo>
                  <a:pt x="2747103" y="2811463"/>
                </a:lnTo>
                <a:lnTo>
                  <a:pt x="2755041" y="2871788"/>
                </a:lnTo>
                <a:lnTo>
                  <a:pt x="2766153" y="2924175"/>
                </a:lnTo>
                <a:lnTo>
                  <a:pt x="2780441" y="2970213"/>
                </a:lnTo>
                <a:lnTo>
                  <a:pt x="2796316" y="3011488"/>
                </a:lnTo>
                <a:lnTo>
                  <a:pt x="2815366" y="3048000"/>
                </a:lnTo>
                <a:lnTo>
                  <a:pt x="2834416" y="3086100"/>
                </a:lnTo>
                <a:lnTo>
                  <a:pt x="2853466" y="3124200"/>
                </a:lnTo>
                <a:lnTo>
                  <a:pt x="2869341" y="3160713"/>
                </a:lnTo>
                <a:lnTo>
                  <a:pt x="2885216" y="3201988"/>
                </a:lnTo>
                <a:lnTo>
                  <a:pt x="2901091" y="3248025"/>
                </a:lnTo>
                <a:lnTo>
                  <a:pt x="2912203" y="3300413"/>
                </a:lnTo>
                <a:lnTo>
                  <a:pt x="2918553" y="3360738"/>
                </a:lnTo>
                <a:lnTo>
                  <a:pt x="2921728" y="3427413"/>
                </a:lnTo>
                <a:lnTo>
                  <a:pt x="2918553" y="3497263"/>
                </a:lnTo>
                <a:lnTo>
                  <a:pt x="2912203" y="3557588"/>
                </a:lnTo>
                <a:lnTo>
                  <a:pt x="2901091" y="3609975"/>
                </a:lnTo>
                <a:lnTo>
                  <a:pt x="2885216" y="3656013"/>
                </a:lnTo>
                <a:lnTo>
                  <a:pt x="2869341" y="3697288"/>
                </a:lnTo>
                <a:lnTo>
                  <a:pt x="2853466" y="3733800"/>
                </a:lnTo>
                <a:lnTo>
                  <a:pt x="2834416" y="3771900"/>
                </a:lnTo>
                <a:lnTo>
                  <a:pt x="2815366" y="3810000"/>
                </a:lnTo>
                <a:lnTo>
                  <a:pt x="2796316" y="3846513"/>
                </a:lnTo>
                <a:lnTo>
                  <a:pt x="2780441" y="3887788"/>
                </a:lnTo>
                <a:lnTo>
                  <a:pt x="2766153" y="3933825"/>
                </a:lnTo>
                <a:lnTo>
                  <a:pt x="2755041" y="3986213"/>
                </a:lnTo>
                <a:lnTo>
                  <a:pt x="2747103" y="4046538"/>
                </a:lnTo>
                <a:lnTo>
                  <a:pt x="2745516" y="4114800"/>
                </a:lnTo>
                <a:lnTo>
                  <a:pt x="2747103" y="4183063"/>
                </a:lnTo>
                <a:lnTo>
                  <a:pt x="2755041" y="4243388"/>
                </a:lnTo>
                <a:lnTo>
                  <a:pt x="2766153" y="4295775"/>
                </a:lnTo>
                <a:lnTo>
                  <a:pt x="2780441" y="4341813"/>
                </a:lnTo>
                <a:lnTo>
                  <a:pt x="2796316" y="4383088"/>
                </a:lnTo>
                <a:lnTo>
                  <a:pt x="2815366" y="4419600"/>
                </a:lnTo>
                <a:lnTo>
                  <a:pt x="2853466" y="4495800"/>
                </a:lnTo>
                <a:lnTo>
                  <a:pt x="2869341" y="4532313"/>
                </a:lnTo>
                <a:lnTo>
                  <a:pt x="2885216" y="4573588"/>
                </a:lnTo>
                <a:lnTo>
                  <a:pt x="2901091" y="4619625"/>
                </a:lnTo>
                <a:lnTo>
                  <a:pt x="2912203" y="4672013"/>
                </a:lnTo>
                <a:lnTo>
                  <a:pt x="2918553" y="4732338"/>
                </a:lnTo>
                <a:lnTo>
                  <a:pt x="2921728" y="4800600"/>
                </a:lnTo>
                <a:lnTo>
                  <a:pt x="2918553" y="4868863"/>
                </a:lnTo>
                <a:lnTo>
                  <a:pt x="2912203" y="4929188"/>
                </a:lnTo>
                <a:lnTo>
                  <a:pt x="2901091" y="4981575"/>
                </a:lnTo>
                <a:lnTo>
                  <a:pt x="2885216" y="5027613"/>
                </a:lnTo>
                <a:lnTo>
                  <a:pt x="2869341" y="5068888"/>
                </a:lnTo>
                <a:lnTo>
                  <a:pt x="2853466" y="5105400"/>
                </a:lnTo>
                <a:lnTo>
                  <a:pt x="2834416" y="5143500"/>
                </a:lnTo>
                <a:lnTo>
                  <a:pt x="2815366" y="5181600"/>
                </a:lnTo>
                <a:lnTo>
                  <a:pt x="2796316" y="5218113"/>
                </a:lnTo>
                <a:lnTo>
                  <a:pt x="2780441" y="5259388"/>
                </a:lnTo>
                <a:lnTo>
                  <a:pt x="2766153" y="5305425"/>
                </a:lnTo>
                <a:lnTo>
                  <a:pt x="2755041" y="5357813"/>
                </a:lnTo>
                <a:lnTo>
                  <a:pt x="2747103" y="5418138"/>
                </a:lnTo>
                <a:lnTo>
                  <a:pt x="2745516" y="5486400"/>
                </a:lnTo>
                <a:lnTo>
                  <a:pt x="2747103" y="5554663"/>
                </a:lnTo>
                <a:lnTo>
                  <a:pt x="2755041" y="5614988"/>
                </a:lnTo>
                <a:lnTo>
                  <a:pt x="2766153" y="5667375"/>
                </a:lnTo>
                <a:lnTo>
                  <a:pt x="2780441" y="5713413"/>
                </a:lnTo>
                <a:lnTo>
                  <a:pt x="2796316" y="5754688"/>
                </a:lnTo>
                <a:lnTo>
                  <a:pt x="2815366" y="5791200"/>
                </a:lnTo>
                <a:lnTo>
                  <a:pt x="2834416" y="5829300"/>
                </a:lnTo>
                <a:lnTo>
                  <a:pt x="2853466" y="5867400"/>
                </a:lnTo>
                <a:lnTo>
                  <a:pt x="2869341" y="5903913"/>
                </a:lnTo>
                <a:lnTo>
                  <a:pt x="2885216" y="5945188"/>
                </a:lnTo>
                <a:lnTo>
                  <a:pt x="2901091" y="5991225"/>
                </a:lnTo>
                <a:lnTo>
                  <a:pt x="2912203" y="6043613"/>
                </a:lnTo>
                <a:lnTo>
                  <a:pt x="2918553" y="6103938"/>
                </a:lnTo>
                <a:lnTo>
                  <a:pt x="2921728" y="6172200"/>
                </a:lnTo>
                <a:lnTo>
                  <a:pt x="2918553" y="6240463"/>
                </a:lnTo>
                <a:lnTo>
                  <a:pt x="2912203" y="6300788"/>
                </a:lnTo>
                <a:lnTo>
                  <a:pt x="2901091" y="6353175"/>
                </a:lnTo>
                <a:lnTo>
                  <a:pt x="2885216" y="6399213"/>
                </a:lnTo>
                <a:lnTo>
                  <a:pt x="2869341" y="6440488"/>
                </a:lnTo>
                <a:lnTo>
                  <a:pt x="2853466" y="6477000"/>
                </a:lnTo>
                <a:lnTo>
                  <a:pt x="2834416" y="6515100"/>
                </a:lnTo>
                <a:lnTo>
                  <a:pt x="2815366" y="6553200"/>
                </a:lnTo>
                <a:lnTo>
                  <a:pt x="2796316" y="6589713"/>
                </a:lnTo>
                <a:lnTo>
                  <a:pt x="2780441" y="6630988"/>
                </a:lnTo>
                <a:lnTo>
                  <a:pt x="2766153" y="6677025"/>
                </a:lnTo>
                <a:lnTo>
                  <a:pt x="2755041" y="6729413"/>
                </a:lnTo>
                <a:lnTo>
                  <a:pt x="2747103" y="6789738"/>
                </a:lnTo>
                <a:lnTo>
                  <a:pt x="2745516" y="6858000"/>
                </a:lnTo>
                <a:lnTo>
                  <a:pt x="2202677" y="6858000"/>
                </a:lnTo>
                <a:lnTo>
                  <a:pt x="203590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C467EAEF-38A1-4DBE-A2A7-C4288EC2564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xmlns="" id="{556B3F18-FB95-49A2-A083-C5434FE5E0E8}"/>
              </a:ext>
            </a:extLst>
          </p:cNvPr>
          <p:cNvSpPr txBox="1">
            <a:spLocks noChangeArrowheads="1"/>
          </p:cNvSpPr>
          <p:nvPr/>
        </p:nvSpPr>
        <p:spPr>
          <a:xfrm>
            <a:off x="2373608" y="0"/>
            <a:ext cx="7634287" cy="1492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0000" kern="1200" cap="all" spc="8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pt-BR" altLang="pt-BR" sz="3600" dirty="0"/>
              <a:t>Exemplo Algoritmo :</a:t>
            </a:r>
            <a:endParaRPr lang="en-US" altLang="pt-BR" sz="3600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xmlns="" id="{8898523F-E1B9-4C33-9BEC-54F1E8772F58}"/>
              </a:ext>
            </a:extLst>
          </p:cNvPr>
          <p:cNvSpPr txBox="1">
            <a:spLocks noChangeArrowheads="1"/>
          </p:cNvSpPr>
          <p:nvPr/>
        </p:nvSpPr>
        <p:spPr>
          <a:xfrm>
            <a:off x="2551408" y="1350335"/>
            <a:ext cx="7634287" cy="366934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2000" b="1" i="0" kern="1200" cap="all" spc="4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pt-BR" altLang="pt-B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Algoritmo exemplo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pt-BR" altLang="pt-B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pt-BR" altLang="pt-B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A : inteiro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pt-BR" altLang="pt-B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B : inteiro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pt-BR" altLang="pt-B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inicio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pt-BR" altLang="pt-B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escreva (“Digite valor A:”)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pt-BR" altLang="pt-B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leia (A)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pt-BR" altLang="pt-B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escreva (“Digite valor B:”)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pt-BR" altLang="pt-B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leia (B)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pt-BR" altLang="pt-B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se (A == B)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pt-BR" altLang="pt-B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		escreva   (“Os valores são iguais”)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pt-BR" altLang="pt-B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pt-BR" altLang="pt-BR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senao</a:t>
            </a:r>
            <a:r>
              <a:rPr lang="pt-BR" altLang="pt-B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pt-BR" altLang="pt-B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 		escreva   (“Os valores são diferentes”)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pt-BR" altLang="pt-B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pt-BR" altLang="pt-BR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fimse</a:t>
            </a:r>
            <a:endParaRPr lang="pt-BR" altLang="pt-B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pt-BR" altLang="pt-BR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fimalgoritmo</a:t>
            </a:r>
            <a:endParaRPr lang="en-US" altLang="pt-B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95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8A25BF79-9ED2-4290-8C48-1AB107B674E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8A549F5-BF47-4351-BA22-B5991998447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>
            <a:off x="-1" y="0"/>
            <a:ext cx="2921728" cy="6858000"/>
          </a:xfrm>
          <a:custGeom>
            <a:avLst/>
            <a:gdLst>
              <a:gd name="connsiteX0" fmla="*/ 0 w 2921728"/>
              <a:gd name="connsiteY0" fmla="*/ 0 h 6858000"/>
              <a:gd name="connsiteX1" fmla="*/ 2035903 w 2921728"/>
              <a:gd name="connsiteY1" fmla="*/ 0 h 6858000"/>
              <a:gd name="connsiteX2" fmla="*/ 2202677 w 2921728"/>
              <a:gd name="connsiteY2" fmla="*/ 0 h 6858000"/>
              <a:gd name="connsiteX3" fmla="*/ 2745516 w 2921728"/>
              <a:gd name="connsiteY3" fmla="*/ 0 h 6858000"/>
              <a:gd name="connsiteX4" fmla="*/ 2747103 w 2921728"/>
              <a:gd name="connsiteY4" fmla="*/ 68263 h 6858000"/>
              <a:gd name="connsiteX5" fmla="*/ 2755041 w 2921728"/>
              <a:gd name="connsiteY5" fmla="*/ 128588 h 6858000"/>
              <a:gd name="connsiteX6" fmla="*/ 2766153 w 2921728"/>
              <a:gd name="connsiteY6" fmla="*/ 180975 h 6858000"/>
              <a:gd name="connsiteX7" fmla="*/ 2780441 w 2921728"/>
              <a:gd name="connsiteY7" fmla="*/ 227013 h 6858000"/>
              <a:gd name="connsiteX8" fmla="*/ 2796316 w 2921728"/>
              <a:gd name="connsiteY8" fmla="*/ 268288 h 6858000"/>
              <a:gd name="connsiteX9" fmla="*/ 2815366 w 2921728"/>
              <a:gd name="connsiteY9" fmla="*/ 304800 h 6858000"/>
              <a:gd name="connsiteX10" fmla="*/ 2834416 w 2921728"/>
              <a:gd name="connsiteY10" fmla="*/ 342900 h 6858000"/>
              <a:gd name="connsiteX11" fmla="*/ 2853466 w 2921728"/>
              <a:gd name="connsiteY11" fmla="*/ 381000 h 6858000"/>
              <a:gd name="connsiteX12" fmla="*/ 2869341 w 2921728"/>
              <a:gd name="connsiteY12" fmla="*/ 417513 h 6858000"/>
              <a:gd name="connsiteX13" fmla="*/ 2885216 w 2921728"/>
              <a:gd name="connsiteY13" fmla="*/ 458788 h 6858000"/>
              <a:gd name="connsiteX14" fmla="*/ 2901091 w 2921728"/>
              <a:gd name="connsiteY14" fmla="*/ 504825 h 6858000"/>
              <a:gd name="connsiteX15" fmla="*/ 2912203 w 2921728"/>
              <a:gd name="connsiteY15" fmla="*/ 557213 h 6858000"/>
              <a:gd name="connsiteX16" fmla="*/ 2918553 w 2921728"/>
              <a:gd name="connsiteY16" fmla="*/ 617538 h 6858000"/>
              <a:gd name="connsiteX17" fmla="*/ 2921728 w 2921728"/>
              <a:gd name="connsiteY17" fmla="*/ 685800 h 6858000"/>
              <a:gd name="connsiteX18" fmla="*/ 2918553 w 2921728"/>
              <a:gd name="connsiteY18" fmla="*/ 754063 h 6858000"/>
              <a:gd name="connsiteX19" fmla="*/ 2912203 w 2921728"/>
              <a:gd name="connsiteY19" fmla="*/ 814388 h 6858000"/>
              <a:gd name="connsiteX20" fmla="*/ 2901091 w 2921728"/>
              <a:gd name="connsiteY20" fmla="*/ 866775 h 6858000"/>
              <a:gd name="connsiteX21" fmla="*/ 2885216 w 2921728"/>
              <a:gd name="connsiteY21" fmla="*/ 912813 h 6858000"/>
              <a:gd name="connsiteX22" fmla="*/ 2869341 w 2921728"/>
              <a:gd name="connsiteY22" fmla="*/ 954088 h 6858000"/>
              <a:gd name="connsiteX23" fmla="*/ 2853466 w 2921728"/>
              <a:gd name="connsiteY23" fmla="*/ 990600 h 6858000"/>
              <a:gd name="connsiteX24" fmla="*/ 2834416 w 2921728"/>
              <a:gd name="connsiteY24" fmla="*/ 1028700 h 6858000"/>
              <a:gd name="connsiteX25" fmla="*/ 2815366 w 2921728"/>
              <a:gd name="connsiteY25" fmla="*/ 1066800 h 6858000"/>
              <a:gd name="connsiteX26" fmla="*/ 2796316 w 2921728"/>
              <a:gd name="connsiteY26" fmla="*/ 1103313 h 6858000"/>
              <a:gd name="connsiteX27" fmla="*/ 2780441 w 2921728"/>
              <a:gd name="connsiteY27" fmla="*/ 1144588 h 6858000"/>
              <a:gd name="connsiteX28" fmla="*/ 2766153 w 2921728"/>
              <a:gd name="connsiteY28" fmla="*/ 1190625 h 6858000"/>
              <a:gd name="connsiteX29" fmla="*/ 2755041 w 2921728"/>
              <a:gd name="connsiteY29" fmla="*/ 1243013 h 6858000"/>
              <a:gd name="connsiteX30" fmla="*/ 2747103 w 2921728"/>
              <a:gd name="connsiteY30" fmla="*/ 1303338 h 6858000"/>
              <a:gd name="connsiteX31" fmla="*/ 2745516 w 2921728"/>
              <a:gd name="connsiteY31" fmla="*/ 1371600 h 6858000"/>
              <a:gd name="connsiteX32" fmla="*/ 2747103 w 2921728"/>
              <a:gd name="connsiteY32" fmla="*/ 1439863 h 6858000"/>
              <a:gd name="connsiteX33" fmla="*/ 2755041 w 2921728"/>
              <a:gd name="connsiteY33" fmla="*/ 1500188 h 6858000"/>
              <a:gd name="connsiteX34" fmla="*/ 2766153 w 2921728"/>
              <a:gd name="connsiteY34" fmla="*/ 1552575 h 6858000"/>
              <a:gd name="connsiteX35" fmla="*/ 2780441 w 2921728"/>
              <a:gd name="connsiteY35" fmla="*/ 1598613 h 6858000"/>
              <a:gd name="connsiteX36" fmla="*/ 2796316 w 2921728"/>
              <a:gd name="connsiteY36" fmla="*/ 1639888 h 6858000"/>
              <a:gd name="connsiteX37" fmla="*/ 2815366 w 2921728"/>
              <a:gd name="connsiteY37" fmla="*/ 1676400 h 6858000"/>
              <a:gd name="connsiteX38" fmla="*/ 2834416 w 2921728"/>
              <a:gd name="connsiteY38" fmla="*/ 1714500 h 6858000"/>
              <a:gd name="connsiteX39" fmla="*/ 2853466 w 2921728"/>
              <a:gd name="connsiteY39" fmla="*/ 1752600 h 6858000"/>
              <a:gd name="connsiteX40" fmla="*/ 2869341 w 2921728"/>
              <a:gd name="connsiteY40" fmla="*/ 1789113 h 6858000"/>
              <a:gd name="connsiteX41" fmla="*/ 2885216 w 2921728"/>
              <a:gd name="connsiteY41" fmla="*/ 1830388 h 6858000"/>
              <a:gd name="connsiteX42" fmla="*/ 2901091 w 2921728"/>
              <a:gd name="connsiteY42" fmla="*/ 1876425 h 6858000"/>
              <a:gd name="connsiteX43" fmla="*/ 2912203 w 2921728"/>
              <a:gd name="connsiteY43" fmla="*/ 1928813 h 6858000"/>
              <a:gd name="connsiteX44" fmla="*/ 2918553 w 2921728"/>
              <a:gd name="connsiteY44" fmla="*/ 1989138 h 6858000"/>
              <a:gd name="connsiteX45" fmla="*/ 2921728 w 2921728"/>
              <a:gd name="connsiteY45" fmla="*/ 2057400 h 6858000"/>
              <a:gd name="connsiteX46" fmla="*/ 2918553 w 2921728"/>
              <a:gd name="connsiteY46" fmla="*/ 2125663 h 6858000"/>
              <a:gd name="connsiteX47" fmla="*/ 2912203 w 2921728"/>
              <a:gd name="connsiteY47" fmla="*/ 2185988 h 6858000"/>
              <a:gd name="connsiteX48" fmla="*/ 2901091 w 2921728"/>
              <a:gd name="connsiteY48" fmla="*/ 2238375 h 6858000"/>
              <a:gd name="connsiteX49" fmla="*/ 2885216 w 2921728"/>
              <a:gd name="connsiteY49" fmla="*/ 2284413 h 6858000"/>
              <a:gd name="connsiteX50" fmla="*/ 2869341 w 2921728"/>
              <a:gd name="connsiteY50" fmla="*/ 2325688 h 6858000"/>
              <a:gd name="connsiteX51" fmla="*/ 2853466 w 2921728"/>
              <a:gd name="connsiteY51" fmla="*/ 2362200 h 6858000"/>
              <a:gd name="connsiteX52" fmla="*/ 2834416 w 2921728"/>
              <a:gd name="connsiteY52" fmla="*/ 2400300 h 6858000"/>
              <a:gd name="connsiteX53" fmla="*/ 2815366 w 2921728"/>
              <a:gd name="connsiteY53" fmla="*/ 2438400 h 6858000"/>
              <a:gd name="connsiteX54" fmla="*/ 2796316 w 2921728"/>
              <a:gd name="connsiteY54" fmla="*/ 2474913 h 6858000"/>
              <a:gd name="connsiteX55" fmla="*/ 2780441 w 2921728"/>
              <a:gd name="connsiteY55" fmla="*/ 2516188 h 6858000"/>
              <a:gd name="connsiteX56" fmla="*/ 2766153 w 2921728"/>
              <a:gd name="connsiteY56" fmla="*/ 2562225 h 6858000"/>
              <a:gd name="connsiteX57" fmla="*/ 2755041 w 2921728"/>
              <a:gd name="connsiteY57" fmla="*/ 2614613 h 6858000"/>
              <a:gd name="connsiteX58" fmla="*/ 2747103 w 2921728"/>
              <a:gd name="connsiteY58" fmla="*/ 2674938 h 6858000"/>
              <a:gd name="connsiteX59" fmla="*/ 2745516 w 2921728"/>
              <a:gd name="connsiteY59" fmla="*/ 2743200 h 6858000"/>
              <a:gd name="connsiteX60" fmla="*/ 2747103 w 2921728"/>
              <a:gd name="connsiteY60" fmla="*/ 2811463 h 6858000"/>
              <a:gd name="connsiteX61" fmla="*/ 2755041 w 2921728"/>
              <a:gd name="connsiteY61" fmla="*/ 2871788 h 6858000"/>
              <a:gd name="connsiteX62" fmla="*/ 2766153 w 2921728"/>
              <a:gd name="connsiteY62" fmla="*/ 2924175 h 6858000"/>
              <a:gd name="connsiteX63" fmla="*/ 2780441 w 2921728"/>
              <a:gd name="connsiteY63" fmla="*/ 2970213 h 6858000"/>
              <a:gd name="connsiteX64" fmla="*/ 2796316 w 2921728"/>
              <a:gd name="connsiteY64" fmla="*/ 3011488 h 6858000"/>
              <a:gd name="connsiteX65" fmla="*/ 2815366 w 2921728"/>
              <a:gd name="connsiteY65" fmla="*/ 3048000 h 6858000"/>
              <a:gd name="connsiteX66" fmla="*/ 2834416 w 2921728"/>
              <a:gd name="connsiteY66" fmla="*/ 3086100 h 6858000"/>
              <a:gd name="connsiteX67" fmla="*/ 2853466 w 2921728"/>
              <a:gd name="connsiteY67" fmla="*/ 3124200 h 6858000"/>
              <a:gd name="connsiteX68" fmla="*/ 2869341 w 2921728"/>
              <a:gd name="connsiteY68" fmla="*/ 3160713 h 6858000"/>
              <a:gd name="connsiteX69" fmla="*/ 2885216 w 2921728"/>
              <a:gd name="connsiteY69" fmla="*/ 3201988 h 6858000"/>
              <a:gd name="connsiteX70" fmla="*/ 2901091 w 2921728"/>
              <a:gd name="connsiteY70" fmla="*/ 3248025 h 6858000"/>
              <a:gd name="connsiteX71" fmla="*/ 2912203 w 2921728"/>
              <a:gd name="connsiteY71" fmla="*/ 3300413 h 6858000"/>
              <a:gd name="connsiteX72" fmla="*/ 2918553 w 2921728"/>
              <a:gd name="connsiteY72" fmla="*/ 3360738 h 6858000"/>
              <a:gd name="connsiteX73" fmla="*/ 2921728 w 2921728"/>
              <a:gd name="connsiteY73" fmla="*/ 3427413 h 6858000"/>
              <a:gd name="connsiteX74" fmla="*/ 2918553 w 2921728"/>
              <a:gd name="connsiteY74" fmla="*/ 3497263 h 6858000"/>
              <a:gd name="connsiteX75" fmla="*/ 2912203 w 2921728"/>
              <a:gd name="connsiteY75" fmla="*/ 3557588 h 6858000"/>
              <a:gd name="connsiteX76" fmla="*/ 2901091 w 2921728"/>
              <a:gd name="connsiteY76" fmla="*/ 3609975 h 6858000"/>
              <a:gd name="connsiteX77" fmla="*/ 2885216 w 2921728"/>
              <a:gd name="connsiteY77" fmla="*/ 3656013 h 6858000"/>
              <a:gd name="connsiteX78" fmla="*/ 2869341 w 2921728"/>
              <a:gd name="connsiteY78" fmla="*/ 3697288 h 6858000"/>
              <a:gd name="connsiteX79" fmla="*/ 2853466 w 2921728"/>
              <a:gd name="connsiteY79" fmla="*/ 3733800 h 6858000"/>
              <a:gd name="connsiteX80" fmla="*/ 2834416 w 2921728"/>
              <a:gd name="connsiteY80" fmla="*/ 3771900 h 6858000"/>
              <a:gd name="connsiteX81" fmla="*/ 2815366 w 2921728"/>
              <a:gd name="connsiteY81" fmla="*/ 3810000 h 6858000"/>
              <a:gd name="connsiteX82" fmla="*/ 2796316 w 2921728"/>
              <a:gd name="connsiteY82" fmla="*/ 3846513 h 6858000"/>
              <a:gd name="connsiteX83" fmla="*/ 2780441 w 2921728"/>
              <a:gd name="connsiteY83" fmla="*/ 3887788 h 6858000"/>
              <a:gd name="connsiteX84" fmla="*/ 2766153 w 2921728"/>
              <a:gd name="connsiteY84" fmla="*/ 3933825 h 6858000"/>
              <a:gd name="connsiteX85" fmla="*/ 2755041 w 2921728"/>
              <a:gd name="connsiteY85" fmla="*/ 3986213 h 6858000"/>
              <a:gd name="connsiteX86" fmla="*/ 2747103 w 2921728"/>
              <a:gd name="connsiteY86" fmla="*/ 4046538 h 6858000"/>
              <a:gd name="connsiteX87" fmla="*/ 2745516 w 2921728"/>
              <a:gd name="connsiteY87" fmla="*/ 4114800 h 6858000"/>
              <a:gd name="connsiteX88" fmla="*/ 2747103 w 2921728"/>
              <a:gd name="connsiteY88" fmla="*/ 4183063 h 6858000"/>
              <a:gd name="connsiteX89" fmla="*/ 2755041 w 2921728"/>
              <a:gd name="connsiteY89" fmla="*/ 4243388 h 6858000"/>
              <a:gd name="connsiteX90" fmla="*/ 2766153 w 2921728"/>
              <a:gd name="connsiteY90" fmla="*/ 4295775 h 6858000"/>
              <a:gd name="connsiteX91" fmla="*/ 2780441 w 2921728"/>
              <a:gd name="connsiteY91" fmla="*/ 4341813 h 6858000"/>
              <a:gd name="connsiteX92" fmla="*/ 2796316 w 2921728"/>
              <a:gd name="connsiteY92" fmla="*/ 4383088 h 6858000"/>
              <a:gd name="connsiteX93" fmla="*/ 2815366 w 2921728"/>
              <a:gd name="connsiteY93" fmla="*/ 4419600 h 6858000"/>
              <a:gd name="connsiteX94" fmla="*/ 2853466 w 2921728"/>
              <a:gd name="connsiteY94" fmla="*/ 4495800 h 6858000"/>
              <a:gd name="connsiteX95" fmla="*/ 2869341 w 2921728"/>
              <a:gd name="connsiteY95" fmla="*/ 4532313 h 6858000"/>
              <a:gd name="connsiteX96" fmla="*/ 2885216 w 2921728"/>
              <a:gd name="connsiteY96" fmla="*/ 4573588 h 6858000"/>
              <a:gd name="connsiteX97" fmla="*/ 2901091 w 2921728"/>
              <a:gd name="connsiteY97" fmla="*/ 4619625 h 6858000"/>
              <a:gd name="connsiteX98" fmla="*/ 2912203 w 2921728"/>
              <a:gd name="connsiteY98" fmla="*/ 4672013 h 6858000"/>
              <a:gd name="connsiteX99" fmla="*/ 2918553 w 2921728"/>
              <a:gd name="connsiteY99" fmla="*/ 4732338 h 6858000"/>
              <a:gd name="connsiteX100" fmla="*/ 2921728 w 2921728"/>
              <a:gd name="connsiteY100" fmla="*/ 4800600 h 6858000"/>
              <a:gd name="connsiteX101" fmla="*/ 2918553 w 2921728"/>
              <a:gd name="connsiteY101" fmla="*/ 4868863 h 6858000"/>
              <a:gd name="connsiteX102" fmla="*/ 2912203 w 2921728"/>
              <a:gd name="connsiteY102" fmla="*/ 4929188 h 6858000"/>
              <a:gd name="connsiteX103" fmla="*/ 2901091 w 2921728"/>
              <a:gd name="connsiteY103" fmla="*/ 4981575 h 6858000"/>
              <a:gd name="connsiteX104" fmla="*/ 2885216 w 2921728"/>
              <a:gd name="connsiteY104" fmla="*/ 5027613 h 6858000"/>
              <a:gd name="connsiteX105" fmla="*/ 2869341 w 2921728"/>
              <a:gd name="connsiteY105" fmla="*/ 5068888 h 6858000"/>
              <a:gd name="connsiteX106" fmla="*/ 2853466 w 2921728"/>
              <a:gd name="connsiteY106" fmla="*/ 5105400 h 6858000"/>
              <a:gd name="connsiteX107" fmla="*/ 2834416 w 2921728"/>
              <a:gd name="connsiteY107" fmla="*/ 5143500 h 6858000"/>
              <a:gd name="connsiteX108" fmla="*/ 2815366 w 2921728"/>
              <a:gd name="connsiteY108" fmla="*/ 5181600 h 6858000"/>
              <a:gd name="connsiteX109" fmla="*/ 2796316 w 2921728"/>
              <a:gd name="connsiteY109" fmla="*/ 5218113 h 6858000"/>
              <a:gd name="connsiteX110" fmla="*/ 2780441 w 2921728"/>
              <a:gd name="connsiteY110" fmla="*/ 5259388 h 6858000"/>
              <a:gd name="connsiteX111" fmla="*/ 2766153 w 2921728"/>
              <a:gd name="connsiteY111" fmla="*/ 5305425 h 6858000"/>
              <a:gd name="connsiteX112" fmla="*/ 2755041 w 2921728"/>
              <a:gd name="connsiteY112" fmla="*/ 5357813 h 6858000"/>
              <a:gd name="connsiteX113" fmla="*/ 2747103 w 2921728"/>
              <a:gd name="connsiteY113" fmla="*/ 5418138 h 6858000"/>
              <a:gd name="connsiteX114" fmla="*/ 2745516 w 2921728"/>
              <a:gd name="connsiteY114" fmla="*/ 5486400 h 6858000"/>
              <a:gd name="connsiteX115" fmla="*/ 2747103 w 2921728"/>
              <a:gd name="connsiteY115" fmla="*/ 5554663 h 6858000"/>
              <a:gd name="connsiteX116" fmla="*/ 2755041 w 2921728"/>
              <a:gd name="connsiteY116" fmla="*/ 5614988 h 6858000"/>
              <a:gd name="connsiteX117" fmla="*/ 2766153 w 2921728"/>
              <a:gd name="connsiteY117" fmla="*/ 5667375 h 6858000"/>
              <a:gd name="connsiteX118" fmla="*/ 2780441 w 2921728"/>
              <a:gd name="connsiteY118" fmla="*/ 5713413 h 6858000"/>
              <a:gd name="connsiteX119" fmla="*/ 2796316 w 2921728"/>
              <a:gd name="connsiteY119" fmla="*/ 5754688 h 6858000"/>
              <a:gd name="connsiteX120" fmla="*/ 2815366 w 2921728"/>
              <a:gd name="connsiteY120" fmla="*/ 5791200 h 6858000"/>
              <a:gd name="connsiteX121" fmla="*/ 2834416 w 2921728"/>
              <a:gd name="connsiteY121" fmla="*/ 5829300 h 6858000"/>
              <a:gd name="connsiteX122" fmla="*/ 2853466 w 2921728"/>
              <a:gd name="connsiteY122" fmla="*/ 5867400 h 6858000"/>
              <a:gd name="connsiteX123" fmla="*/ 2869341 w 2921728"/>
              <a:gd name="connsiteY123" fmla="*/ 5903913 h 6858000"/>
              <a:gd name="connsiteX124" fmla="*/ 2885216 w 2921728"/>
              <a:gd name="connsiteY124" fmla="*/ 5945188 h 6858000"/>
              <a:gd name="connsiteX125" fmla="*/ 2901091 w 2921728"/>
              <a:gd name="connsiteY125" fmla="*/ 5991225 h 6858000"/>
              <a:gd name="connsiteX126" fmla="*/ 2912203 w 2921728"/>
              <a:gd name="connsiteY126" fmla="*/ 6043613 h 6858000"/>
              <a:gd name="connsiteX127" fmla="*/ 2918553 w 2921728"/>
              <a:gd name="connsiteY127" fmla="*/ 6103938 h 6858000"/>
              <a:gd name="connsiteX128" fmla="*/ 2921728 w 2921728"/>
              <a:gd name="connsiteY128" fmla="*/ 6172200 h 6858000"/>
              <a:gd name="connsiteX129" fmla="*/ 2918553 w 2921728"/>
              <a:gd name="connsiteY129" fmla="*/ 6240463 h 6858000"/>
              <a:gd name="connsiteX130" fmla="*/ 2912203 w 2921728"/>
              <a:gd name="connsiteY130" fmla="*/ 6300788 h 6858000"/>
              <a:gd name="connsiteX131" fmla="*/ 2901091 w 2921728"/>
              <a:gd name="connsiteY131" fmla="*/ 6353175 h 6858000"/>
              <a:gd name="connsiteX132" fmla="*/ 2885216 w 2921728"/>
              <a:gd name="connsiteY132" fmla="*/ 6399213 h 6858000"/>
              <a:gd name="connsiteX133" fmla="*/ 2869341 w 2921728"/>
              <a:gd name="connsiteY133" fmla="*/ 6440488 h 6858000"/>
              <a:gd name="connsiteX134" fmla="*/ 2853466 w 2921728"/>
              <a:gd name="connsiteY134" fmla="*/ 6477000 h 6858000"/>
              <a:gd name="connsiteX135" fmla="*/ 2834416 w 2921728"/>
              <a:gd name="connsiteY135" fmla="*/ 6515100 h 6858000"/>
              <a:gd name="connsiteX136" fmla="*/ 2815366 w 2921728"/>
              <a:gd name="connsiteY136" fmla="*/ 6553200 h 6858000"/>
              <a:gd name="connsiteX137" fmla="*/ 2796316 w 2921728"/>
              <a:gd name="connsiteY137" fmla="*/ 6589713 h 6858000"/>
              <a:gd name="connsiteX138" fmla="*/ 2780441 w 2921728"/>
              <a:gd name="connsiteY138" fmla="*/ 6630988 h 6858000"/>
              <a:gd name="connsiteX139" fmla="*/ 2766153 w 2921728"/>
              <a:gd name="connsiteY139" fmla="*/ 6677025 h 6858000"/>
              <a:gd name="connsiteX140" fmla="*/ 2755041 w 2921728"/>
              <a:gd name="connsiteY140" fmla="*/ 6729413 h 6858000"/>
              <a:gd name="connsiteX141" fmla="*/ 2747103 w 2921728"/>
              <a:gd name="connsiteY141" fmla="*/ 6789738 h 6858000"/>
              <a:gd name="connsiteX142" fmla="*/ 2745516 w 2921728"/>
              <a:gd name="connsiteY142" fmla="*/ 6858000 h 6858000"/>
              <a:gd name="connsiteX143" fmla="*/ 2202677 w 2921728"/>
              <a:gd name="connsiteY143" fmla="*/ 6858000 h 6858000"/>
              <a:gd name="connsiteX144" fmla="*/ 2035903 w 2921728"/>
              <a:gd name="connsiteY144" fmla="*/ 6858000 h 6858000"/>
              <a:gd name="connsiteX145" fmla="*/ 0 w 2921728"/>
              <a:gd name="connsiteY14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</a:cxnLst>
            <a:rect l="l" t="t" r="r" b="b"/>
            <a:pathLst>
              <a:path w="2921728" h="6858000">
                <a:moveTo>
                  <a:pt x="0" y="0"/>
                </a:moveTo>
                <a:lnTo>
                  <a:pt x="2035903" y="0"/>
                </a:lnTo>
                <a:lnTo>
                  <a:pt x="2202677" y="0"/>
                </a:lnTo>
                <a:lnTo>
                  <a:pt x="2745516" y="0"/>
                </a:lnTo>
                <a:lnTo>
                  <a:pt x="2747103" y="68263"/>
                </a:lnTo>
                <a:lnTo>
                  <a:pt x="2755041" y="128588"/>
                </a:lnTo>
                <a:lnTo>
                  <a:pt x="2766153" y="180975"/>
                </a:lnTo>
                <a:lnTo>
                  <a:pt x="2780441" y="227013"/>
                </a:lnTo>
                <a:lnTo>
                  <a:pt x="2796316" y="268288"/>
                </a:lnTo>
                <a:lnTo>
                  <a:pt x="2815366" y="304800"/>
                </a:lnTo>
                <a:lnTo>
                  <a:pt x="2834416" y="342900"/>
                </a:lnTo>
                <a:lnTo>
                  <a:pt x="2853466" y="381000"/>
                </a:lnTo>
                <a:lnTo>
                  <a:pt x="2869341" y="417513"/>
                </a:lnTo>
                <a:lnTo>
                  <a:pt x="2885216" y="458788"/>
                </a:lnTo>
                <a:lnTo>
                  <a:pt x="2901091" y="504825"/>
                </a:lnTo>
                <a:lnTo>
                  <a:pt x="2912203" y="557213"/>
                </a:lnTo>
                <a:lnTo>
                  <a:pt x="2918553" y="617538"/>
                </a:lnTo>
                <a:lnTo>
                  <a:pt x="2921728" y="685800"/>
                </a:lnTo>
                <a:lnTo>
                  <a:pt x="2918553" y="754063"/>
                </a:lnTo>
                <a:lnTo>
                  <a:pt x="2912203" y="814388"/>
                </a:lnTo>
                <a:lnTo>
                  <a:pt x="2901091" y="866775"/>
                </a:lnTo>
                <a:lnTo>
                  <a:pt x="2885216" y="912813"/>
                </a:lnTo>
                <a:lnTo>
                  <a:pt x="2869341" y="954088"/>
                </a:lnTo>
                <a:lnTo>
                  <a:pt x="2853466" y="990600"/>
                </a:lnTo>
                <a:lnTo>
                  <a:pt x="2834416" y="1028700"/>
                </a:lnTo>
                <a:lnTo>
                  <a:pt x="2815366" y="1066800"/>
                </a:lnTo>
                <a:lnTo>
                  <a:pt x="2796316" y="1103313"/>
                </a:lnTo>
                <a:lnTo>
                  <a:pt x="2780441" y="1144588"/>
                </a:lnTo>
                <a:lnTo>
                  <a:pt x="2766153" y="1190625"/>
                </a:lnTo>
                <a:lnTo>
                  <a:pt x="2755041" y="1243013"/>
                </a:lnTo>
                <a:lnTo>
                  <a:pt x="2747103" y="1303338"/>
                </a:lnTo>
                <a:lnTo>
                  <a:pt x="2745516" y="1371600"/>
                </a:lnTo>
                <a:lnTo>
                  <a:pt x="2747103" y="1439863"/>
                </a:lnTo>
                <a:lnTo>
                  <a:pt x="2755041" y="1500188"/>
                </a:lnTo>
                <a:lnTo>
                  <a:pt x="2766153" y="1552575"/>
                </a:lnTo>
                <a:lnTo>
                  <a:pt x="2780441" y="1598613"/>
                </a:lnTo>
                <a:lnTo>
                  <a:pt x="2796316" y="1639888"/>
                </a:lnTo>
                <a:lnTo>
                  <a:pt x="2815366" y="1676400"/>
                </a:lnTo>
                <a:lnTo>
                  <a:pt x="2834416" y="1714500"/>
                </a:lnTo>
                <a:lnTo>
                  <a:pt x="2853466" y="1752600"/>
                </a:lnTo>
                <a:lnTo>
                  <a:pt x="2869341" y="1789113"/>
                </a:lnTo>
                <a:lnTo>
                  <a:pt x="2885216" y="1830388"/>
                </a:lnTo>
                <a:lnTo>
                  <a:pt x="2901091" y="1876425"/>
                </a:lnTo>
                <a:lnTo>
                  <a:pt x="2912203" y="1928813"/>
                </a:lnTo>
                <a:lnTo>
                  <a:pt x="2918553" y="1989138"/>
                </a:lnTo>
                <a:lnTo>
                  <a:pt x="2921728" y="2057400"/>
                </a:lnTo>
                <a:lnTo>
                  <a:pt x="2918553" y="2125663"/>
                </a:lnTo>
                <a:lnTo>
                  <a:pt x="2912203" y="2185988"/>
                </a:lnTo>
                <a:lnTo>
                  <a:pt x="2901091" y="2238375"/>
                </a:lnTo>
                <a:lnTo>
                  <a:pt x="2885216" y="2284413"/>
                </a:lnTo>
                <a:lnTo>
                  <a:pt x="2869341" y="2325688"/>
                </a:lnTo>
                <a:lnTo>
                  <a:pt x="2853466" y="2362200"/>
                </a:lnTo>
                <a:lnTo>
                  <a:pt x="2834416" y="2400300"/>
                </a:lnTo>
                <a:lnTo>
                  <a:pt x="2815366" y="2438400"/>
                </a:lnTo>
                <a:lnTo>
                  <a:pt x="2796316" y="2474913"/>
                </a:lnTo>
                <a:lnTo>
                  <a:pt x="2780441" y="2516188"/>
                </a:lnTo>
                <a:lnTo>
                  <a:pt x="2766153" y="2562225"/>
                </a:lnTo>
                <a:lnTo>
                  <a:pt x="2755041" y="2614613"/>
                </a:lnTo>
                <a:lnTo>
                  <a:pt x="2747103" y="2674938"/>
                </a:lnTo>
                <a:lnTo>
                  <a:pt x="2745516" y="2743200"/>
                </a:lnTo>
                <a:lnTo>
                  <a:pt x="2747103" y="2811463"/>
                </a:lnTo>
                <a:lnTo>
                  <a:pt x="2755041" y="2871788"/>
                </a:lnTo>
                <a:lnTo>
                  <a:pt x="2766153" y="2924175"/>
                </a:lnTo>
                <a:lnTo>
                  <a:pt x="2780441" y="2970213"/>
                </a:lnTo>
                <a:lnTo>
                  <a:pt x="2796316" y="3011488"/>
                </a:lnTo>
                <a:lnTo>
                  <a:pt x="2815366" y="3048000"/>
                </a:lnTo>
                <a:lnTo>
                  <a:pt x="2834416" y="3086100"/>
                </a:lnTo>
                <a:lnTo>
                  <a:pt x="2853466" y="3124200"/>
                </a:lnTo>
                <a:lnTo>
                  <a:pt x="2869341" y="3160713"/>
                </a:lnTo>
                <a:lnTo>
                  <a:pt x="2885216" y="3201988"/>
                </a:lnTo>
                <a:lnTo>
                  <a:pt x="2901091" y="3248025"/>
                </a:lnTo>
                <a:lnTo>
                  <a:pt x="2912203" y="3300413"/>
                </a:lnTo>
                <a:lnTo>
                  <a:pt x="2918553" y="3360738"/>
                </a:lnTo>
                <a:lnTo>
                  <a:pt x="2921728" y="3427413"/>
                </a:lnTo>
                <a:lnTo>
                  <a:pt x="2918553" y="3497263"/>
                </a:lnTo>
                <a:lnTo>
                  <a:pt x="2912203" y="3557588"/>
                </a:lnTo>
                <a:lnTo>
                  <a:pt x="2901091" y="3609975"/>
                </a:lnTo>
                <a:lnTo>
                  <a:pt x="2885216" y="3656013"/>
                </a:lnTo>
                <a:lnTo>
                  <a:pt x="2869341" y="3697288"/>
                </a:lnTo>
                <a:lnTo>
                  <a:pt x="2853466" y="3733800"/>
                </a:lnTo>
                <a:lnTo>
                  <a:pt x="2834416" y="3771900"/>
                </a:lnTo>
                <a:lnTo>
                  <a:pt x="2815366" y="3810000"/>
                </a:lnTo>
                <a:lnTo>
                  <a:pt x="2796316" y="3846513"/>
                </a:lnTo>
                <a:lnTo>
                  <a:pt x="2780441" y="3887788"/>
                </a:lnTo>
                <a:lnTo>
                  <a:pt x="2766153" y="3933825"/>
                </a:lnTo>
                <a:lnTo>
                  <a:pt x="2755041" y="3986213"/>
                </a:lnTo>
                <a:lnTo>
                  <a:pt x="2747103" y="4046538"/>
                </a:lnTo>
                <a:lnTo>
                  <a:pt x="2745516" y="4114800"/>
                </a:lnTo>
                <a:lnTo>
                  <a:pt x="2747103" y="4183063"/>
                </a:lnTo>
                <a:lnTo>
                  <a:pt x="2755041" y="4243388"/>
                </a:lnTo>
                <a:lnTo>
                  <a:pt x="2766153" y="4295775"/>
                </a:lnTo>
                <a:lnTo>
                  <a:pt x="2780441" y="4341813"/>
                </a:lnTo>
                <a:lnTo>
                  <a:pt x="2796316" y="4383088"/>
                </a:lnTo>
                <a:lnTo>
                  <a:pt x="2815366" y="4419600"/>
                </a:lnTo>
                <a:lnTo>
                  <a:pt x="2853466" y="4495800"/>
                </a:lnTo>
                <a:lnTo>
                  <a:pt x="2869341" y="4532313"/>
                </a:lnTo>
                <a:lnTo>
                  <a:pt x="2885216" y="4573588"/>
                </a:lnTo>
                <a:lnTo>
                  <a:pt x="2901091" y="4619625"/>
                </a:lnTo>
                <a:lnTo>
                  <a:pt x="2912203" y="4672013"/>
                </a:lnTo>
                <a:lnTo>
                  <a:pt x="2918553" y="4732338"/>
                </a:lnTo>
                <a:lnTo>
                  <a:pt x="2921728" y="4800600"/>
                </a:lnTo>
                <a:lnTo>
                  <a:pt x="2918553" y="4868863"/>
                </a:lnTo>
                <a:lnTo>
                  <a:pt x="2912203" y="4929188"/>
                </a:lnTo>
                <a:lnTo>
                  <a:pt x="2901091" y="4981575"/>
                </a:lnTo>
                <a:lnTo>
                  <a:pt x="2885216" y="5027613"/>
                </a:lnTo>
                <a:lnTo>
                  <a:pt x="2869341" y="5068888"/>
                </a:lnTo>
                <a:lnTo>
                  <a:pt x="2853466" y="5105400"/>
                </a:lnTo>
                <a:lnTo>
                  <a:pt x="2834416" y="5143500"/>
                </a:lnTo>
                <a:lnTo>
                  <a:pt x="2815366" y="5181600"/>
                </a:lnTo>
                <a:lnTo>
                  <a:pt x="2796316" y="5218113"/>
                </a:lnTo>
                <a:lnTo>
                  <a:pt x="2780441" y="5259388"/>
                </a:lnTo>
                <a:lnTo>
                  <a:pt x="2766153" y="5305425"/>
                </a:lnTo>
                <a:lnTo>
                  <a:pt x="2755041" y="5357813"/>
                </a:lnTo>
                <a:lnTo>
                  <a:pt x="2747103" y="5418138"/>
                </a:lnTo>
                <a:lnTo>
                  <a:pt x="2745516" y="5486400"/>
                </a:lnTo>
                <a:lnTo>
                  <a:pt x="2747103" y="5554663"/>
                </a:lnTo>
                <a:lnTo>
                  <a:pt x="2755041" y="5614988"/>
                </a:lnTo>
                <a:lnTo>
                  <a:pt x="2766153" y="5667375"/>
                </a:lnTo>
                <a:lnTo>
                  <a:pt x="2780441" y="5713413"/>
                </a:lnTo>
                <a:lnTo>
                  <a:pt x="2796316" y="5754688"/>
                </a:lnTo>
                <a:lnTo>
                  <a:pt x="2815366" y="5791200"/>
                </a:lnTo>
                <a:lnTo>
                  <a:pt x="2834416" y="5829300"/>
                </a:lnTo>
                <a:lnTo>
                  <a:pt x="2853466" y="5867400"/>
                </a:lnTo>
                <a:lnTo>
                  <a:pt x="2869341" y="5903913"/>
                </a:lnTo>
                <a:lnTo>
                  <a:pt x="2885216" y="5945188"/>
                </a:lnTo>
                <a:lnTo>
                  <a:pt x="2901091" y="5991225"/>
                </a:lnTo>
                <a:lnTo>
                  <a:pt x="2912203" y="6043613"/>
                </a:lnTo>
                <a:lnTo>
                  <a:pt x="2918553" y="6103938"/>
                </a:lnTo>
                <a:lnTo>
                  <a:pt x="2921728" y="6172200"/>
                </a:lnTo>
                <a:lnTo>
                  <a:pt x="2918553" y="6240463"/>
                </a:lnTo>
                <a:lnTo>
                  <a:pt x="2912203" y="6300788"/>
                </a:lnTo>
                <a:lnTo>
                  <a:pt x="2901091" y="6353175"/>
                </a:lnTo>
                <a:lnTo>
                  <a:pt x="2885216" y="6399213"/>
                </a:lnTo>
                <a:lnTo>
                  <a:pt x="2869341" y="6440488"/>
                </a:lnTo>
                <a:lnTo>
                  <a:pt x="2853466" y="6477000"/>
                </a:lnTo>
                <a:lnTo>
                  <a:pt x="2834416" y="6515100"/>
                </a:lnTo>
                <a:lnTo>
                  <a:pt x="2815366" y="6553200"/>
                </a:lnTo>
                <a:lnTo>
                  <a:pt x="2796316" y="6589713"/>
                </a:lnTo>
                <a:lnTo>
                  <a:pt x="2780441" y="6630988"/>
                </a:lnTo>
                <a:lnTo>
                  <a:pt x="2766153" y="6677025"/>
                </a:lnTo>
                <a:lnTo>
                  <a:pt x="2755041" y="6729413"/>
                </a:lnTo>
                <a:lnTo>
                  <a:pt x="2747103" y="6789738"/>
                </a:lnTo>
                <a:lnTo>
                  <a:pt x="2745516" y="6858000"/>
                </a:lnTo>
                <a:lnTo>
                  <a:pt x="2202677" y="6858000"/>
                </a:lnTo>
                <a:lnTo>
                  <a:pt x="203590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C467EAEF-38A1-4DBE-A2A7-C4288EC2564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xmlns="" id="{C07D1A4A-202B-4E0A-A603-AE2CC61BAD65}"/>
              </a:ext>
            </a:extLst>
          </p:cNvPr>
          <p:cNvSpPr txBox="1">
            <a:spLocks noChangeArrowheads="1"/>
          </p:cNvSpPr>
          <p:nvPr/>
        </p:nvSpPr>
        <p:spPr>
          <a:xfrm>
            <a:off x="3248752" y="716406"/>
            <a:ext cx="7634287" cy="1254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0000" kern="1200" cap="all" spc="8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pt-BR" altLang="pt-BR" sz="3600"/>
              <a:t>Estruturas de Seleção: ESCOLHA</a:t>
            </a:r>
            <a:endParaRPr lang="en-US" altLang="pt-BR" sz="3600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xmlns="" id="{3C2ED567-E5FF-4F34-B61D-9B0DC728DF35}"/>
              </a:ext>
            </a:extLst>
          </p:cNvPr>
          <p:cNvSpPr txBox="1">
            <a:spLocks noChangeArrowheads="1"/>
          </p:cNvSpPr>
          <p:nvPr/>
        </p:nvSpPr>
        <p:spPr>
          <a:xfrm>
            <a:off x="2921727" y="2588068"/>
            <a:ext cx="3389312" cy="309721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0000" lnSpcReduction="20000"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2000" b="1" i="0" kern="1200" cap="all" spc="4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pt-BR" altLang="pt-BR" sz="2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    escolha  variavel</a:t>
            </a:r>
          </a:p>
          <a:p>
            <a:pPr>
              <a:buFont typeface="Wingdings" panose="05000000000000000000" pitchFamily="2" charset="2"/>
              <a:buNone/>
            </a:pPr>
            <a:r>
              <a:rPr lang="pt-BR" altLang="pt-BR" sz="2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	       op1 :  {comando}</a:t>
            </a:r>
          </a:p>
          <a:p>
            <a:pPr>
              <a:buFont typeface="Wingdings" panose="05000000000000000000" pitchFamily="2" charset="2"/>
              <a:buNone/>
            </a:pPr>
            <a:r>
              <a:rPr lang="pt-BR" altLang="pt-BR" sz="2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         op2 :  {comando}</a:t>
            </a:r>
          </a:p>
          <a:p>
            <a:pPr>
              <a:buFont typeface="Wingdings" panose="05000000000000000000" pitchFamily="2" charset="2"/>
              <a:buNone/>
            </a:pPr>
            <a:r>
              <a:rPr lang="pt-BR" altLang="pt-BR" sz="2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         op3 :  {comando}</a:t>
            </a:r>
          </a:p>
          <a:p>
            <a:pPr>
              <a:buFont typeface="Wingdings" panose="05000000000000000000" pitchFamily="2" charset="2"/>
              <a:buNone/>
            </a:pPr>
            <a:r>
              <a:rPr lang="pt-BR" altLang="pt-BR" sz="2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             ...                 </a:t>
            </a:r>
          </a:p>
          <a:p>
            <a:pPr>
              <a:buFont typeface="Wingdings" panose="05000000000000000000" pitchFamily="2" charset="2"/>
              <a:buNone/>
            </a:pPr>
            <a:r>
              <a:rPr lang="pt-BR" altLang="pt-BR" sz="2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         opN :  {comando}</a:t>
            </a:r>
          </a:p>
          <a:p>
            <a:pPr>
              <a:buFont typeface="Wingdings" panose="05000000000000000000" pitchFamily="2" charset="2"/>
              <a:buNone/>
            </a:pPr>
            <a:r>
              <a:rPr lang="pt-BR" altLang="pt-BR" sz="2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    fimescolha</a:t>
            </a:r>
          </a:p>
          <a:p>
            <a:pPr>
              <a:buFont typeface="Wingdings" panose="05000000000000000000" pitchFamily="2" charset="2"/>
              <a:buNone/>
            </a:pPr>
            <a:endParaRPr lang="pt-BR" altLang="pt-BR" sz="2200">
              <a:solidFill>
                <a:schemeClr val="tx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>
              <a:buFont typeface="Wingdings" panose="05000000000000000000" pitchFamily="2" charset="2"/>
              <a:buNone/>
            </a:pPr>
            <a:endParaRPr lang="pt-BR" altLang="pt-BR" sz="2200">
              <a:solidFill>
                <a:schemeClr val="tx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>
              <a:buFont typeface="Wingdings" panose="05000000000000000000" pitchFamily="2" charset="2"/>
              <a:buNone/>
            </a:pPr>
            <a:endParaRPr lang="pt-BR" altLang="pt-BR" sz="2200">
              <a:solidFill>
                <a:schemeClr val="tx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Retângulo 2">
            <a:extLst>
              <a:ext uri="{FF2B5EF4-FFF2-40B4-BE49-F238E27FC236}">
                <a16:creationId xmlns:a16="http://schemas.microsoft.com/office/drawing/2014/main" xmlns="" id="{AE8C99ED-6BD5-4061-835C-EDD371D434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8077" y="2576956"/>
            <a:ext cx="5184775" cy="280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pt-BR" altLang="pt-BR" sz="2200" b="1" dirty="0">
                <a:latin typeface="Tahoma" panose="020B0604030504040204" pitchFamily="34" charset="0"/>
              </a:rPr>
              <a:t>Exemplo:</a:t>
            </a:r>
          </a:p>
          <a:p>
            <a:pPr eaLnBrk="1" hangingPunct="1"/>
            <a:r>
              <a:rPr lang="pt-BR" altLang="pt-BR" sz="2200" b="1" dirty="0">
                <a:latin typeface="Tahoma" panose="020B0604030504040204" pitchFamily="34" charset="0"/>
              </a:rPr>
              <a:t>  escolha</a:t>
            </a:r>
            <a:r>
              <a:rPr lang="pt-BR" altLang="pt-BR" sz="2200" dirty="0">
                <a:latin typeface="Tahoma" panose="020B0604030504040204" pitchFamily="34" charset="0"/>
              </a:rPr>
              <a:t>  </a:t>
            </a:r>
            <a:r>
              <a:rPr lang="pt-BR" altLang="pt-BR" sz="2200" b="1" dirty="0" err="1">
                <a:solidFill>
                  <a:srgbClr val="FF0000"/>
                </a:solidFill>
                <a:latin typeface="Tahoma" panose="020B0604030504040204" pitchFamily="34" charset="0"/>
              </a:rPr>
              <a:t>mes</a:t>
            </a:r>
            <a:endParaRPr lang="pt-BR" altLang="pt-BR" sz="2200" b="1" dirty="0">
              <a:latin typeface="Tahoma" panose="020B0604030504040204" pitchFamily="34" charset="0"/>
            </a:endParaRPr>
          </a:p>
          <a:p>
            <a:pPr eaLnBrk="1" hangingPunct="1"/>
            <a:r>
              <a:rPr lang="pt-BR" altLang="pt-BR" sz="2200" dirty="0">
                <a:latin typeface="Tahoma" panose="020B0604030504040204" pitchFamily="34" charset="0"/>
              </a:rPr>
              <a:t>	   caso 1 :  escreva (“Janeiro”)</a:t>
            </a:r>
          </a:p>
          <a:p>
            <a:pPr eaLnBrk="1" hangingPunct="1"/>
            <a:r>
              <a:rPr lang="pt-BR" altLang="pt-BR" sz="2200" dirty="0">
                <a:latin typeface="Tahoma" panose="020B0604030504040204" pitchFamily="34" charset="0"/>
              </a:rPr>
              <a:t>        caso 2 :  escreva (“Fevereiro”)</a:t>
            </a:r>
          </a:p>
          <a:p>
            <a:pPr eaLnBrk="1" hangingPunct="1"/>
            <a:r>
              <a:rPr lang="pt-BR" altLang="pt-BR" sz="2200" dirty="0">
                <a:latin typeface="Tahoma" panose="020B0604030504040204" pitchFamily="34" charset="0"/>
              </a:rPr>
              <a:t>        caso 3 :  escreva (“Março”)</a:t>
            </a:r>
          </a:p>
          <a:p>
            <a:pPr eaLnBrk="1" hangingPunct="1"/>
            <a:r>
              <a:rPr lang="pt-BR" altLang="pt-BR" sz="2200" dirty="0">
                <a:latin typeface="Tahoma" panose="020B0604030504040204" pitchFamily="34" charset="0"/>
              </a:rPr>
              <a:t>               ...                 </a:t>
            </a:r>
          </a:p>
          <a:p>
            <a:pPr eaLnBrk="1" hangingPunct="1"/>
            <a:r>
              <a:rPr lang="pt-BR" altLang="pt-BR" sz="2200" dirty="0">
                <a:latin typeface="Tahoma" panose="020B0604030504040204" pitchFamily="34" charset="0"/>
              </a:rPr>
              <a:t>        caso 12 : escreva (“Dezembro”)</a:t>
            </a:r>
          </a:p>
          <a:p>
            <a:pPr eaLnBrk="1" hangingPunct="1"/>
            <a:r>
              <a:rPr lang="pt-BR" altLang="pt-BR" sz="2200" dirty="0">
                <a:latin typeface="Tahoma" panose="020B0604030504040204" pitchFamily="34" charset="0"/>
              </a:rPr>
              <a:t>  </a:t>
            </a:r>
            <a:r>
              <a:rPr lang="pt-BR" altLang="pt-BR" sz="2200" b="1" dirty="0" err="1">
                <a:latin typeface="Tahoma" panose="020B0604030504040204" pitchFamily="34" charset="0"/>
              </a:rPr>
              <a:t>fimescolha</a:t>
            </a:r>
            <a:endParaRPr lang="pt-BR" altLang="pt-BR" sz="2200" b="1" dirty="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7097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8A25BF79-9ED2-4290-8C48-1AB107B674E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8A549F5-BF47-4351-BA22-B5991998447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>
            <a:off x="-1" y="0"/>
            <a:ext cx="2921728" cy="6858000"/>
          </a:xfrm>
          <a:custGeom>
            <a:avLst/>
            <a:gdLst>
              <a:gd name="connsiteX0" fmla="*/ 0 w 2921728"/>
              <a:gd name="connsiteY0" fmla="*/ 0 h 6858000"/>
              <a:gd name="connsiteX1" fmla="*/ 2035903 w 2921728"/>
              <a:gd name="connsiteY1" fmla="*/ 0 h 6858000"/>
              <a:gd name="connsiteX2" fmla="*/ 2202677 w 2921728"/>
              <a:gd name="connsiteY2" fmla="*/ 0 h 6858000"/>
              <a:gd name="connsiteX3" fmla="*/ 2745516 w 2921728"/>
              <a:gd name="connsiteY3" fmla="*/ 0 h 6858000"/>
              <a:gd name="connsiteX4" fmla="*/ 2747103 w 2921728"/>
              <a:gd name="connsiteY4" fmla="*/ 68263 h 6858000"/>
              <a:gd name="connsiteX5" fmla="*/ 2755041 w 2921728"/>
              <a:gd name="connsiteY5" fmla="*/ 128588 h 6858000"/>
              <a:gd name="connsiteX6" fmla="*/ 2766153 w 2921728"/>
              <a:gd name="connsiteY6" fmla="*/ 180975 h 6858000"/>
              <a:gd name="connsiteX7" fmla="*/ 2780441 w 2921728"/>
              <a:gd name="connsiteY7" fmla="*/ 227013 h 6858000"/>
              <a:gd name="connsiteX8" fmla="*/ 2796316 w 2921728"/>
              <a:gd name="connsiteY8" fmla="*/ 268288 h 6858000"/>
              <a:gd name="connsiteX9" fmla="*/ 2815366 w 2921728"/>
              <a:gd name="connsiteY9" fmla="*/ 304800 h 6858000"/>
              <a:gd name="connsiteX10" fmla="*/ 2834416 w 2921728"/>
              <a:gd name="connsiteY10" fmla="*/ 342900 h 6858000"/>
              <a:gd name="connsiteX11" fmla="*/ 2853466 w 2921728"/>
              <a:gd name="connsiteY11" fmla="*/ 381000 h 6858000"/>
              <a:gd name="connsiteX12" fmla="*/ 2869341 w 2921728"/>
              <a:gd name="connsiteY12" fmla="*/ 417513 h 6858000"/>
              <a:gd name="connsiteX13" fmla="*/ 2885216 w 2921728"/>
              <a:gd name="connsiteY13" fmla="*/ 458788 h 6858000"/>
              <a:gd name="connsiteX14" fmla="*/ 2901091 w 2921728"/>
              <a:gd name="connsiteY14" fmla="*/ 504825 h 6858000"/>
              <a:gd name="connsiteX15" fmla="*/ 2912203 w 2921728"/>
              <a:gd name="connsiteY15" fmla="*/ 557213 h 6858000"/>
              <a:gd name="connsiteX16" fmla="*/ 2918553 w 2921728"/>
              <a:gd name="connsiteY16" fmla="*/ 617538 h 6858000"/>
              <a:gd name="connsiteX17" fmla="*/ 2921728 w 2921728"/>
              <a:gd name="connsiteY17" fmla="*/ 685800 h 6858000"/>
              <a:gd name="connsiteX18" fmla="*/ 2918553 w 2921728"/>
              <a:gd name="connsiteY18" fmla="*/ 754063 h 6858000"/>
              <a:gd name="connsiteX19" fmla="*/ 2912203 w 2921728"/>
              <a:gd name="connsiteY19" fmla="*/ 814388 h 6858000"/>
              <a:gd name="connsiteX20" fmla="*/ 2901091 w 2921728"/>
              <a:gd name="connsiteY20" fmla="*/ 866775 h 6858000"/>
              <a:gd name="connsiteX21" fmla="*/ 2885216 w 2921728"/>
              <a:gd name="connsiteY21" fmla="*/ 912813 h 6858000"/>
              <a:gd name="connsiteX22" fmla="*/ 2869341 w 2921728"/>
              <a:gd name="connsiteY22" fmla="*/ 954088 h 6858000"/>
              <a:gd name="connsiteX23" fmla="*/ 2853466 w 2921728"/>
              <a:gd name="connsiteY23" fmla="*/ 990600 h 6858000"/>
              <a:gd name="connsiteX24" fmla="*/ 2834416 w 2921728"/>
              <a:gd name="connsiteY24" fmla="*/ 1028700 h 6858000"/>
              <a:gd name="connsiteX25" fmla="*/ 2815366 w 2921728"/>
              <a:gd name="connsiteY25" fmla="*/ 1066800 h 6858000"/>
              <a:gd name="connsiteX26" fmla="*/ 2796316 w 2921728"/>
              <a:gd name="connsiteY26" fmla="*/ 1103313 h 6858000"/>
              <a:gd name="connsiteX27" fmla="*/ 2780441 w 2921728"/>
              <a:gd name="connsiteY27" fmla="*/ 1144588 h 6858000"/>
              <a:gd name="connsiteX28" fmla="*/ 2766153 w 2921728"/>
              <a:gd name="connsiteY28" fmla="*/ 1190625 h 6858000"/>
              <a:gd name="connsiteX29" fmla="*/ 2755041 w 2921728"/>
              <a:gd name="connsiteY29" fmla="*/ 1243013 h 6858000"/>
              <a:gd name="connsiteX30" fmla="*/ 2747103 w 2921728"/>
              <a:gd name="connsiteY30" fmla="*/ 1303338 h 6858000"/>
              <a:gd name="connsiteX31" fmla="*/ 2745516 w 2921728"/>
              <a:gd name="connsiteY31" fmla="*/ 1371600 h 6858000"/>
              <a:gd name="connsiteX32" fmla="*/ 2747103 w 2921728"/>
              <a:gd name="connsiteY32" fmla="*/ 1439863 h 6858000"/>
              <a:gd name="connsiteX33" fmla="*/ 2755041 w 2921728"/>
              <a:gd name="connsiteY33" fmla="*/ 1500188 h 6858000"/>
              <a:gd name="connsiteX34" fmla="*/ 2766153 w 2921728"/>
              <a:gd name="connsiteY34" fmla="*/ 1552575 h 6858000"/>
              <a:gd name="connsiteX35" fmla="*/ 2780441 w 2921728"/>
              <a:gd name="connsiteY35" fmla="*/ 1598613 h 6858000"/>
              <a:gd name="connsiteX36" fmla="*/ 2796316 w 2921728"/>
              <a:gd name="connsiteY36" fmla="*/ 1639888 h 6858000"/>
              <a:gd name="connsiteX37" fmla="*/ 2815366 w 2921728"/>
              <a:gd name="connsiteY37" fmla="*/ 1676400 h 6858000"/>
              <a:gd name="connsiteX38" fmla="*/ 2834416 w 2921728"/>
              <a:gd name="connsiteY38" fmla="*/ 1714500 h 6858000"/>
              <a:gd name="connsiteX39" fmla="*/ 2853466 w 2921728"/>
              <a:gd name="connsiteY39" fmla="*/ 1752600 h 6858000"/>
              <a:gd name="connsiteX40" fmla="*/ 2869341 w 2921728"/>
              <a:gd name="connsiteY40" fmla="*/ 1789113 h 6858000"/>
              <a:gd name="connsiteX41" fmla="*/ 2885216 w 2921728"/>
              <a:gd name="connsiteY41" fmla="*/ 1830388 h 6858000"/>
              <a:gd name="connsiteX42" fmla="*/ 2901091 w 2921728"/>
              <a:gd name="connsiteY42" fmla="*/ 1876425 h 6858000"/>
              <a:gd name="connsiteX43" fmla="*/ 2912203 w 2921728"/>
              <a:gd name="connsiteY43" fmla="*/ 1928813 h 6858000"/>
              <a:gd name="connsiteX44" fmla="*/ 2918553 w 2921728"/>
              <a:gd name="connsiteY44" fmla="*/ 1989138 h 6858000"/>
              <a:gd name="connsiteX45" fmla="*/ 2921728 w 2921728"/>
              <a:gd name="connsiteY45" fmla="*/ 2057400 h 6858000"/>
              <a:gd name="connsiteX46" fmla="*/ 2918553 w 2921728"/>
              <a:gd name="connsiteY46" fmla="*/ 2125663 h 6858000"/>
              <a:gd name="connsiteX47" fmla="*/ 2912203 w 2921728"/>
              <a:gd name="connsiteY47" fmla="*/ 2185988 h 6858000"/>
              <a:gd name="connsiteX48" fmla="*/ 2901091 w 2921728"/>
              <a:gd name="connsiteY48" fmla="*/ 2238375 h 6858000"/>
              <a:gd name="connsiteX49" fmla="*/ 2885216 w 2921728"/>
              <a:gd name="connsiteY49" fmla="*/ 2284413 h 6858000"/>
              <a:gd name="connsiteX50" fmla="*/ 2869341 w 2921728"/>
              <a:gd name="connsiteY50" fmla="*/ 2325688 h 6858000"/>
              <a:gd name="connsiteX51" fmla="*/ 2853466 w 2921728"/>
              <a:gd name="connsiteY51" fmla="*/ 2362200 h 6858000"/>
              <a:gd name="connsiteX52" fmla="*/ 2834416 w 2921728"/>
              <a:gd name="connsiteY52" fmla="*/ 2400300 h 6858000"/>
              <a:gd name="connsiteX53" fmla="*/ 2815366 w 2921728"/>
              <a:gd name="connsiteY53" fmla="*/ 2438400 h 6858000"/>
              <a:gd name="connsiteX54" fmla="*/ 2796316 w 2921728"/>
              <a:gd name="connsiteY54" fmla="*/ 2474913 h 6858000"/>
              <a:gd name="connsiteX55" fmla="*/ 2780441 w 2921728"/>
              <a:gd name="connsiteY55" fmla="*/ 2516188 h 6858000"/>
              <a:gd name="connsiteX56" fmla="*/ 2766153 w 2921728"/>
              <a:gd name="connsiteY56" fmla="*/ 2562225 h 6858000"/>
              <a:gd name="connsiteX57" fmla="*/ 2755041 w 2921728"/>
              <a:gd name="connsiteY57" fmla="*/ 2614613 h 6858000"/>
              <a:gd name="connsiteX58" fmla="*/ 2747103 w 2921728"/>
              <a:gd name="connsiteY58" fmla="*/ 2674938 h 6858000"/>
              <a:gd name="connsiteX59" fmla="*/ 2745516 w 2921728"/>
              <a:gd name="connsiteY59" fmla="*/ 2743200 h 6858000"/>
              <a:gd name="connsiteX60" fmla="*/ 2747103 w 2921728"/>
              <a:gd name="connsiteY60" fmla="*/ 2811463 h 6858000"/>
              <a:gd name="connsiteX61" fmla="*/ 2755041 w 2921728"/>
              <a:gd name="connsiteY61" fmla="*/ 2871788 h 6858000"/>
              <a:gd name="connsiteX62" fmla="*/ 2766153 w 2921728"/>
              <a:gd name="connsiteY62" fmla="*/ 2924175 h 6858000"/>
              <a:gd name="connsiteX63" fmla="*/ 2780441 w 2921728"/>
              <a:gd name="connsiteY63" fmla="*/ 2970213 h 6858000"/>
              <a:gd name="connsiteX64" fmla="*/ 2796316 w 2921728"/>
              <a:gd name="connsiteY64" fmla="*/ 3011488 h 6858000"/>
              <a:gd name="connsiteX65" fmla="*/ 2815366 w 2921728"/>
              <a:gd name="connsiteY65" fmla="*/ 3048000 h 6858000"/>
              <a:gd name="connsiteX66" fmla="*/ 2834416 w 2921728"/>
              <a:gd name="connsiteY66" fmla="*/ 3086100 h 6858000"/>
              <a:gd name="connsiteX67" fmla="*/ 2853466 w 2921728"/>
              <a:gd name="connsiteY67" fmla="*/ 3124200 h 6858000"/>
              <a:gd name="connsiteX68" fmla="*/ 2869341 w 2921728"/>
              <a:gd name="connsiteY68" fmla="*/ 3160713 h 6858000"/>
              <a:gd name="connsiteX69" fmla="*/ 2885216 w 2921728"/>
              <a:gd name="connsiteY69" fmla="*/ 3201988 h 6858000"/>
              <a:gd name="connsiteX70" fmla="*/ 2901091 w 2921728"/>
              <a:gd name="connsiteY70" fmla="*/ 3248025 h 6858000"/>
              <a:gd name="connsiteX71" fmla="*/ 2912203 w 2921728"/>
              <a:gd name="connsiteY71" fmla="*/ 3300413 h 6858000"/>
              <a:gd name="connsiteX72" fmla="*/ 2918553 w 2921728"/>
              <a:gd name="connsiteY72" fmla="*/ 3360738 h 6858000"/>
              <a:gd name="connsiteX73" fmla="*/ 2921728 w 2921728"/>
              <a:gd name="connsiteY73" fmla="*/ 3427413 h 6858000"/>
              <a:gd name="connsiteX74" fmla="*/ 2918553 w 2921728"/>
              <a:gd name="connsiteY74" fmla="*/ 3497263 h 6858000"/>
              <a:gd name="connsiteX75" fmla="*/ 2912203 w 2921728"/>
              <a:gd name="connsiteY75" fmla="*/ 3557588 h 6858000"/>
              <a:gd name="connsiteX76" fmla="*/ 2901091 w 2921728"/>
              <a:gd name="connsiteY76" fmla="*/ 3609975 h 6858000"/>
              <a:gd name="connsiteX77" fmla="*/ 2885216 w 2921728"/>
              <a:gd name="connsiteY77" fmla="*/ 3656013 h 6858000"/>
              <a:gd name="connsiteX78" fmla="*/ 2869341 w 2921728"/>
              <a:gd name="connsiteY78" fmla="*/ 3697288 h 6858000"/>
              <a:gd name="connsiteX79" fmla="*/ 2853466 w 2921728"/>
              <a:gd name="connsiteY79" fmla="*/ 3733800 h 6858000"/>
              <a:gd name="connsiteX80" fmla="*/ 2834416 w 2921728"/>
              <a:gd name="connsiteY80" fmla="*/ 3771900 h 6858000"/>
              <a:gd name="connsiteX81" fmla="*/ 2815366 w 2921728"/>
              <a:gd name="connsiteY81" fmla="*/ 3810000 h 6858000"/>
              <a:gd name="connsiteX82" fmla="*/ 2796316 w 2921728"/>
              <a:gd name="connsiteY82" fmla="*/ 3846513 h 6858000"/>
              <a:gd name="connsiteX83" fmla="*/ 2780441 w 2921728"/>
              <a:gd name="connsiteY83" fmla="*/ 3887788 h 6858000"/>
              <a:gd name="connsiteX84" fmla="*/ 2766153 w 2921728"/>
              <a:gd name="connsiteY84" fmla="*/ 3933825 h 6858000"/>
              <a:gd name="connsiteX85" fmla="*/ 2755041 w 2921728"/>
              <a:gd name="connsiteY85" fmla="*/ 3986213 h 6858000"/>
              <a:gd name="connsiteX86" fmla="*/ 2747103 w 2921728"/>
              <a:gd name="connsiteY86" fmla="*/ 4046538 h 6858000"/>
              <a:gd name="connsiteX87" fmla="*/ 2745516 w 2921728"/>
              <a:gd name="connsiteY87" fmla="*/ 4114800 h 6858000"/>
              <a:gd name="connsiteX88" fmla="*/ 2747103 w 2921728"/>
              <a:gd name="connsiteY88" fmla="*/ 4183063 h 6858000"/>
              <a:gd name="connsiteX89" fmla="*/ 2755041 w 2921728"/>
              <a:gd name="connsiteY89" fmla="*/ 4243388 h 6858000"/>
              <a:gd name="connsiteX90" fmla="*/ 2766153 w 2921728"/>
              <a:gd name="connsiteY90" fmla="*/ 4295775 h 6858000"/>
              <a:gd name="connsiteX91" fmla="*/ 2780441 w 2921728"/>
              <a:gd name="connsiteY91" fmla="*/ 4341813 h 6858000"/>
              <a:gd name="connsiteX92" fmla="*/ 2796316 w 2921728"/>
              <a:gd name="connsiteY92" fmla="*/ 4383088 h 6858000"/>
              <a:gd name="connsiteX93" fmla="*/ 2815366 w 2921728"/>
              <a:gd name="connsiteY93" fmla="*/ 4419600 h 6858000"/>
              <a:gd name="connsiteX94" fmla="*/ 2853466 w 2921728"/>
              <a:gd name="connsiteY94" fmla="*/ 4495800 h 6858000"/>
              <a:gd name="connsiteX95" fmla="*/ 2869341 w 2921728"/>
              <a:gd name="connsiteY95" fmla="*/ 4532313 h 6858000"/>
              <a:gd name="connsiteX96" fmla="*/ 2885216 w 2921728"/>
              <a:gd name="connsiteY96" fmla="*/ 4573588 h 6858000"/>
              <a:gd name="connsiteX97" fmla="*/ 2901091 w 2921728"/>
              <a:gd name="connsiteY97" fmla="*/ 4619625 h 6858000"/>
              <a:gd name="connsiteX98" fmla="*/ 2912203 w 2921728"/>
              <a:gd name="connsiteY98" fmla="*/ 4672013 h 6858000"/>
              <a:gd name="connsiteX99" fmla="*/ 2918553 w 2921728"/>
              <a:gd name="connsiteY99" fmla="*/ 4732338 h 6858000"/>
              <a:gd name="connsiteX100" fmla="*/ 2921728 w 2921728"/>
              <a:gd name="connsiteY100" fmla="*/ 4800600 h 6858000"/>
              <a:gd name="connsiteX101" fmla="*/ 2918553 w 2921728"/>
              <a:gd name="connsiteY101" fmla="*/ 4868863 h 6858000"/>
              <a:gd name="connsiteX102" fmla="*/ 2912203 w 2921728"/>
              <a:gd name="connsiteY102" fmla="*/ 4929188 h 6858000"/>
              <a:gd name="connsiteX103" fmla="*/ 2901091 w 2921728"/>
              <a:gd name="connsiteY103" fmla="*/ 4981575 h 6858000"/>
              <a:gd name="connsiteX104" fmla="*/ 2885216 w 2921728"/>
              <a:gd name="connsiteY104" fmla="*/ 5027613 h 6858000"/>
              <a:gd name="connsiteX105" fmla="*/ 2869341 w 2921728"/>
              <a:gd name="connsiteY105" fmla="*/ 5068888 h 6858000"/>
              <a:gd name="connsiteX106" fmla="*/ 2853466 w 2921728"/>
              <a:gd name="connsiteY106" fmla="*/ 5105400 h 6858000"/>
              <a:gd name="connsiteX107" fmla="*/ 2834416 w 2921728"/>
              <a:gd name="connsiteY107" fmla="*/ 5143500 h 6858000"/>
              <a:gd name="connsiteX108" fmla="*/ 2815366 w 2921728"/>
              <a:gd name="connsiteY108" fmla="*/ 5181600 h 6858000"/>
              <a:gd name="connsiteX109" fmla="*/ 2796316 w 2921728"/>
              <a:gd name="connsiteY109" fmla="*/ 5218113 h 6858000"/>
              <a:gd name="connsiteX110" fmla="*/ 2780441 w 2921728"/>
              <a:gd name="connsiteY110" fmla="*/ 5259388 h 6858000"/>
              <a:gd name="connsiteX111" fmla="*/ 2766153 w 2921728"/>
              <a:gd name="connsiteY111" fmla="*/ 5305425 h 6858000"/>
              <a:gd name="connsiteX112" fmla="*/ 2755041 w 2921728"/>
              <a:gd name="connsiteY112" fmla="*/ 5357813 h 6858000"/>
              <a:gd name="connsiteX113" fmla="*/ 2747103 w 2921728"/>
              <a:gd name="connsiteY113" fmla="*/ 5418138 h 6858000"/>
              <a:gd name="connsiteX114" fmla="*/ 2745516 w 2921728"/>
              <a:gd name="connsiteY114" fmla="*/ 5486400 h 6858000"/>
              <a:gd name="connsiteX115" fmla="*/ 2747103 w 2921728"/>
              <a:gd name="connsiteY115" fmla="*/ 5554663 h 6858000"/>
              <a:gd name="connsiteX116" fmla="*/ 2755041 w 2921728"/>
              <a:gd name="connsiteY116" fmla="*/ 5614988 h 6858000"/>
              <a:gd name="connsiteX117" fmla="*/ 2766153 w 2921728"/>
              <a:gd name="connsiteY117" fmla="*/ 5667375 h 6858000"/>
              <a:gd name="connsiteX118" fmla="*/ 2780441 w 2921728"/>
              <a:gd name="connsiteY118" fmla="*/ 5713413 h 6858000"/>
              <a:gd name="connsiteX119" fmla="*/ 2796316 w 2921728"/>
              <a:gd name="connsiteY119" fmla="*/ 5754688 h 6858000"/>
              <a:gd name="connsiteX120" fmla="*/ 2815366 w 2921728"/>
              <a:gd name="connsiteY120" fmla="*/ 5791200 h 6858000"/>
              <a:gd name="connsiteX121" fmla="*/ 2834416 w 2921728"/>
              <a:gd name="connsiteY121" fmla="*/ 5829300 h 6858000"/>
              <a:gd name="connsiteX122" fmla="*/ 2853466 w 2921728"/>
              <a:gd name="connsiteY122" fmla="*/ 5867400 h 6858000"/>
              <a:gd name="connsiteX123" fmla="*/ 2869341 w 2921728"/>
              <a:gd name="connsiteY123" fmla="*/ 5903913 h 6858000"/>
              <a:gd name="connsiteX124" fmla="*/ 2885216 w 2921728"/>
              <a:gd name="connsiteY124" fmla="*/ 5945188 h 6858000"/>
              <a:gd name="connsiteX125" fmla="*/ 2901091 w 2921728"/>
              <a:gd name="connsiteY125" fmla="*/ 5991225 h 6858000"/>
              <a:gd name="connsiteX126" fmla="*/ 2912203 w 2921728"/>
              <a:gd name="connsiteY126" fmla="*/ 6043613 h 6858000"/>
              <a:gd name="connsiteX127" fmla="*/ 2918553 w 2921728"/>
              <a:gd name="connsiteY127" fmla="*/ 6103938 h 6858000"/>
              <a:gd name="connsiteX128" fmla="*/ 2921728 w 2921728"/>
              <a:gd name="connsiteY128" fmla="*/ 6172200 h 6858000"/>
              <a:gd name="connsiteX129" fmla="*/ 2918553 w 2921728"/>
              <a:gd name="connsiteY129" fmla="*/ 6240463 h 6858000"/>
              <a:gd name="connsiteX130" fmla="*/ 2912203 w 2921728"/>
              <a:gd name="connsiteY130" fmla="*/ 6300788 h 6858000"/>
              <a:gd name="connsiteX131" fmla="*/ 2901091 w 2921728"/>
              <a:gd name="connsiteY131" fmla="*/ 6353175 h 6858000"/>
              <a:gd name="connsiteX132" fmla="*/ 2885216 w 2921728"/>
              <a:gd name="connsiteY132" fmla="*/ 6399213 h 6858000"/>
              <a:gd name="connsiteX133" fmla="*/ 2869341 w 2921728"/>
              <a:gd name="connsiteY133" fmla="*/ 6440488 h 6858000"/>
              <a:gd name="connsiteX134" fmla="*/ 2853466 w 2921728"/>
              <a:gd name="connsiteY134" fmla="*/ 6477000 h 6858000"/>
              <a:gd name="connsiteX135" fmla="*/ 2834416 w 2921728"/>
              <a:gd name="connsiteY135" fmla="*/ 6515100 h 6858000"/>
              <a:gd name="connsiteX136" fmla="*/ 2815366 w 2921728"/>
              <a:gd name="connsiteY136" fmla="*/ 6553200 h 6858000"/>
              <a:gd name="connsiteX137" fmla="*/ 2796316 w 2921728"/>
              <a:gd name="connsiteY137" fmla="*/ 6589713 h 6858000"/>
              <a:gd name="connsiteX138" fmla="*/ 2780441 w 2921728"/>
              <a:gd name="connsiteY138" fmla="*/ 6630988 h 6858000"/>
              <a:gd name="connsiteX139" fmla="*/ 2766153 w 2921728"/>
              <a:gd name="connsiteY139" fmla="*/ 6677025 h 6858000"/>
              <a:gd name="connsiteX140" fmla="*/ 2755041 w 2921728"/>
              <a:gd name="connsiteY140" fmla="*/ 6729413 h 6858000"/>
              <a:gd name="connsiteX141" fmla="*/ 2747103 w 2921728"/>
              <a:gd name="connsiteY141" fmla="*/ 6789738 h 6858000"/>
              <a:gd name="connsiteX142" fmla="*/ 2745516 w 2921728"/>
              <a:gd name="connsiteY142" fmla="*/ 6858000 h 6858000"/>
              <a:gd name="connsiteX143" fmla="*/ 2202677 w 2921728"/>
              <a:gd name="connsiteY143" fmla="*/ 6858000 h 6858000"/>
              <a:gd name="connsiteX144" fmla="*/ 2035903 w 2921728"/>
              <a:gd name="connsiteY144" fmla="*/ 6858000 h 6858000"/>
              <a:gd name="connsiteX145" fmla="*/ 0 w 2921728"/>
              <a:gd name="connsiteY14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</a:cxnLst>
            <a:rect l="l" t="t" r="r" b="b"/>
            <a:pathLst>
              <a:path w="2921728" h="6858000">
                <a:moveTo>
                  <a:pt x="0" y="0"/>
                </a:moveTo>
                <a:lnTo>
                  <a:pt x="2035903" y="0"/>
                </a:lnTo>
                <a:lnTo>
                  <a:pt x="2202677" y="0"/>
                </a:lnTo>
                <a:lnTo>
                  <a:pt x="2745516" y="0"/>
                </a:lnTo>
                <a:lnTo>
                  <a:pt x="2747103" y="68263"/>
                </a:lnTo>
                <a:lnTo>
                  <a:pt x="2755041" y="128588"/>
                </a:lnTo>
                <a:lnTo>
                  <a:pt x="2766153" y="180975"/>
                </a:lnTo>
                <a:lnTo>
                  <a:pt x="2780441" y="227013"/>
                </a:lnTo>
                <a:lnTo>
                  <a:pt x="2796316" y="268288"/>
                </a:lnTo>
                <a:lnTo>
                  <a:pt x="2815366" y="304800"/>
                </a:lnTo>
                <a:lnTo>
                  <a:pt x="2834416" y="342900"/>
                </a:lnTo>
                <a:lnTo>
                  <a:pt x="2853466" y="381000"/>
                </a:lnTo>
                <a:lnTo>
                  <a:pt x="2869341" y="417513"/>
                </a:lnTo>
                <a:lnTo>
                  <a:pt x="2885216" y="458788"/>
                </a:lnTo>
                <a:lnTo>
                  <a:pt x="2901091" y="504825"/>
                </a:lnTo>
                <a:lnTo>
                  <a:pt x="2912203" y="557213"/>
                </a:lnTo>
                <a:lnTo>
                  <a:pt x="2918553" y="617538"/>
                </a:lnTo>
                <a:lnTo>
                  <a:pt x="2921728" y="685800"/>
                </a:lnTo>
                <a:lnTo>
                  <a:pt x="2918553" y="754063"/>
                </a:lnTo>
                <a:lnTo>
                  <a:pt x="2912203" y="814388"/>
                </a:lnTo>
                <a:lnTo>
                  <a:pt x="2901091" y="866775"/>
                </a:lnTo>
                <a:lnTo>
                  <a:pt x="2885216" y="912813"/>
                </a:lnTo>
                <a:lnTo>
                  <a:pt x="2869341" y="954088"/>
                </a:lnTo>
                <a:lnTo>
                  <a:pt x="2853466" y="990600"/>
                </a:lnTo>
                <a:lnTo>
                  <a:pt x="2834416" y="1028700"/>
                </a:lnTo>
                <a:lnTo>
                  <a:pt x="2815366" y="1066800"/>
                </a:lnTo>
                <a:lnTo>
                  <a:pt x="2796316" y="1103313"/>
                </a:lnTo>
                <a:lnTo>
                  <a:pt x="2780441" y="1144588"/>
                </a:lnTo>
                <a:lnTo>
                  <a:pt x="2766153" y="1190625"/>
                </a:lnTo>
                <a:lnTo>
                  <a:pt x="2755041" y="1243013"/>
                </a:lnTo>
                <a:lnTo>
                  <a:pt x="2747103" y="1303338"/>
                </a:lnTo>
                <a:lnTo>
                  <a:pt x="2745516" y="1371600"/>
                </a:lnTo>
                <a:lnTo>
                  <a:pt x="2747103" y="1439863"/>
                </a:lnTo>
                <a:lnTo>
                  <a:pt x="2755041" y="1500188"/>
                </a:lnTo>
                <a:lnTo>
                  <a:pt x="2766153" y="1552575"/>
                </a:lnTo>
                <a:lnTo>
                  <a:pt x="2780441" y="1598613"/>
                </a:lnTo>
                <a:lnTo>
                  <a:pt x="2796316" y="1639888"/>
                </a:lnTo>
                <a:lnTo>
                  <a:pt x="2815366" y="1676400"/>
                </a:lnTo>
                <a:lnTo>
                  <a:pt x="2834416" y="1714500"/>
                </a:lnTo>
                <a:lnTo>
                  <a:pt x="2853466" y="1752600"/>
                </a:lnTo>
                <a:lnTo>
                  <a:pt x="2869341" y="1789113"/>
                </a:lnTo>
                <a:lnTo>
                  <a:pt x="2885216" y="1830388"/>
                </a:lnTo>
                <a:lnTo>
                  <a:pt x="2901091" y="1876425"/>
                </a:lnTo>
                <a:lnTo>
                  <a:pt x="2912203" y="1928813"/>
                </a:lnTo>
                <a:lnTo>
                  <a:pt x="2918553" y="1989138"/>
                </a:lnTo>
                <a:lnTo>
                  <a:pt x="2921728" y="2057400"/>
                </a:lnTo>
                <a:lnTo>
                  <a:pt x="2918553" y="2125663"/>
                </a:lnTo>
                <a:lnTo>
                  <a:pt x="2912203" y="2185988"/>
                </a:lnTo>
                <a:lnTo>
                  <a:pt x="2901091" y="2238375"/>
                </a:lnTo>
                <a:lnTo>
                  <a:pt x="2885216" y="2284413"/>
                </a:lnTo>
                <a:lnTo>
                  <a:pt x="2869341" y="2325688"/>
                </a:lnTo>
                <a:lnTo>
                  <a:pt x="2853466" y="2362200"/>
                </a:lnTo>
                <a:lnTo>
                  <a:pt x="2834416" y="2400300"/>
                </a:lnTo>
                <a:lnTo>
                  <a:pt x="2815366" y="2438400"/>
                </a:lnTo>
                <a:lnTo>
                  <a:pt x="2796316" y="2474913"/>
                </a:lnTo>
                <a:lnTo>
                  <a:pt x="2780441" y="2516188"/>
                </a:lnTo>
                <a:lnTo>
                  <a:pt x="2766153" y="2562225"/>
                </a:lnTo>
                <a:lnTo>
                  <a:pt x="2755041" y="2614613"/>
                </a:lnTo>
                <a:lnTo>
                  <a:pt x="2747103" y="2674938"/>
                </a:lnTo>
                <a:lnTo>
                  <a:pt x="2745516" y="2743200"/>
                </a:lnTo>
                <a:lnTo>
                  <a:pt x="2747103" y="2811463"/>
                </a:lnTo>
                <a:lnTo>
                  <a:pt x="2755041" y="2871788"/>
                </a:lnTo>
                <a:lnTo>
                  <a:pt x="2766153" y="2924175"/>
                </a:lnTo>
                <a:lnTo>
                  <a:pt x="2780441" y="2970213"/>
                </a:lnTo>
                <a:lnTo>
                  <a:pt x="2796316" y="3011488"/>
                </a:lnTo>
                <a:lnTo>
                  <a:pt x="2815366" y="3048000"/>
                </a:lnTo>
                <a:lnTo>
                  <a:pt x="2834416" y="3086100"/>
                </a:lnTo>
                <a:lnTo>
                  <a:pt x="2853466" y="3124200"/>
                </a:lnTo>
                <a:lnTo>
                  <a:pt x="2869341" y="3160713"/>
                </a:lnTo>
                <a:lnTo>
                  <a:pt x="2885216" y="3201988"/>
                </a:lnTo>
                <a:lnTo>
                  <a:pt x="2901091" y="3248025"/>
                </a:lnTo>
                <a:lnTo>
                  <a:pt x="2912203" y="3300413"/>
                </a:lnTo>
                <a:lnTo>
                  <a:pt x="2918553" y="3360738"/>
                </a:lnTo>
                <a:lnTo>
                  <a:pt x="2921728" y="3427413"/>
                </a:lnTo>
                <a:lnTo>
                  <a:pt x="2918553" y="3497263"/>
                </a:lnTo>
                <a:lnTo>
                  <a:pt x="2912203" y="3557588"/>
                </a:lnTo>
                <a:lnTo>
                  <a:pt x="2901091" y="3609975"/>
                </a:lnTo>
                <a:lnTo>
                  <a:pt x="2885216" y="3656013"/>
                </a:lnTo>
                <a:lnTo>
                  <a:pt x="2869341" y="3697288"/>
                </a:lnTo>
                <a:lnTo>
                  <a:pt x="2853466" y="3733800"/>
                </a:lnTo>
                <a:lnTo>
                  <a:pt x="2834416" y="3771900"/>
                </a:lnTo>
                <a:lnTo>
                  <a:pt x="2815366" y="3810000"/>
                </a:lnTo>
                <a:lnTo>
                  <a:pt x="2796316" y="3846513"/>
                </a:lnTo>
                <a:lnTo>
                  <a:pt x="2780441" y="3887788"/>
                </a:lnTo>
                <a:lnTo>
                  <a:pt x="2766153" y="3933825"/>
                </a:lnTo>
                <a:lnTo>
                  <a:pt x="2755041" y="3986213"/>
                </a:lnTo>
                <a:lnTo>
                  <a:pt x="2747103" y="4046538"/>
                </a:lnTo>
                <a:lnTo>
                  <a:pt x="2745516" y="4114800"/>
                </a:lnTo>
                <a:lnTo>
                  <a:pt x="2747103" y="4183063"/>
                </a:lnTo>
                <a:lnTo>
                  <a:pt x="2755041" y="4243388"/>
                </a:lnTo>
                <a:lnTo>
                  <a:pt x="2766153" y="4295775"/>
                </a:lnTo>
                <a:lnTo>
                  <a:pt x="2780441" y="4341813"/>
                </a:lnTo>
                <a:lnTo>
                  <a:pt x="2796316" y="4383088"/>
                </a:lnTo>
                <a:lnTo>
                  <a:pt x="2815366" y="4419600"/>
                </a:lnTo>
                <a:lnTo>
                  <a:pt x="2853466" y="4495800"/>
                </a:lnTo>
                <a:lnTo>
                  <a:pt x="2869341" y="4532313"/>
                </a:lnTo>
                <a:lnTo>
                  <a:pt x="2885216" y="4573588"/>
                </a:lnTo>
                <a:lnTo>
                  <a:pt x="2901091" y="4619625"/>
                </a:lnTo>
                <a:lnTo>
                  <a:pt x="2912203" y="4672013"/>
                </a:lnTo>
                <a:lnTo>
                  <a:pt x="2918553" y="4732338"/>
                </a:lnTo>
                <a:lnTo>
                  <a:pt x="2921728" y="4800600"/>
                </a:lnTo>
                <a:lnTo>
                  <a:pt x="2918553" y="4868863"/>
                </a:lnTo>
                <a:lnTo>
                  <a:pt x="2912203" y="4929188"/>
                </a:lnTo>
                <a:lnTo>
                  <a:pt x="2901091" y="4981575"/>
                </a:lnTo>
                <a:lnTo>
                  <a:pt x="2885216" y="5027613"/>
                </a:lnTo>
                <a:lnTo>
                  <a:pt x="2869341" y="5068888"/>
                </a:lnTo>
                <a:lnTo>
                  <a:pt x="2853466" y="5105400"/>
                </a:lnTo>
                <a:lnTo>
                  <a:pt x="2834416" y="5143500"/>
                </a:lnTo>
                <a:lnTo>
                  <a:pt x="2815366" y="5181600"/>
                </a:lnTo>
                <a:lnTo>
                  <a:pt x="2796316" y="5218113"/>
                </a:lnTo>
                <a:lnTo>
                  <a:pt x="2780441" y="5259388"/>
                </a:lnTo>
                <a:lnTo>
                  <a:pt x="2766153" y="5305425"/>
                </a:lnTo>
                <a:lnTo>
                  <a:pt x="2755041" y="5357813"/>
                </a:lnTo>
                <a:lnTo>
                  <a:pt x="2747103" y="5418138"/>
                </a:lnTo>
                <a:lnTo>
                  <a:pt x="2745516" y="5486400"/>
                </a:lnTo>
                <a:lnTo>
                  <a:pt x="2747103" y="5554663"/>
                </a:lnTo>
                <a:lnTo>
                  <a:pt x="2755041" y="5614988"/>
                </a:lnTo>
                <a:lnTo>
                  <a:pt x="2766153" y="5667375"/>
                </a:lnTo>
                <a:lnTo>
                  <a:pt x="2780441" y="5713413"/>
                </a:lnTo>
                <a:lnTo>
                  <a:pt x="2796316" y="5754688"/>
                </a:lnTo>
                <a:lnTo>
                  <a:pt x="2815366" y="5791200"/>
                </a:lnTo>
                <a:lnTo>
                  <a:pt x="2834416" y="5829300"/>
                </a:lnTo>
                <a:lnTo>
                  <a:pt x="2853466" y="5867400"/>
                </a:lnTo>
                <a:lnTo>
                  <a:pt x="2869341" y="5903913"/>
                </a:lnTo>
                <a:lnTo>
                  <a:pt x="2885216" y="5945188"/>
                </a:lnTo>
                <a:lnTo>
                  <a:pt x="2901091" y="5991225"/>
                </a:lnTo>
                <a:lnTo>
                  <a:pt x="2912203" y="6043613"/>
                </a:lnTo>
                <a:lnTo>
                  <a:pt x="2918553" y="6103938"/>
                </a:lnTo>
                <a:lnTo>
                  <a:pt x="2921728" y="6172200"/>
                </a:lnTo>
                <a:lnTo>
                  <a:pt x="2918553" y="6240463"/>
                </a:lnTo>
                <a:lnTo>
                  <a:pt x="2912203" y="6300788"/>
                </a:lnTo>
                <a:lnTo>
                  <a:pt x="2901091" y="6353175"/>
                </a:lnTo>
                <a:lnTo>
                  <a:pt x="2885216" y="6399213"/>
                </a:lnTo>
                <a:lnTo>
                  <a:pt x="2869341" y="6440488"/>
                </a:lnTo>
                <a:lnTo>
                  <a:pt x="2853466" y="6477000"/>
                </a:lnTo>
                <a:lnTo>
                  <a:pt x="2834416" y="6515100"/>
                </a:lnTo>
                <a:lnTo>
                  <a:pt x="2815366" y="6553200"/>
                </a:lnTo>
                <a:lnTo>
                  <a:pt x="2796316" y="6589713"/>
                </a:lnTo>
                <a:lnTo>
                  <a:pt x="2780441" y="6630988"/>
                </a:lnTo>
                <a:lnTo>
                  <a:pt x="2766153" y="6677025"/>
                </a:lnTo>
                <a:lnTo>
                  <a:pt x="2755041" y="6729413"/>
                </a:lnTo>
                <a:lnTo>
                  <a:pt x="2747103" y="6789738"/>
                </a:lnTo>
                <a:lnTo>
                  <a:pt x="2745516" y="6858000"/>
                </a:lnTo>
                <a:lnTo>
                  <a:pt x="2202677" y="6858000"/>
                </a:lnTo>
                <a:lnTo>
                  <a:pt x="203590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C467EAEF-38A1-4DBE-A2A7-C4288EC2564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xmlns="" id="{B95B4876-2C5E-4A49-9F48-C6980237DD3A}"/>
              </a:ext>
            </a:extLst>
          </p:cNvPr>
          <p:cNvSpPr txBox="1">
            <a:spLocks/>
          </p:cNvSpPr>
          <p:nvPr/>
        </p:nvSpPr>
        <p:spPr>
          <a:xfrm>
            <a:off x="2838893" y="1015483"/>
            <a:ext cx="7996238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0000" kern="1200" cap="all" spc="8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pt-BR" altLang="pt-BR"/>
              <a:t>Exercícios</a:t>
            </a:r>
            <a:endParaRPr lang="pt-BR" altLang="pt-BR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xmlns="" id="{D36FB14C-1D72-4E47-A8EE-8CCBFA38784A}"/>
              </a:ext>
            </a:extLst>
          </p:cNvPr>
          <p:cNvSpPr/>
          <p:nvPr/>
        </p:nvSpPr>
        <p:spPr>
          <a:xfrm>
            <a:off x="2648393" y="2490271"/>
            <a:ext cx="7696200" cy="1570037"/>
          </a:xfrm>
          <a:prstGeom prst="rect">
            <a:avLst/>
          </a:prstGeom>
        </p:spPr>
        <p:txBody>
          <a:bodyPr>
            <a:spAutoFit/>
          </a:bodyPr>
          <a:lstStyle/>
          <a:p>
            <a:pPr marL="971550" lvl="1" indent="-514350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AutoNum type="arabicParenR"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  <a:defRPr/>
            </a:pPr>
            <a:r>
              <a:rPr lang="pt-BR" altLang="pt-BR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Escrever um algoritmo para ler o nome de uma pessoa e a idade e verificar de é maior ou menor de idade.</a:t>
            </a:r>
          </a:p>
          <a:p>
            <a:pPr lvl="1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  <a:defRPr/>
            </a:pPr>
            <a:endParaRPr lang="pt-BR" altLang="pt-BR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18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8A25BF79-9ED2-4290-8C48-1AB107B674E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8A549F5-BF47-4351-BA22-B5991998447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>
            <a:off x="-1" y="0"/>
            <a:ext cx="2921728" cy="6858000"/>
          </a:xfrm>
          <a:custGeom>
            <a:avLst/>
            <a:gdLst>
              <a:gd name="connsiteX0" fmla="*/ 0 w 2921728"/>
              <a:gd name="connsiteY0" fmla="*/ 0 h 6858000"/>
              <a:gd name="connsiteX1" fmla="*/ 2035903 w 2921728"/>
              <a:gd name="connsiteY1" fmla="*/ 0 h 6858000"/>
              <a:gd name="connsiteX2" fmla="*/ 2202677 w 2921728"/>
              <a:gd name="connsiteY2" fmla="*/ 0 h 6858000"/>
              <a:gd name="connsiteX3" fmla="*/ 2745516 w 2921728"/>
              <a:gd name="connsiteY3" fmla="*/ 0 h 6858000"/>
              <a:gd name="connsiteX4" fmla="*/ 2747103 w 2921728"/>
              <a:gd name="connsiteY4" fmla="*/ 68263 h 6858000"/>
              <a:gd name="connsiteX5" fmla="*/ 2755041 w 2921728"/>
              <a:gd name="connsiteY5" fmla="*/ 128588 h 6858000"/>
              <a:gd name="connsiteX6" fmla="*/ 2766153 w 2921728"/>
              <a:gd name="connsiteY6" fmla="*/ 180975 h 6858000"/>
              <a:gd name="connsiteX7" fmla="*/ 2780441 w 2921728"/>
              <a:gd name="connsiteY7" fmla="*/ 227013 h 6858000"/>
              <a:gd name="connsiteX8" fmla="*/ 2796316 w 2921728"/>
              <a:gd name="connsiteY8" fmla="*/ 268288 h 6858000"/>
              <a:gd name="connsiteX9" fmla="*/ 2815366 w 2921728"/>
              <a:gd name="connsiteY9" fmla="*/ 304800 h 6858000"/>
              <a:gd name="connsiteX10" fmla="*/ 2834416 w 2921728"/>
              <a:gd name="connsiteY10" fmla="*/ 342900 h 6858000"/>
              <a:gd name="connsiteX11" fmla="*/ 2853466 w 2921728"/>
              <a:gd name="connsiteY11" fmla="*/ 381000 h 6858000"/>
              <a:gd name="connsiteX12" fmla="*/ 2869341 w 2921728"/>
              <a:gd name="connsiteY12" fmla="*/ 417513 h 6858000"/>
              <a:gd name="connsiteX13" fmla="*/ 2885216 w 2921728"/>
              <a:gd name="connsiteY13" fmla="*/ 458788 h 6858000"/>
              <a:gd name="connsiteX14" fmla="*/ 2901091 w 2921728"/>
              <a:gd name="connsiteY14" fmla="*/ 504825 h 6858000"/>
              <a:gd name="connsiteX15" fmla="*/ 2912203 w 2921728"/>
              <a:gd name="connsiteY15" fmla="*/ 557213 h 6858000"/>
              <a:gd name="connsiteX16" fmla="*/ 2918553 w 2921728"/>
              <a:gd name="connsiteY16" fmla="*/ 617538 h 6858000"/>
              <a:gd name="connsiteX17" fmla="*/ 2921728 w 2921728"/>
              <a:gd name="connsiteY17" fmla="*/ 685800 h 6858000"/>
              <a:gd name="connsiteX18" fmla="*/ 2918553 w 2921728"/>
              <a:gd name="connsiteY18" fmla="*/ 754063 h 6858000"/>
              <a:gd name="connsiteX19" fmla="*/ 2912203 w 2921728"/>
              <a:gd name="connsiteY19" fmla="*/ 814388 h 6858000"/>
              <a:gd name="connsiteX20" fmla="*/ 2901091 w 2921728"/>
              <a:gd name="connsiteY20" fmla="*/ 866775 h 6858000"/>
              <a:gd name="connsiteX21" fmla="*/ 2885216 w 2921728"/>
              <a:gd name="connsiteY21" fmla="*/ 912813 h 6858000"/>
              <a:gd name="connsiteX22" fmla="*/ 2869341 w 2921728"/>
              <a:gd name="connsiteY22" fmla="*/ 954088 h 6858000"/>
              <a:gd name="connsiteX23" fmla="*/ 2853466 w 2921728"/>
              <a:gd name="connsiteY23" fmla="*/ 990600 h 6858000"/>
              <a:gd name="connsiteX24" fmla="*/ 2834416 w 2921728"/>
              <a:gd name="connsiteY24" fmla="*/ 1028700 h 6858000"/>
              <a:gd name="connsiteX25" fmla="*/ 2815366 w 2921728"/>
              <a:gd name="connsiteY25" fmla="*/ 1066800 h 6858000"/>
              <a:gd name="connsiteX26" fmla="*/ 2796316 w 2921728"/>
              <a:gd name="connsiteY26" fmla="*/ 1103313 h 6858000"/>
              <a:gd name="connsiteX27" fmla="*/ 2780441 w 2921728"/>
              <a:gd name="connsiteY27" fmla="*/ 1144588 h 6858000"/>
              <a:gd name="connsiteX28" fmla="*/ 2766153 w 2921728"/>
              <a:gd name="connsiteY28" fmla="*/ 1190625 h 6858000"/>
              <a:gd name="connsiteX29" fmla="*/ 2755041 w 2921728"/>
              <a:gd name="connsiteY29" fmla="*/ 1243013 h 6858000"/>
              <a:gd name="connsiteX30" fmla="*/ 2747103 w 2921728"/>
              <a:gd name="connsiteY30" fmla="*/ 1303338 h 6858000"/>
              <a:gd name="connsiteX31" fmla="*/ 2745516 w 2921728"/>
              <a:gd name="connsiteY31" fmla="*/ 1371600 h 6858000"/>
              <a:gd name="connsiteX32" fmla="*/ 2747103 w 2921728"/>
              <a:gd name="connsiteY32" fmla="*/ 1439863 h 6858000"/>
              <a:gd name="connsiteX33" fmla="*/ 2755041 w 2921728"/>
              <a:gd name="connsiteY33" fmla="*/ 1500188 h 6858000"/>
              <a:gd name="connsiteX34" fmla="*/ 2766153 w 2921728"/>
              <a:gd name="connsiteY34" fmla="*/ 1552575 h 6858000"/>
              <a:gd name="connsiteX35" fmla="*/ 2780441 w 2921728"/>
              <a:gd name="connsiteY35" fmla="*/ 1598613 h 6858000"/>
              <a:gd name="connsiteX36" fmla="*/ 2796316 w 2921728"/>
              <a:gd name="connsiteY36" fmla="*/ 1639888 h 6858000"/>
              <a:gd name="connsiteX37" fmla="*/ 2815366 w 2921728"/>
              <a:gd name="connsiteY37" fmla="*/ 1676400 h 6858000"/>
              <a:gd name="connsiteX38" fmla="*/ 2834416 w 2921728"/>
              <a:gd name="connsiteY38" fmla="*/ 1714500 h 6858000"/>
              <a:gd name="connsiteX39" fmla="*/ 2853466 w 2921728"/>
              <a:gd name="connsiteY39" fmla="*/ 1752600 h 6858000"/>
              <a:gd name="connsiteX40" fmla="*/ 2869341 w 2921728"/>
              <a:gd name="connsiteY40" fmla="*/ 1789113 h 6858000"/>
              <a:gd name="connsiteX41" fmla="*/ 2885216 w 2921728"/>
              <a:gd name="connsiteY41" fmla="*/ 1830388 h 6858000"/>
              <a:gd name="connsiteX42" fmla="*/ 2901091 w 2921728"/>
              <a:gd name="connsiteY42" fmla="*/ 1876425 h 6858000"/>
              <a:gd name="connsiteX43" fmla="*/ 2912203 w 2921728"/>
              <a:gd name="connsiteY43" fmla="*/ 1928813 h 6858000"/>
              <a:gd name="connsiteX44" fmla="*/ 2918553 w 2921728"/>
              <a:gd name="connsiteY44" fmla="*/ 1989138 h 6858000"/>
              <a:gd name="connsiteX45" fmla="*/ 2921728 w 2921728"/>
              <a:gd name="connsiteY45" fmla="*/ 2057400 h 6858000"/>
              <a:gd name="connsiteX46" fmla="*/ 2918553 w 2921728"/>
              <a:gd name="connsiteY46" fmla="*/ 2125663 h 6858000"/>
              <a:gd name="connsiteX47" fmla="*/ 2912203 w 2921728"/>
              <a:gd name="connsiteY47" fmla="*/ 2185988 h 6858000"/>
              <a:gd name="connsiteX48" fmla="*/ 2901091 w 2921728"/>
              <a:gd name="connsiteY48" fmla="*/ 2238375 h 6858000"/>
              <a:gd name="connsiteX49" fmla="*/ 2885216 w 2921728"/>
              <a:gd name="connsiteY49" fmla="*/ 2284413 h 6858000"/>
              <a:gd name="connsiteX50" fmla="*/ 2869341 w 2921728"/>
              <a:gd name="connsiteY50" fmla="*/ 2325688 h 6858000"/>
              <a:gd name="connsiteX51" fmla="*/ 2853466 w 2921728"/>
              <a:gd name="connsiteY51" fmla="*/ 2362200 h 6858000"/>
              <a:gd name="connsiteX52" fmla="*/ 2834416 w 2921728"/>
              <a:gd name="connsiteY52" fmla="*/ 2400300 h 6858000"/>
              <a:gd name="connsiteX53" fmla="*/ 2815366 w 2921728"/>
              <a:gd name="connsiteY53" fmla="*/ 2438400 h 6858000"/>
              <a:gd name="connsiteX54" fmla="*/ 2796316 w 2921728"/>
              <a:gd name="connsiteY54" fmla="*/ 2474913 h 6858000"/>
              <a:gd name="connsiteX55" fmla="*/ 2780441 w 2921728"/>
              <a:gd name="connsiteY55" fmla="*/ 2516188 h 6858000"/>
              <a:gd name="connsiteX56" fmla="*/ 2766153 w 2921728"/>
              <a:gd name="connsiteY56" fmla="*/ 2562225 h 6858000"/>
              <a:gd name="connsiteX57" fmla="*/ 2755041 w 2921728"/>
              <a:gd name="connsiteY57" fmla="*/ 2614613 h 6858000"/>
              <a:gd name="connsiteX58" fmla="*/ 2747103 w 2921728"/>
              <a:gd name="connsiteY58" fmla="*/ 2674938 h 6858000"/>
              <a:gd name="connsiteX59" fmla="*/ 2745516 w 2921728"/>
              <a:gd name="connsiteY59" fmla="*/ 2743200 h 6858000"/>
              <a:gd name="connsiteX60" fmla="*/ 2747103 w 2921728"/>
              <a:gd name="connsiteY60" fmla="*/ 2811463 h 6858000"/>
              <a:gd name="connsiteX61" fmla="*/ 2755041 w 2921728"/>
              <a:gd name="connsiteY61" fmla="*/ 2871788 h 6858000"/>
              <a:gd name="connsiteX62" fmla="*/ 2766153 w 2921728"/>
              <a:gd name="connsiteY62" fmla="*/ 2924175 h 6858000"/>
              <a:gd name="connsiteX63" fmla="*/ 2780441 w 2921728"/>
              <a:gd name="connsiteY63" fmla="*/ 2970213 h 6858000"/>
              <a:gd name="connsiteX64" fmla="*/ 2796316 w 2921728"/>
              <a:gd name="connsiteY64" fmla="*/ 3011488 h 6858000"/>
              <a:gd name="connsiteX65" fmla="*/ 2815366 w 2921728"/>
              <a:gd name="connsiteY65" fmla="*/ 3048000 h 6858000"/>
              <a:gd name="connsiteX66" fmla="*/ 2834416 w 2921728"/>
              <a:gd name="connsiteY66" fmla="*/ 3086100 h 6858000"/>
              <a:gd name="connsiteX67" fmla="*/ 2853466 w 2921728"/>
              <a:gd name="connsiteY67" fmla="*/ 3124200 h 6858000"/>
              <a:gd name="connsiteX68" fmla="*/ 2869341 w 2921728"/>
              <a:gd name="connsiteY68" fmla="*/ 3160713 h 6858000"/>
              <a:gd name="connsiteX69" fmla="*/ 2885216 w 2921728"/>
              <a:gd name="connsiteY69" fmla="*/ 3201988 h 6858000"/>
              <a:gd name="connsiteX70" fmla="*/ 2901091 w 2921728"/>
              <a:gd name="connsiteY70" fmla="*/ 3248025 h 6858000"/>
              <a:gd name="connsiteX71" fmla="*/ 2912203 w 2921728"/>
              <a:gd name="connsiteY71" fmla="*/ 3300413 h 6858000"/>
              <a:gd name="connsiteX72" fmla="*/ 2918553 w 2921728"/>
              <a:gd name="connsiteY72" fmla="*/ 3360738 h 6858000"/>
              <a:gd name="connsiteX73" fmla="*/ 2921728 w 2921728"/>
              <a:gd name="connsiteY73" fmla="*/ 3427413 h 6858000"/>
              <a:gd name="connsiteX74" fmla="*/ 2918553 w 2921728"/>
              <a:gd name="connsiteY74" fmla="*/ 3497263 h 6858000"/>
              <a:gd name="connsiteX75" fmla="*/ 2912203 w 2921728"/>
              <a:gd name="connsiteY75" fmla="*/ 3557588 h 6858000"/>
              <a:gd name="connsiteX76" fmla="*/ 2901091 w 2921728"/>
              <a:gd name="connsiteY76" fmla="*/ 3609975 h 6858000"/>
              <a:gd name="connsiteX77" fmla="*/ 2885216 w 2921728"/>
              <a:gd name="connsiteY77" fmla="*/ 3656013 h 6858000"/>
              <a:gd name="connsiteX78" fmla="*/ 2869341 w 2921728"/>
              <a:gd name="connsiteY78" fmla="*/ 3697288 h 6858000"/>
              <a:gd name="connsiteX79" fmla="*/ 2853466 w 2921728"/>
              <a:gd name="connsiteY79" fmla="*/ 3733800 h 6858000"/>
              <a:gd name="connsiteX80" fmla="*/ 2834416 w 2921728"/>
              <a:gd name="connsiteY80" fmla="*/ 3771900 h 6858000"/>
              <a:gd name="connsiteX81" fmla="*/ 2815366 w 2921728"/>
              <a:gd name="connsiteY81" fmla="*/ 3810000 h 6858000"/>
              <a:gd name="connsiteX82" fmla="*/ 2796316 w 2921728"/>
              <a:gd name="connsiteY82" fmla="*/ 3846513 h 6858000"/>
              <a:gd name="connsiteX83" fmla="*/ 2780441 w 2921728"/>
              <a:gd name="connsiteY83" fmla="*/ 3887788 h 6858000"/>
              <a:gd name="connsiteX84" fmla="*/ 2766153 w 2921728"/>
              <a:gd name="connsiteY84" fmla="*/ 3933825 h 6858000"/>
              <a:gd name="connsiteX85" fmla="*/ 2755041 w 2921728"/>
              <a:gd name="connsiteY85" fmla="*/ 3986213 h 6858000"/>
              <a:gd name="connsiteX86" fmla="*/ 2747103 w 2921728"/>
              <a:gd name="connsiteY86" fmla="*/ 4046538 h 6858000"/>
              <a:gd name="connsiteX87" fmla="*/ 2745516 w 2921728"/>
              <a:gd name="connsiteY87" fmla="*/ 4114800 h 6858000"/>
              <a:gd name="connsiteX88" fmla="*/ 2747103 w 2921728"/>
              <a:gd name="connsiteY88" fmla="*/ 4183063 h 6858000"/>
              <a:gd name="connsiteX89" fmla="*/ 2755041 w 2921728"/>
              <a:gd name="connsiteY89" fmla="*/ 4243388 h 6858000"/>
              <a:gd name="connsiteX90" fmla="*/ 2766153 w 2921728"/>
              <a:gd name="connsiteY90" fmla="*/ 4295775 h 6858000"/>
              <a:gd name="connsiteX91" fmla="*/ 2780441 w 2921728"/>
              <a:gd name="connsiteY91" fmla="*/ 4341813 h 6858000"/>
              <a:gd name="connsiteX92" fmla="*/ 2796316 w 2921728"/>
              <a:gd name="connsiteY92" fmla="*/ 4383088 h 6858000"/>
              <a:gd name="connsiteX93" fmla="*/ 2815366 w 2921728"/>
              <a:gd name="connsiteY93" fmla="*/ 4419600 h 6858000"/>
              <a:gd name="connsiteX94" fmla="*/ 2853466 w 2921728"/>
              <a:gd name="connsiteY94" fmla="*/ 4495800 h 6858000"/>
              <a:gd name="connsiteX95" fmla="*/ 2869341 w 2921728"/>
              <a:gd name="connsiteY95" fmla="*/ 4532313 h 6858000"/>
              <a:gd name="connsiteX96" fmla="*/ 2885216 w 2921728"/>
              <a:gd name="connsiteY96" fmla="*/ 4573588 h 6858000"/>
              <a:gd name="connsiteX97" fmla="*/ 2901091 w 2921728"/>
              <a:gd name="connsiteY97" fmla="*/ 4619625 h 6858000"/>
              <a:gd name="connsiteX98" fmla="*/ 2912203 w 2921728"/>
              <a:gd name="connsiteY98" fmla="*/ 4672013 h 6858000"/>
              <a:gd name="connsiteX99" fmla="*/ 2918553 w 2921728"/>
              <a:gd name="connsiteY99" fmla="*/ 4732338 h 6858000"/>
              <a:gd name="connsiteX100" fmla="*/ 2921728 w 2921728"/>
              <a:gd name="connsiteY100" fmla="*/ 4800600 h 6858000"/>
              <a:gd name="connsiteX101" fmla="*/ 2918553 w 2921728"/>
              <a:gd name="connsiteY101" fmla="*/ 4868863 h 6858000"/>
              <a:gd name="connsiteX102" fmla="*/ 2912203 w 2921728"/>
              <a:gd name="connsiteY102" fmla="*/ 4929188 h 6858000"/>
              <a:gd name="connsiteX103" fmla="*/ 2901091 w 2921728"/>
              <a:gd name="connsiteY103" fmla="*/ 4981575 h 6858000"/>
              <a:gd name="connsiteX104" fmla="*/ 2885216 w 2921728"/>
              <a:gd name="connsiteY104" fmla="*/ 5027613 h 6858000"/>
              <a:gd name="connsiteX105" fmla="*/ 2869341 w 2921728"/>
              <a:gd name="connsiteY105" fmla="*/ 5068888 h 6858000"/>
              <a:gd name="connsiteX106" fmla="*/ 2853466 w 2921728"/>
              <a:gd name="connsiteY106" fmla="*/ 5105400 h 6858000"/>
              <a:gd name="connsiteX107" fmla="*/ 2834416 w 2921728"/>
              <a:gd name="connsiteY107" fmla="*/ 5143500 h 6858000"/>
              <a:gd name="connsiteX108" fmla="*/ 2815366 w 2921728"/>
              <a:gd name="connsiteY108" fmla="*/ 5181600 h 6858000"/>
              <a:gd name="connsiteX109" fmla="*/ 2796316 w 2921728"/>
              <a:gd name="connsiteY109" fmla="*/ 5218113 h 6858000"/>
              <a:gd name="connsiteX110" fmla="*/ 2780441 w 2921728"/>
              <a:gd name="connsiteY110" fmla="*/ 5259388 h 6858000"/>
              <a:gd name="connsiteX111" fmla="*/ 2766153 w 2921728"/>
              <a:gd name="connsiteY111" fmla="*/ 5305425 h 6858000"/>
              <a:gd name="connsiteX112" fmla="*/ 2755041 w 2921728"/>
              <a:gd name="connsiteY112" fmla="*/ 5357813 h 6858000"/>
              <a:gd name="connsiteX113" fmla="*/ 2747103 w 2921728"/>
              <a:gd name="connsiteY113" fmla="*/ 5418138 h 6858000"/>
              <a:gd name="connsiteX114" fmla="*/ 2745516 w 2921728"/>
              <a:gd name="connsiteY114" fmla="*/ 5486400 h 6858000"/>
              <a:gd name="connsiteX115" fmla="*/ 2747103 w 2921728"/>
              <a:gd name="connsiteY115" fmla="*/ 5554663 h 6858000"/>
              <a:gd name="connsiteX116" fmla="*/ 2755041 w 2921728"/>
              <a:gd name="connsiteY116" fmla="*/ 5614988 h 6858000"/>
              <a:gd name="connsiteX117" fmla="*/ 2766153 w 2921728"/>
              <a:gd name="connsiteY117" fmla="*/ 5667375 h 6858000"/>
              <a:gd name="connsiteX118" fmla="*/ 2780441 w 2921728"/>
              <a:gd name="connsiteY118" fmla="*/ 5713413 h 6858000"/>
              <a:gd name="connsiteX119" fmla="*/ 2796316 w 2921728"/>
              <a:gd name="connsiteY119" fmla="*/ 5754688 h 6858000"/>
              <a:gd name="connsiteX120" fmla="*/ 2815366 w 2921728"/>
              <a:gd name="connsiteY120" fmla="*/ 5791200 h 6858000"/>
              <a:gd name="connsiteX121" fmla="*/ 2834416 w 2921728"/>
              <a:gd name="connsiteY121" fmla="*/ 5829300 h 6858000"/>
              <a:gd name="connsiteX122" fmla="*/ 2853466 w 2921728"/>
              <a:gd name="connsiteY122" fmla="*/ 5867400 h 6858000"/>
              <a:gd name="connsiteX123" fmla="*/ 2869341 w 2921728"/>
              <a:gd name="connsiteY123" fmla="*/ 5903913 h 6858000"/>
              <a:gd name="connsiteX124" fmla="*/ 2885216 w 2921728"/>
              <a:gd name="connsiteY124" fmla="*/ 5945188 h 6858000"/>
              <a:gd name="connsiteX125" fmla="*/ 2901091 w 2921728"/>
              <a:gd name="connsiteY125" fmla="*/ 5991225 h 6858000"/>
              <a:gd name="connsiteX126" fmla="*/ 2912203 w 2921728"/>
              <a:gd name="connsiteY126" fmla="*/ 6043613 h 6858000"/>
              <a:gd name="connsiteX127" fmla="*/ 2918553 w 2921728"/>
              <a:gd name="connsiteY127" fmla="*/ 6103938 h 6858000"/>
              <a:gd name="connsiteX128" fmla="*/ 2921728 w 2921728"/>
              <a:gd name="connsiteY128" fmla="*/ 6172200 h 6858000"/>
              <a:gd name="connsiteX129" fmla="*/ 2918553 w 2921728"/>
              <a:gd name="connsiteY129" fmla="*/ 6240463 h 6858000"/>
              <a:gd name="connsiteX130" fmla="*/ 2912203 w 2921728"/>
              <a:gd name="connsiteY130" fmla="*/ 6300788 h 6858000"/>
              <a:gd name="connsiteX131" fmla="*/ 2901091 w 2921728"/>
              <a:gd name="connsiteY131" fmla="*/ 6353175 h 6858000"/>
              <a:gd name="connsiteX132" fmla="*/ 2885216 w 2921728"/>
              <a:gd name="connsiteY132" fmla="*/ 6399213 h 6858000"/>
              <a:gd name="connsiteX133" fmla="*/ 2869341 w 2921728"/>
              <a:gd name="connsiteY133" fmla="*/ 6440488 h 6858000"/>
              <a:gd name="connsiteX134" fmla="*/ 2853466 w 2921728"/>
              <a:gd name="connsiteY134" fmla="*/ 6477000 h 6858000"/>
              <a:gd name="connsiteX135" fmla="*/ 2834416 w 2921728"/>
              <a:gd name="connsiteY135" fmla="*/ 6515100 h 6858000"/>
              <a:gd name="connsiteX136" fmla="*/ 2815366 w 2921728"/>
              <a:gd name="connsiteY136" fmla="*/ 6553200 h 6858000"/>
              <a:gd name="connsiteX137" fmla="*/ 2796316 w 2921728"/>
              <a:gd name="connsiteY137" fmla="*/ 6589713 h 6858000"/>
              <a:gd name="connsiteX138" fmla="*/ 2780441 w 2921728"/>
              <a:gd name="connsiteY138" fmla="*/ 6630988 h 6858000"/>
              <a:gd name="connsiteX139" fmla="*/ 2766153 w 2921728"/>
              <a:gd name="connsiteY139" fmla="*/ 6677025 h 6858000"/>
              <a:gd name="connsiteX140" fmla="*/ 2755041 w 2921728"/>
              <a:gd name="connsiteY140" fmla="*/ 6729413 h 6858000"/>
              <a:gd name="connsiteX141" fmla="*/ 2747103 w 2921728"/>
              <a:gd name="connsiteY141" fmla="*/ 6789738 h 6858000"/>
              <a:gd name="connsiteX142" fmla="*/ 2745516 w 2921728"/>
              <a:gd name="connsiteY142" fmla="*/ 6858000 h 6858000"/>
              <a:gd name="connsiteX143" fmla="*/ 2202677 w 2921728"/>
              <a:gd name="connsiteY143" fmla="*/ 6858000 h 6858000"/>
              <a:gd name="connsiteX144" fmla="*/ 2035903 w 2921728"/>
              <a:gd name="connsiteY144" fmla="*/ 6858000 h 6858000"/>
              <a:gd name="connsiteX145" fmla="*/ 0 w 2921728"/>
              <a:gd name="connsiteY14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</a:cxnLst>
            <a:rect l="l" t="t" r="r" b="b"/>
            <a:pathLst>
              <a:path w="2921728" h="6858000">
                <a:moveTo>
                  <a:pt x="0" y="0"/>
                </a:moveTo>
                <a:lnTo>
                  <a:pt x="2035903" y="0"/>
                </a:lnTo>
                <a:lnTo>
                  <a:pt x="2202677" y="0"/>
                </a:lnTo>
                <a:lnTo>
                  <a:pt x="2745516" y="0"/>
                </a:lnTo>
                <a:lnTo>
                  <a:pt x="2747103" y="68263"/>
                </a:lnTo>
                <a:lnTo>
                  <a:pt x="2755041" y="128588"/>
                </a:lnTo>
                <a:lnTo>
                  <a:pt x="2766153" y="180975"/>
                </a:lnTo>
                <a:lnTo>
                  <a:pt x="2780441" y="227013"/>
                </a:lnTo>
                <a:lnTo>
                  <a:pt x="2796316" y="268288"/>
                </a:lnTo>
                <a:lnTo>
                  <a:pt x="2815366" y="304800"/>
                </a:lnTo>
                <a:lnTo>
                  <a:pt x="2834416" y="342900"/>
                </a:lnTo>
                <a:lnTo>
                  <a:pt x="2853466" y="381000"/>
                </a:lnTo>
                <a:lnTo>
                  <a:pt x="2869341" y="417513"/>
                </a:lnTo>
                <a:lnTo>
                  <a:pt x="2885216" y="458788"/>
                </a:lnTo>
                <a:lnTo>
                  <a:pt x="2901091" y="504825"/>
                </a:lnTo>
                <a:lnTo>
                  <a:pt x="2912203" y="557213"/>
                </a:lnTo>
                <a:lnTo>
                  <a:pt x="2918553" y="617538"/>
                </a:lnTo>
                <a:lnTo>
                  <a:pt x="2921728" y="685800"/>
                </a:lnTo>
                <a:lnTo>
                  <a:pt x="2918553" y="754063"/>
                </a:lnTo>
                <a:lnTo>
                  <a:pt x="2912203" y="814388"/>
                </a:lnTo>
                <a:lnTo>
                  <a:pt x="2901091" y="866775"/>
                </a:lnTo>
                <a:lnTo>
                  <a:pt x="2885216" y="912813"/>
                </a:lnTo>
                <a:lnTo>
                  <a:pt x="2869341" y="954088"/>
                </a:lnTo>
                <a:lnTo>
                  <a:pt x="2853466" y="990600"/>
                </a:lnTo>
                <a:lnTo>
                  <a:pt x="2834416" y="1028700"/>
                </a:lnTo>
                <a:lnTo>
                  <a:pt x="2815366" y="1066800"/>
                </a:lnTo>
                <a:lnTo>
                  <a:pt x="2796316" y="1103313"/>
                </a:lnTo>
                <a:lnTo>
                  <a:pt x="2780441" y="1144588"/>
                </a:lnTo>
                <a:lnTo>
                  <a:pt x="2766153" y="1190625"/>
                </a:lnTo>
                <a:lnTo>
                  <a:pt x="2755041" y="1243013"/>
                </a:lnTo>
                <a:lnTo>
                  <a:pt x="2747103" y="1303338"/>
                </a:lnTo>
                <a:lnTo>
                  <a:pt x="2745516" y="1371600"/>
                </a:lnTo>
                <a:lnTo>
                  <a:pt x="2747103" y="1439863"/>
                </a:lnTo>
                <a:lnTo>
                  <a:pt x="2755041" y="1500188"/>
                </a:lnTo>
                <a:lnTo>
                  <a:pt x="2766153" y="1552575"/>
                </a:lnTo>
                <a:lnTo>
                  <a:pt x="2780441" y="1598613"/>
                </a:lnTo>
                <a:lnTo>
                  <a:pt x="2796316" y="1639888"/>
                </a:lnTo>
                <a:lnTo>
                  <a:pt x="2815366" y="1676400"/>
                </a:lnTo>
                <a:lnTo>
                  <a:pt x="2834416" y="1714500"/>
                </a:lnTo>
                <a:lnTo>
                  <a:pt x="2853466" y="1752600"/>
                </a:lnTo>
                <a:lnTo>
                  <a:pt x="2869341" y="1789113"/>
                </a:lnTo>
                <a:lnTo>
                  <a:pt x="2885216" y="1830388"/>
                </a:lnTo>
                <a:lnTo>
                  <a:pt x="2901091" y="1876425"/>
                </a:lnTo>
                <a:lnTo>
                  <a:pt x="2912203" y="1928813"/>
                </a:lnTo>
                <a:lnTo>
                  <a:pt x="2918553" y="1989138"/>
                </a:lnTo>
                <a:lnTo>
                  <a:pt x="2921728" y="2057400"/>
                </a:lnTo>
                <a:lnTo>
                  <a:pt x="2918553" y="2125663"/>
                </a:lnTo>
                <a:lnTo>
                  <a:pt x="2912203" y="2185988"/>
                </a:lnTo>
                <a:lnTo>
                  <a:pt x="2901091" y="2238375"/>
                </a:lnTo>
                <a:lnTo>
                  <a:pt x="2885216" y="2284413"/>
                </a:lnTo>
                <a:lnTo>
                  <a:pt x="2869341" y="2325688"/>
                </a:lnTo>
                <a:lnTo>
                  <a:pt x="2853466" y="2362200"/>
                </a:lnTo>
                <a:lnTo>
                  <a:pt x="2834416" y="2400300"/>
                </a:lnTo>
                <a:lnTo>
                  <a:pt x="2815366" y="2438400"/>
                </a:lnTo>
                <a:lnTo>
                  <a:pt x="2796316" y="2474913"/>
                </a:lnTo>
                <a:lnTo>
                  <a:pt x="2780441" y="2516188"/>
                </a:lnTo>
                <a:lnTo>
                  <a:pt x="2766153" y="2562225"/>
                </a:lnTo>
                <a:lnTo>
                  <a:pt x="2755041" y="2614613"/>
                </a:lnTo>
                <a:lnTo>
                  <a:pt x="2747103" y="2674938"/>
                </a:lnTo>
                <a:lnTo>
                  <a:pt x="2745516" y="2743200"/>
                </a:lnTo>
                <a:lnTo>
                  <a:pt x="2747103" y="2811463"/>
                </a:lnTo>
                <a:lnTo>
                  <a:pt x="2755041" y="2871788"/>
                </a:lnTo>
                <a:lnTo>
                  <a:pt x="2766153" y="2924175"/>
                </a:lnTo>
                <a:lnTo>
                  <a:pt x="2780441" y="2970213"/>
                </a:lnTo>
                <a:lnTo>
                  <a:pt x="2796316" y="3011488"/>
                </a:lnTo>
                <a:lnTo>
                  <a:pt x="2815366" y="3048000"/>
                </a:lnTo>
                <a:lnTo>
                  <a:pt x="2834416" y="3086100"/>
                </a:lnTo>
                <a:lnTo>
                  <a:pt x="2853466" y="3124200"/>
                </a:lnTo>
                <a:lnTo>
                  <a:pt x="2869341" y="3160713"/>
                </a:lnTo>
                <a:lnTo>
                  <a:pt x="2885216" y="3201988"/>
                </a:lnTo>
                <a:lnTo>
                  <a:pt x="2901091" y="3248025"/>
                </a:lnTo>
                <a:lnTo>
                  <a:pt x="2912203" y="3300413"/>
                </a:lnTo>
                <a:lnTo>
                  <a:pt x="2918553" y="3360738"/>
                </a:lnTo>
                <a:lnTo>
                  <a:pt x="2921728" y="3427413"/>
                </a:lnTo>
                <a:lnTo>
                  <a:pt x="2918553" y="3497263"/>
                </a:lnTo>
                <a:lnTo>
                  <a:pt x="2912203" y="3557588"/>
                </a:lnTo>
                <a:lnTo>
                  <a:pt x="2901091" y="3609975"/>
                </a:lnTo>
                <a:lnTo>
                  <a:pt x="2885216" y="3656013"/>
                </a:lnTo>
                <a:lnTo>
                  <a:pt x="2869341" y="3697288"/>
                </a:lnTo>
                <a:lnTo>
                  <a:pt x="2853466" y="3733800"/>
                </a:lnTo>
                <a:lnTo>
                  <a:pt x="2834416" y="3771900"/>
                </a:lnTo>
                <a:lnTo>
                  <a:pt x="2815366" y="3810000"/>
                </a:lnTo>
                <a:lnTo>
                  <a:pt x="2796316" y="3846513"/>
                </a:lnTo>
                <a:lnTo>
                  <a:pt x="2780441" y="3887788"/>
                </a:lnTo>
                <a:lnTo>
                  <a:pt x="2766153" y="3933825"/>
                </a:lnTo>
                <a:lnTo>
                  <a:pt x="2755041" y="3986213"/>
                </a:lnTo>
                <a:lnTo>
                  <a:pt x="2747103" y="4046538"/>
                </a:lnTo>
                <a:lnTo>
                  <a:pt x="2745516" y="4114800"/>
                </a:lnTo>
                <a:lnTo>
                  <a:pt x="2747103" y="4183063"/>
                </a:lnTo>
                <a:lnTo>
                  <a:pt x="2755041" y="4243388"/>
                </a:lnTo>
                <a:lnTo>
                  <a:pt x="2766153" y="4295775"/>
                </a:lnTo>
                <a:lnTo>
                  <a:pt x="2780441" y="4341813"/>
                </a:lnTo>
                <a:lnTo>
                  <a:pt x="2796316" y="4383088"/>
                </a:lnTo>
                <a:lnTo>
                  <a:pt x="2815366" y="4419600"/>
                </a:lnTo>
                <a:lnTo>
                  <a:pt x="2853466" y="4495800"/>
                </a:lnTo>
                <a:lnTo>
                  <a:pt x="2869341" y="4532313"/>
                </a:lnTo>
                <a:lnTo>
                  <a:pt x="2885216" y="4573588"/>
                </a:lnTo>
                <a:lnTo>
                  <a:pt x="2901091" y="4619625"/>
                </a:lnTo>
                <a:lnTo>
                  <a:pt x="2912203" y="4672013"/>
                </a:lnTo>
                <a:lnTo>
                  <a:pt x="2918553" y="4732338"/>
                </a:lnTo>
                <a:lnTo>
                  <a:pt x="2921728" y="4800600"/>
                </a:lnTo>
                <a:lnTo>
                  <a:pt x="2918553" y="4868863"/>
                </a:lnTo>
                <a:lnTo>
                  <a:pt x="2912203" y="4929188"/>
                </a:lnTo>
                <a:lnTo>
                  <a:pt x="2901091" y="4981575"/>
                </a:lnTo>
                <a:lnTo>
                  <a:pt x="2885216" y="5027613"/>
                </a:lnTo>
                <a:lnTo>
                  <a:pt x="2869341" y="5068888"/>
                </a:lnTo>
                <a:lnTo>
                  <a:pt x="2853466" y="5105400"/>
                </a:lnTo>
                <a:lnTo>
                  <a:pt x="2834416" y="5143500"/>
                </a:lnTo>
                <a:lnTo>
                  <a:pt x="2815366" y="5181600"/>
                </a:lnTo>
                <a:lnTo>
                  <a:pt x="2796316" y="5218113"/>
                </a:lnTo>
                <a:lnTo>
                  <a:pt x="2780441" y="5259388"/>
                </a:lnTo>
                <a:lnTo>
                  <a:pt x="2766153" y="5305425"/>
                </a:lnTo>
                <a:lnTo>
                  <a:pt x="2755041" y="5357813"/>
                </a:lnTo>
                <a:lnTo>
                  <a:pt x="2747103" y="5418138"/>
                </a:lnTo>
                <a:lnTo>
                  <a:pt x="2745516" y="5486400"/>
                </a:lnTo>
                <a:lnTo>
                  <a:pt x="2747103" y="5554663"/>
                </a:lnTo>
                <a:lnTo>
                  <a:pt x="2755041" y="5614988"/>
                </a:lnTo>
                <a:lnTo>
                  <a:pt x="2766153" y="5667375"/>
                </a:lnTo>
                <a:lnTo>
                  <a:pt x="2780441" y="5713413"/>
                </a:lnTo>
                <a:lnTo>
                  <a:pt x="2796316" y="5754688"/>
                </a:lnTo>
                <a:lnTo>
                  <a:pt x="2815366" y="5791200"/>
                </a:lnTo>
                <a:lnTo>
                  <a:pt x="2834416" y="5829300"/>
                </a:lnTo>
                <a:lnTo>
                  <a:pt x="2853466" y="5867400"/>
                </a:lnTo>
                <a:lnTo>
                  <a:pt x="2869341" y="5903913"/>
                </a:lnTo>
                <a:lnTo>
                  <a:pt x="2885216" y="5945188"/>
                </a:lnTo>
                <a:lnTo>
                  <a:pt x="2901091" y="5991225"/>
                </a:lnTo>
                <a:lnTo>
                  <a:pt x="2912203" y="6043613"/>
                </a:lnTo>
                <a:lnTo>
                  <a:pt x="2918553" y="6103938"/>
                </a:lnTo>
                <a:lnTo>
                  <a:pt x="2921728" y="6172200"/>
                </a:lnTo>
                <a:lnTo>
                  <a:pt x="2918553" y="6240463"/>
                </a:lnTo>
                <a:lnTo>
                  <a:pt x="2912203" y="6300788"/>
                </a:lnTo>
                <a:lnTo>
                  <a:pt x="2901091" y="6353175"/>
                </a:lnTo>
                <a:lnTo>
                  <a:pt x="2885216" y="6399213"/>
                </a:lnTo>
                <a:lnTo>
                  <a:pt x="2869341" y="6440488"/>
                </a:lnTo>
                <a:lnTo>
                  <a:pt x="2853466" y="6477000"/>
                </a:lnTo>
                <a:lnTo>
                  <a:pt x="2834416" y="6515100"/>
                </a:lnTo>
                <a:lnTo>
                  <a:pt x="2815366" y="6553200"/>
                </a:lnTo>
                <a:lnTo>
                  <a:pt x="2796316" y="6589713"/>
                </a:lnTo>
                <a:lnTo>
                  <a:pt x="2780441" y="6630988"/>
                </a:lnTo>
                <a:lnTo>
                  <a:pt x="2766153" y="6677025"/>
                </a:lnTo>
                <a:lnTo>
                  <a:pt x="2755041" y="6729413"/>
                </a:lnTo>
                <a:lnTo>
                  <a:pt x="2747103" y="6789738"/>
                </a:lnTo>
                <a:lnTo>
                  <a:pt x="2745516" y="6858000"/>
                </a:lnTo>
                <a:lnTo>
                  <a:pt x="2202677" y="6858000"/>
                </a:lnTo>
                <a:lnTo>
                  <a:pt x="203590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C467EAEF-38A1-4DBE-A2A7-C4288EC2564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xmlns="" id="{B95B4876-2C5E-4A49-9F48-C6980237DD3A}"/>
              </a:ext>
            </a:extLst>
          </p:cNvPr>
          <p:cNvSpPr txBox="1">
            <a:spLocks/>
          </p:cNvSpPr>
          <p:nvPr/>
        </p:nvSpPr>
        <p:spPr>
          <a:xfrm>
            <a:off x="2838893" y="1015483"/>
            <a:ext cx="7996238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0000" kern="1200" cap="all" spc="8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pt-BR" altLang="pt-BR"/>
              <a:t>Exercícios</a:t>
            </a:r>
            <a:endParaRPr lang="pt-BR" altLang="pt-BR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xmlns="" id="{D36FB14C-1D72-4E47-A8EE-8CCBFA38784A}"/>
              </a:ext>
            </a:extLst>
          </p:cNvPr>
          <p:cNvSpPr/>
          <p:nvPr/>
        </p:nvSpPr>
        <p:spPr>
          <a:xfrm>
            <a:off x="2988912" y="2090172"/>
            <a:ext cx="76962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pPr lvl="1">
              <a:buClr>
                <a:srgbClr val="000000"/>
              </a:buClr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pt-BR" altLang="pt-BR" sz="2400" dirty="0" smtClean="0">
                <a:latin typeface="Tahoma" pitchFamily="34" charset="0"/>
                <a:cs typeface="Tahoma" pitchFamily="34" charset="0"/>
              </a:rPr>
              <a:t>2) Escrever </a:t>
            </a:r>
            <a:r>
              <a:rPr lang="pt-BR" altLang="pt-BR" sz="2400" dirty="0">
                <a:latin typeface="Tahoma" pitchFamily="34" charset="0"/>
                <a:cs typeface="Tahoma" pitchFamily="34" charset="0"/>
              </a:rPr>
              <a:t>um algoritmo para ler o nome de um aluno e a sigla do curso e verificar:</a:t>
            </a:r>
          </a:p>
          <a:p>
            <a:pPr lvl="1">
              <a:buClr>
                <a:srgbClr val="000000"/>
              </a:buClr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pt-BR" altLang="pt-BR" sz="2400" dirty="0">
                <a:latin typeface="Tahoma" pitchFamily="34" charset="0"/>
                <a:cs typeface="Tahoma" pitchFamily="34" charset="0"/>
              </a:rPr>
              <a:t>		</a:t>
            </a:r>
            <a:r>
              <a:rPr lang="pt-BR" altLang="pt-BR" sz="2400" b="1" dirty="0">
                <a:latin typeface="Tahoma" pitchFamily="34" charset="0"/>
                <a:cs typeface="Tahoma" pitchFamily="34" charset="0"/>
              </a:rPr>
              <a:t>Sigla			Curso</a:t>
            </a:r>
          </a:p>
          <a:p>
            <a:pPr lvl="1">
              <a:buClr>
                <a:srgbClr val="000000"/>
              </a:buClr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pt-BR" altLang="pt-BR" sz="2400" dirty="0">
                <a:latin typeface="Tahoma" pitchFamily="34" charset="0"/>
                <a:cs typeface="Tahoma" pitchFamily="34" charset="0"/>
              </a:rPr>
              <a:t>		ADM 		      Administração</a:t>
            </a:r>
          </a:p>
          <a:p>
            <a:pPr lvl="1">
              <a:buClr>
                <a:srgbClr val="000000"/>
              </a:buClr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pt-BR" altLang="pt-BR" sz="2400" dirty="0">
                <a:latin typeface="Tahoma" pitchFamily="34" charset="0"/>
                <a:cs typeface="Tahoma" pitchFamily="34" charset="0"/>
              </a:rPr>
              <a:t>		DIR			Direito</a:t>
            </a:r>
          </a:p>
          <a:p>
            <a:pPr lvl="1">
              <a:buClr>
                <a:srgbClr val="000000"/>
              </a:buClr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pt-BR" altLang="pt-BR" sz="2400" dirty="0">
                <a:latin typeface="Tahoma" pitchFamily="34" charset="0"/>
                <a:cs typeface="Tahoma" pitchFamily="34" charset="0"/>
              </a:rPr>
              <a:t>		CEX			Comércio Exterior</a:t>
            </a:r>
          </a:p>
          <a:p>
            <a:pPr lvl="1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  <a:defRPr/>
            </a:pPr>
            <a:endParaRPr lang="pt-BR" altLang="pt-BR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1483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8A25BF79-9ED2-4290-8C48-1AB107B674E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8A549F5-BF47-4351-BA22-B5991998447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>
            <a:off x="-1" y="0"/>
            <a:ext cx="2921728" cy="6858000"/>
          </a:xfrm>
          <a:custGeom>
            <a:avLst/>
            <a:gdLst>
              <a:gd name="connsiteX0" fmla="*/ 0 w 2921728"/>
              <a:gd name="connsiteY0" fmla="*/ 0 h 6858000"/>
              <a:gd name="connsiteX1" fmla="*/ 2035903 w 2921728"/>
              <a:gd name="connsiteY1" fmla="*/ 0 h 6858000"/>
              <a:gd name="connsiteX2" fmla="*/ 2202677 w 2921728"/>
              <a:gd name="connsiteY2" fmla="*/ 0 h 6858000"/>
              <a:gd name="connsiteX3" fmla="*/ 2745516 w 2921728"/>
              <a:gd name="connsiteY3" fmla="*/ 0 h 6858000"/>
              <a:gd name="connsiteX4" fmla="*/ 2747103 w 2921728"/>
              <a:gd name="connsiteY4" fmla="*/ 68263 h 6858000"/>
              <a:gd name="connsiteX5" fmla="*/ 2755041 w 2921728"/>
              <a:gd name="connsiteY5" fmla="*/ 128588 h 6858000"/>
              <a:gd name="connsiteX6" fmla="*/ 2766153 w 2921728"/>
              <a:gd name="connsiteY6" fmla="*/ 180975 h 6858000"/>
              <a:gd name="connsiteX7" fmla="*/ 2780441 w 2921728"/>
              <a:gd name="connsiteY7" fmla="*/ 227013 h 6858000"/>
              <a:gd name="connsiteX8" fmla="*/ 2796316 w 2921728"/>
              <a:gd name="connsiteY8" fmla="*/ 268288 h 6858000"/>
              <a:gd name="connsiteX9" fmla="*/ 2815366 w 2921728"/>
              <a:gd name="connsiteY9" fmla="*/ 304800 h 6858000"/>
              <a:gd name="connsiteX10" fmla="*/ 2834416 w 2921728"/>
              <a:gd name="connsiteY10" fmla="*/ 342900 h 6858000"/>
              <a:gd name="connsiteX11" fmla="*/ 2853466 w 2921728"/>
              <a:gd name="connsiteY11" fmla="*/ 381000 h 6858000"/>
              <a:gd name="connsiteX12" fmla="*/ 2869341 w 2921728"/>
              <a:gd name="connsiteY12" fmla="*/ 417513 h 6858000"/>
              <a:gd name="connsiteX13" fmla="*/ 2885216 w 2921728"/>
              <a:gd name="connsiteY13" fmla="*/ 458788 h 6858000"/>
              <a:gd name="connsiteX14" fmla="*/ 2901091 w 2921728"/>
              <a:gd name="connsiteY14" fmla="*/ 504825 h 6858000"/>
              <a:gd name="connsiteX15" fmla="*/ 2912203 w 2921728"/>
              <a:gd name="connsiteY15" fmla="*/ 557213 h 6858000"/>
              <a:gd name="connsiteX16" fmla="*/ 2918553 w 2921728"/>
              <a:gd name="connsiteY16" fmla="*/ 617538 h 6858000"/>
              <a:gd name="connsiteX17" fmla="*/ 2921728 w 2921728"/>
              <a:gd name="connsiteY17" fmla="*/ 685800 h 6858000"/>
              <a:gd name="connsiteX18" fmla="*/ 2918553 w 2921728"/>
              <a:gd name="connsiteY18" fmla="*/ 754063 h 6858000"/>
              <a:gd name="connsiteX19" fmla="*/ 2912203 w 2921728"/>
              <a:gd name="connsiteY19" fmla="*/ 814388 h 6858000"/>
              <a:gd name="connsiteX20" fmla="*/ 2901091 w 2921728"/>
              <a:gd name="connsiteY20" fmla="*/ 866775 h 6858000"/>
              <a:gd name="connsiteX21" fmla="*/ 2885216 w 2921728"/>
              <a:gd name="connsiteY21" fmla="*/ 912813 h 6858000"/>
              <a:gd name="connsiteX22" fmla="*/ 2869341 w 2921728"/>
              <a:gd name="connsiteY22" fmla="*/ 954088 h 6858000"/>
              <a:gd name="connsiteX23" fmla="*/ 2853466 w 2921728"/>
              <a:gd name="connsiteY23" fmla="*/ 990600 h 6858000"/>
              <a:gd name="connsiteX24" fmla="*/ 2834416 w 2921728"/>
              <a:gd name="connsiteY24" fmla="*/ 1028700 h 6858000"/>
              <a:gd name="connsiteX25" fmla="*/ 2815366 w 2921728"/>
              <a:gd name="connsiteY25" fmla="*/ 1066800 h 6858000"/>
              <a:gd name="connsiteX26" fmla="*/ 2796316 w 2921728"/>
              <a:gd name="connsiteY26" fmla="*/ 1103313 h 6858000"/>
              <a:gd name="connsiteX27" fmla="*/ 2780441 w 2921728"/>
              <a:gd name="connsiteY27" fmla="*/ 1144588 h 6858000"/>
              <a:gd name="connsiteX28" fmla="*/ 2766153 w 2921728"/>
              <a:gd name="connsiteY28" fmla="*/ 1190625 h 6858000"/>
              <a:gd name="connsiteX29" fmla="*/ 2755041 w 2921728"/>
              <a:gd name="connsiteY29" fmla="*/ 1243013 h 6858000"/>
              <a:gd name="connsiteX30" fmla="*/ 2747103 w 2921728"/>
              <a:gd name="connsiteY30" fmla="*/ 1303338 h 6858000"/>
              <a:gd name="connsiteX31" fmla="*/ 2745516 w 2921728"/>
              <a:gd name="connsiteY31" fmla="*/ 1371600 h 6858000"/>
              <a:gd name="connsiteX32" fmla="*/ 2747103 w 2921728"/>
              <a:gd name="connsiteY32" fmla="*/ 1439863 h 6858000"/>
              <a:gd name="connsiteX33" fmla="*/ 2755041 w 2921728"/>
              <a:gd name="connsiteY33" fmla="*/ 1500188 h 6858000"/>
              <a:gd name="connsiteX34" fmla="*/ 2766153 w 2921728"/>
              <a:gd name="connsiteY34" fmla="*/ 1552575 h 6858000"/>
              <a:gd name="connsiteX35" fmla="*/ 2780441 w 2921728"/>
              <a:gd name="connsiteY35" fmla="*/ 1598613 h 6858000"/>
              <a:gd name="connsiteX36" fmla="*/ 2796316 w 2921728"/>
              <a:gd name="connsiteY36" fmla="*/ 1639888 h 6858000"/>
              <a:gd name="connsiteX37" fmla="*/ 2815366 w 2921728"/>
              <a:gd name="connsiteY37" fmla="*/ 1676400 h 6858000"/>
              <a:gd name="connsiteX38" fmla="*/ 2834416 w 2921728"/>
              <a:gd name="connsiteY38" fmla="*/ 1714500 h 6858000"/>
              <a:gd name="connsiteX39" fmla="*/ 2853466 w 2921728"/>
              <a:gd name="connsiteY39" fmla="*/ 1752600 h 6858000"/>
              <a:gd name="connsiteX40" fmla="*/ 2869341 w 2921728"/>
              <a:gd name="connsiteY40" fmla="*/ 1789113 h 6858000"/>
              <a:gd name="connsiteX41" fmla="*/ 2885216 w 2921728"/>
              <a:gd name="connsiteY41" fmla="*/ 1830388 h 6858000"/>
              <a:gd name="connsiteX42" fmla="*/ 2901091 w 2921728"/>
              <a:gd name="connsiteY42" fmla="*/ 1876425 h 6858000"/>
              <a:gd name="connsiteX43" fmla="*/ 2912203 w 2921728"/>
              <a:gd name="connsiteY43" fmla="*/ 1928813 h 6858000"/>
              <a:gd name="connsiteX44" fmla="*/ 2918553 w 2921728"/>
              <a:gd name="connsiteY44" fmla="*/ 1989138 h 6858000"/>
              <a:gd name="connsiteX45" fmla="*/ 2921728 w 2921728"/>
              <a:gd name="connsiteY45" fmla="*/ 2057400 h 6858000"/>
              <a:gd name="connsiteX46" fmla="*/ 2918553 w 2921728"/>
              <a:gd name="connsiteY46" fmla="*/ 2125663 h 6858000"/>
              <a:gd name="connsiteX47" fmla="*/ 2912203 w 2921728"/>
              <a:gd name="connsiteY47" fmla="*/ 2185988 h 6858000"/>
              <a:gd name="connsiteX48" fmla="*/ 2901091 w 2921728"/>
              <a:gd name="connsiteY48" fmla="*/ 2238375 h 6858000"/>
              <a:gd name="connsiteX49" fmla="*/ 2885216 w 2921728"/>
              <a:gd name="connsiteY49" fmla="*/ 2284413 h 6858000"/>
              <a:gd name="connsiteX50" fmla="*/ 2869341 w 2921728"/>
              <a:gd name="connsiteY50" fmla="*/ 2325688 h 6858000"/>
              <a:gd name="connsiteX51" fmla="*/ 2853466 w 2921728"/>
              <a:gd name="connsiteY51" fmla="*/ 2362200 h 6858000"/>
              <a:gd name="connsiteX52" fmla="*/ 2834416 w 2921728"/>
              <a:gd name="connsiteY52" fmla="*/ 2400300 h 6858000"/>
              <a:gd name="connsiteX53" fmla="*/ 2815366 w 2921728"/>
              <a:gd name="connsiteY53" fmla="*/ 2438400 h 6858000"/>
              <a:gd name="connsiteX54" fmla="*/ 2796316 w 2921728"/>
              <a:gd name="connsiteY54" fmla="*/ 2474913 h 6858000"/>
              <a:gd name="connsiteX55" fmla="*/ 2780441 w 2921728"/>
              <a:gd name="connsiteY55" fmla="*/ 2516188 h 6858000"/>
              <a:gd name="connsiteX56" fmla="*/ 2766153 w 2921728"/>
              <a:gd name="connsiteY56" fmla="*/ 2562225 h 6858000"/>
              <a:gd name="connsiteX57" fmla="*/ 2755041 w 2921728"/>
              <a:gd name="connsiteY57" fmla="*/ 2614613 h 6858000"/>
              <a:gd name="connsiteX58" fmla="*/ 2747103 w 2921728"/>
              <a:gd name="connsiteY58" fmla="*/ 2674938 h 6858000"/>
              <a:gd name="connsiteX59" fmla="*/ 2745516 w 2921728"/>
              <a:gd name="connsiteY59" fmla="*/ 2743200 h 6858000"/>
              <a:gd name="connsiteX60" fmla="*/ 2747103 w 2921728"/>
              <a:gd name="connsiteY60" fmla="*/ 2811463 h 6858000"/>
              <a:gd name="connsiteX61" fmla="*/ 2755041 w 2921728"/>
              <a:gd name="connsiteY61" fmla="*/ 2871788 h 6858000"/>
              <a:gd name="connsiteX62" fmla="*/ 2766153 w 2921728"/>
              <a:gd name="connsiteY62" fmla="*/ 2924175 h 6858000"/>
              <a:gd name="connsiteX63" fmla="*/ 2780441 w 2921728"/>
              <a:gd name="connsiteY63" fmla="*/ 2970213 h 6858000"/>
              <a:gd name="connsiteX64" fmla="*/ 2796316 w 2921728"/>
              <a:gd name="connsiteY64" fmla="*/ 3011488 h 6858000"/>
              <a:gd name="connsiteX65" fmla="*/ 2815366 w 2921728"/>
              <a:gd name="connsiteY65" fmla="*/ 3048000 h 6858000"/>
              <a:gd name="connsiteX66" fmla="*/ 2834416 w 2921728"/>
              <a:gd name="connsiteY66" fmla="*/ 3086100 h 6858000"/>
              <a:gd name="connsiteX67" fmla="*/ 2853466 w 2921728"/>
              <a:gd name="connsiteY67" fmla="*/ 3124200 h 6858000"/>
              <a:gd name="connsiteX68" fmla="*/ 2869341 w 2921728"/>
              <a:gd name="connsiteY68" fmla="*/ 3160713 h 6858000"/>
              <a:gd name="connsiteX69" fmla="*/ 2885216 w 2921728"/>
              <a:gd name="connsiteY69" fmla="*/ 3201988 h 6858000"/>
              <a:gd name="connsiteX70" fmla="*/ 2901091 w 2921728"/>
              <a:gd name="connsiteY70" fmla="*/ 3248025 h 6858000"/>
              <a:gd name="connsiteX71" fmla="*/ 2912203 w 2921728"/>
              <a:gd name="connsiteY71" fmla="*/ 3300413 h 6858000"/>
              <a:gd name="connsiteX72" fmla="*/ 2918553 w 2921728"/>
              <a:gd name="connsiteY72" fmla="*/ 3360738 h 6858000"/>
              <a:gd name="connsiteX73" fmla="*/ 2921728 w 2921728"/>
              <a:gd name="connsiteY73" fmla="*/ 3427413 h 6858000"/>
              <a:gd name="connsiteX74" fmla="*/ 2918553 w 2921728"/>
              <a:gd name="connsiteY74" fmla="*/ 3497263 h 6858000"/>
              <a:gd name="connsiteX75" fmla="*/ 2912203 w 2921728"/>
              <a:gd name="connsiteY75" fmla="*/ 3557588 h 6858000"/>
              <a:gd name="connsiteX76" fmla="*/ 2901091 w 2921728"/>
              <a:gd name="connsiteY76" fmla="*/ 3609975 h 6858000"/>
              <a:gd name="connsiteX77" fmla="*/ 2885216 w 2921728"/>
              <a:gd name="connsiteY77" fmla="*/ 3656013 h 6858000"/>
              <a:gd name="connsiteX78" fmla="*/ 2869341 w 2921728"/>
              <a:gd name="connsiteY78" fmla="*/ 3697288 h 6858000"/>
              <a:gd name="connsiteX79" fmla="*/ 2853466 w 2921728"/>
              <a:gd name="connsiteY79" fmla="*/ 3733800 h 6858000"/>
              <a:gd name="connsiteX80" fmla="*/ 2834416 w 2921728"/>
              <a:gd name="connsiteY80" fmla="*/ 3771900 h 6858000"/>
              <a:gd name="connsiteX81" fmla="*/ 2815366 w 2921728"/>
              <a:gd name="connsiteY81" fmla="*/ 3810000 h 6858000"/>
              <a:gd name="connsiteX82" fmla="*/ 2796316 w 2921728"/>
              <a:gd name="connsiteY82" fmla="*/ 3846513 h 6858000"/>
              <a:gd name="connsiteX83" fmla="*/ 2780441 w 2921728"/>
              <a:gd name="connsiteY83" fmla="*/ 3887788 h 6858000"/>
              <a:gd name="connsiteX84" fmla="*/ 2766153 w 2921728"/>
              <a:gd name="connsiteY84" fmla="*/ 3933825 h 6858000"/>
              <a:gd name="connsiteX85" fmla="*/ 2755041 w 2921728"/>
              <a:gd name="connsiteY85" fmla="*/ 3986213 h 6858000"/>
              <a:gd name="connsiteX86" fmla="*/ 2747103 w 2921728"/>
              <a:gd name="connsiteY86" fmla="*/ 4046538 h 6858000"/>
              <a:gd name="connsiteX87" fmla="*/ 2745516 w 2921728"/>
              <a:gd name="connsiteY87" fmla="*/ 4114800 h 6858000"/>
              <a:gd name="connsiteX88" fmla="*/ 2747103 w 2921728"/>
              <a:gd name="connsiteY88" fmla="*/ 4183063 h 6858000"/>
              <a:gd name="connsiteX89" fmla="*/ 2755041 w 2921728"/>
              <a:gd name="connsiteY89" fmla="*/ 4243388 h 6858000"/>
              <a:gd name="connsiteX90" fmla="*/ 2766153 w 2921728"/>
              <a:gd name="connsiteY90" fmla="*/ 4295775 h 6858000"/>
              <a:gd name="connsiteX91" fmla="*/ 2780441 w 2921728"/>
              <a:gd name="connsiteY91" fmla="*/ 4341813 h 6858000"/>
              <a:gd name="connsiteX92" fmla="*/ 2796316 w 2921728"/>
              <a:gd name="connsiteY92" fmla="*/ 4383088 h 6858000"/>
              <a:gd name="connsiteX93" fmla="*/ 2815366 w 2921728"/>
              <a:gd name="connsiteY93" fmla="*/ 4419600 h 6858000"/>
              <a:gd name="connsiteX94" fmla="*/ 2853466 w 2921728"/>
              <a:gd name="connsiteY94" fmla="*/ 4495800 h 6858000"/>
              <a:gd name="connsiteX95" fmla="*/ 2869341 w 2921728"/>
              <a:gd name="connsiteY95" fmla="*/ 4532313 h 6858000"/>
              <a:gd name="connsiteX96" fmla="*/ 2885216 w 2921728"/>
              <a:gd name="connsiteY96" fmla="*/ 4573588 h 6858000"/>
              <a:gd name="connsiteX97" fmla="*/ 2901091 w 2921728"/>
              <a:gd name="connsiteY97" fmla="*/ 4619625 h 6858000"/>
              <a:gd name="connsiteX98" fmla="*/ 2912203 w 2921728"/>
              <a:gd name="connsiteY98" fmla="*/ 4672013 h 6858000"/>
              <a:gd name="connsiteX99" fmla="*/ 2918553 w 2921728"/>
              <a:gd name="connsiteY99" fmla="*/ 4732338 h 6858000"/>
              <a:gd name="connsiteX100" fmla="*/ 2921728 w 2921728"/>
              <a:gd name="connsiteY100" fmla="*/ 4800600 h 6858000"/>
              <a:gd name="connsiteX101" fmla="*/ 2918553 w 2921728"/>
              <a:gd name="connsiteY101" fmla="*/ 4868863 h 6858000"/>
              <a:gd name="connsiteX102" fmla="*/ 2912203 w 2921728"/>
              <a:gd name="connsiteY102" fmla="*/ 4929188 h 6858000"/>
              <a:gd name="connsiteX103" fmla="*/ 2901091 w 2921728"/>
              <a:gd name="connsiteY103" fmla="*/ 4981575 h 6858000"/>
              <a:gd name="connsiteX104" fmla="*/ 2885216 w 2921728"/>
              <a:gd name="connsiteY104" fmla="*/ 5027613 h 6858000"/>
              <a:gd name="connsiteX105" fmla="*/ 2869341 w 2921728"/>
              <a:gd name="connsiteY105" fmla="*/ 5068888 h 6858000"/>
              <a:gd name="connsiteX106" fmla="*/ 2853466 w 2921728"/>
              <a:gd name="connsiteY106" fmla="*/ 5105400 h 6858000"/>
              <a:gd name="connsiteX107" fmla="*/ 2834416 w 2921728"/>
              <a:gd name="connsiteY107" fmla="*/ 5143500 h 6858000"/>
              <a:gd name="connsiteX108" fmla="*/ 2815366 w 2921728"/>
              <a:gd name="connsiteY108" fmla="*/ 5181600 h 6858000"/>
              <a:gd name="connsiteX109" fmla="*/ 2796316 w 2921728"/>
              <a:gd name="connsiteY109" fmla="*/ 5218113 h 6858000"/>
              <a:gd name="connsiteX110" fmla="*/ 2780441 w 2921728"/>
              <a:gd name="connsiteY110" fmla="*/ 5259388 h 6858000"/>
              <a:gd name="connsiteX111" fmla="*/ 2766153 w 2921728"/>
              <a:gd name="connsiteY111" fmla="*/ 5305425 h 6858000"/>
              <a:gd name="connsiteX112" fmla="*/ 2755041 w 2921728"/>
              <a:gd name="connsiteY112" fmla="*/ 5357813 h 6858000"/>
              <a:gd name="connsiteX113" fmla="*/ 2747103 w 2921728"/>
              <a:gd name="connsiteY113" fmla="*/ 5418138 h 6858000"/>
              <a:gd name="connsiteX114" fmla="*/ 2745516 w 2921728"/>
              <a:gd name="connsiteY114" fmla="*/ 5486400 h 6858000"/>
              <a:gd name="connsiteX115" fmla="*/ 2747103 w 2921728"/>
              <a:gd name="connsiteY115" fmla="*/ 5554663 h 6858000"/>
              <a:gd name="connsiteX116" fmla="*/ 2755041 w 2921728"/>
              <a:gd name="connsiteY116" fmla="*/ 5614988 h 6858000"/>
              <a:gd name="connsiteX117" fmla="*/ 2766153 w 2921728"/>
              <a:gd name="connsiteY117" fmla="*/ 5667375 h 6858000"/>
              <a:gd name="connsiteX118" fmla="*/ 2780441 w 2921728"/>
              <a:gd name="connsiteY118" fmla="*/ 5713413 h 6858000"/>
              <a:gd name="connsiteX119" fmla="*/ 2796316 w 2921728"/>
              <a:gd name="connsiteY119" fmla="*/ 5754688 h 6858000"/>
              <a:gd name="connsiteX120" fmla="*/ 2815366 w 2921728"/>
              <a:gd name="connsiteY120" fmla="*/ 5791200 h 6858000"/>
              <a:gd name="connsiteX121" fmla="*/ 2834416 w 2921728"/>
              <a:gd name="connsiteY121" fmla="*/ 5829300 h 6858000"/>
              <a:gd name="connsiteX122" fmla="*/ 2853466 w 2921728"/>
              <a:gd name="connsiteY122" fmla="*/ 5867400 h 6858000"/>
              <a:gd name="connsiteX123" fmla="*/ 2869341 w 2921728"/>
              <a:gd name="connsiteY123" fmla="*/ 5903913 h 6858000"/>
              <a:gd name="connsiteX124" fmla="*/ 2885216 w 2921728"/>
              <a:gd name="connsiteY124" fmla="*/ 5945188 h 6858000"/>
              <a:gd name="connsiteX125" fmla="*/ 2901091 w 2921728"/>
              <a:gd name="connsiteY125" fmla="*/ 5991225 h 6858000"/>
              <a:gd name="connsiteX126" fmla="*/ 2912203 w 2921728"/>
              <a:gd name="connsiteY126" fmla="*/ 6043613 h 6858000"/>
              <a:gd name="connsiteX127" fmla="*/ 2918553 w 2921728"/>
              <a:gd name="connsiteY127" fmla="*/ 6103938 h 6858000"/>
              <a:gd name="connsiteX128" fmla="*/ 2921728 w 2921728"/>
              <a:gd name="connsiteY128" fmla="*/ 6172200 h 6858000"/>
              <a:gd name="connsiteX129" fmla="*/ 2918553 w 2921728"/>
              <a:gd name="connsiteY129" fmla="*/ 6240463 h 6858000"/>
              <a:gd name="connsiteX130" fmla="*/ 2912203 w 2921728"/>
              <a:gd name="connsiteY130" fmla="*/ 6300788 h 6858000"/>
              <a:gd name="connsiteX131" fmla="*/ 2901091 w 2921728"/>
              <a:gd name="connsiteY131" fmla="*/ 6353175 h 6858000"/>
              <a:gd name="connsiteX132" fmla="*/ 2885216 w 2921728"/>
              <a:gd name="connsiteY132" fmla="*/ 6399213 h 6858000"/>
              <a:gd name="connsiteX133" fmla="*/ 2869341 w 2921728"/>
              <a:gd name="connsiteY133" fmla="*/ 6440488 h 6858000"/>
              <a:gd name="connsiteX134" fmla="*/ 2853466 w 2921728"/>
              <a:gd name="connsiteY134" fmla="*/ 6477000 h 6858000"/>
              <a:gd name="connsiteX135" fmla="*/ 2834416 w 2921728"/>
              <a:gd name="connsiteY135" fmla="*/ 6515100 h 6858000"/>
              <a:gd name="connsiteX136" fmla="*/ 2815366 w 2921728"/>
              <a:gd name="connsiteY136" fmla="*/ 6553200 h 6858000"/>
              <a:gd name="connsiteX137" fmla="*/ 2796316 w 2921728"/>
              <a:gd name="connsiteY137" fmla="*/ 6589713 h 6858000"/>
              <a:gd name="connsiteX138" fmla="*/ 2780441 w 2921728"/>
              <a:gd name="connsiteY138" fmla="*/ 6630988 h 6858000"/>
              <a:gd name="connsiteX139" fmla="*/ 2766153 w 2921728"/>
              <a:gd name="connsiteY139" fmla="*/ 6677025 h 6858000"/>
              <a:gd name="connsiteX140" fmla="*/ 2755041 w 2921728"/>
              <a:gd name="connsiteY140" fmla="*/ 6729413 h 6858000"/>
              <a:gd name="connsiteX141" fmla="*/ 2747103 w 2921728"/>
              <a:gd name="connsiteY141" fmla="*/ 6789738 h 6858000"/>
              <a:gd name="connsiteX142" fmla="*/ 2745516 w 2921728"/>
              <a:gd name="connsiteY142" fmla="*/ 6858000 h 6858000"/>
              <a:gd name="connsiteX143" fmla="*/ 2202677 w 2921728"/>
              <a:gd name="connsiteY143" fmla="*/ 6858000 h 6858000"/>
              <a:gd name="connsiteX144" fmla="*/ 2035903 w 2921728"/>
              <a:gd name="connsiteY144" fmla="*/ 6858000 h 6858000"/>
              <a:gd name="connsiteX145" fmla="*/ 0 w 2921728"/>
              <a:gd name="connsiteY14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</a:cxnLst>
            <a:rect l="l" t="t" r="r" b="b"/>
            <a:pathLst>
              <a:path w="2921728" h="6858000">
                <a:moveTo>
                  <a:pt x="0" y="0"/>
                </a:moveTo>
                <a:lnTo>
                  <a:pt x="2035903" y="0"/>
                </a:lnTo>
                <a:lnTo>
                  <a:pt x="2202677" y="0"/>
                </a:lnTo>
                <a:lnTo>
                  <a:pt x="2745516" y="0"/>
                </a:lnTo>
                <a:lnTo>
                  <a:pt x="2747103" y="68263"/>
                </a:lnTo>
                <a:lnTo>
                  <a:pt x="2755041" y="128588"/>
                </a:lnTo>
                <a:lnTo>
                  <a:pt x="2766153" y="180975"/>
                </a:lnTo>
                <a:lnTo>
                  <a:pt x="2780441" y="227013"/>
                </a:lnTo>
                <a:lnTo>
                  <a:pt x="2796316" y="268288"/>
                </a:lnTo>
                <a:lnTo>
                  <a:pt x="2815366" y="304800"/>
                </a:lnTo>
                <a:lnTo>
                  <a:pt x="2834416" y="342900"/>
                </a:lnTo>
                <a:lnTo>
                  <a:pt x="2853466" y="381000"/>
                </a:lnTo>
                <a:lnTo>
                  <a:pt x="2869341" y="417513"/>
                </a:lnTo>
                <a:lnTo>
                  <a:pt x="2885216" y="458788"/>
                </a:lnTo>
                <a:lnTo>
                  <a:pt x="2901091" y="504825"/>
                </a:lnTo>
                <a:lnTo>
                  <a:pt x="2912203" y="557213"/>
                </a:lnTo>
                <a:lnTo>
                  <a:pt x="2918553" y="617538"/>
                </a:lnTo>
                <a:lnTo>
                  <a:pt x="2921728" y="685800"/>
                </a:lnTo>
                <a:lnTo>
                  <a:pt x="2918553" y="754063"/>
                </a:lnTo>
                <a:lnTo>
                  <a:pt x="2912203" y="814388"/>
                </a:lnTo>
                <a:lnTo>
                  <a:pt x="2901091" y="866775"/>
                </a:lnTo>
                <a:lnTo>
                  <a:pt x="2885216" y="912813"/>
                </a:lnTo>
                <a:lnTo>
                  <a:pt x="2869341" y="954088"/>
                </a:lnTo>
                <a:lnTo>
                  <a:pt x="2853466" y="990600"/>
                </a:lnTo>
                <a:lnTo>
                  <a:pt x="2834416" y="1028700"/>
                </a:lnTo>
                <a:lnTo>
                  <a:pt x="2815366" y="1066800"/>
                </a:lnTo>
                <a:lnTo>
                  <a:pt x="2796316" y="1103313"/>
                </a:lnTo>
                <a:lnTo>
                  <a:pt x="2780441" y="1144588"/>
                </a:lnTo>
                <a:lnTo>
                  <a:pt x="2766153" y="1190625"/>
                </a:lnTo>
                <a:lnTo>
                  <a:pt x="2755041" y="1243013"/>
                </a:lnTo>
                <a:lnTo>
                  <a:pt x="2747103" y="1303338"/>
                </a:lnTo>
                <a:lnTo>
                  <a:pt x="2745516" y="1371600"/>
                </a:lnTo>
                <a:lnTo>
                  <a:pt x="2747103" y="1439863"/>
                </a:lnTo>
                <a:lnTo>
                  <a:pt x="2755041" y="1500188"/>
                </a:lnTo>
                <a:lnTo>
                  <a:pt x="2766153" y="1552575"/>
                </a:lnTo>
                <a:lnTo>
                  <a:pt x="2780441" y="1598613"/>
                </a:lnTo>
                <a:lnTo>
                  <a:pt x="2796316" y="1639888"/>
                </a:lnTo>
                <a:lnTo>
                  <a:pt x="2815366" y="1676400"/>
                </a:lnTo>
                <a:lnTo>
                  <a:pt x="2834416" y="1714500"/>
                </a:lnTo>
                <a:lnTo>
                  <a:pt x="2853466" y="1752600"/>
                </a:lnTo>
                <a:lnTo>
                  <a:pt x="2869341" y="1789113"/>
                </a:lnTo>
                <a:lnTo>
                  <a:pt x="2885216" y="1830388"/>
                </a:lnTo>
                <a:lnTo>
                  <a:pt x="2901091" y="1876425"/>
                </a:lnTo>
                <a:lnTo>
                  <a:pt x="2912203" y="1928813"/>
                </a:lnTo>
                <a:lnTo>
                  <a:pt x="2918553" y="1989138"/>
                </a:lnTo>
                <a:lnTo>
                  <a:pt x="2921728" y="2057400"/>
                </a:lnTo>
                <a:lnTo>
                  <a:pt x="2918553" y="2125663"/>
                </a:lnTo>
                <a:lnTo>
                  <a:pt x="2912203" y="2185988"/>
                </a:lnTo>
                <a:lnTo>
                  <a:pt x="2901091" y="2238375"/>
                </a:lnTo>
                <a:lnTo>
                  <a:pt x="2885216" y="2284413"/>
                </a:lnTo>
                <a:lnTo>
                  <a:pt x="2869341" y="2325688"/>
                </a:lnTo>
                <a:lnTo>
                  <a:pt x="2853466" y="2362200"/>
                </a:lnTo>
                <a:lnTo>
                  <a:pt x="2834416" y="2400300"/>
                </a:lnTo>
                <a:lnTo>
                  <a:pt x="2815366" y="2438400"/>
                </a:lnTo>
                <a:lnTo>
                  <a:pt x="2796316" y="2474913"/>
                </a:lnTo>
                <a:lnTo>
                  <a:pt x="2780441" y="2516188"/>
                </a:lnTo>
                <a:lnTo>
                  <a:pt x="2766153" y="2562225"/>
                </a:lnTo>
                <a:lnTo>
                  <a:pt x="2755041" y="2614613"/>
                </a:lnTo>
                <a:lnTo>
                  <a:pt x="2747103" y="2674938"/>
                </a:lnTo>
                <a:lnTo>
                  <a:pt x="2745516" y="2743200"/>
                </a:lnTo>
                <a:lnTo>
                  <a:pt x="2747103" y="2811463"/>
                </a:lnTo>
                <a:lnTo>
                  <a:pt x="2755041" y="2871788"/>
                </a:lnTo>
                <a:lnTo>
                  <a:pt x="2766153" y="2924175"/>
                </a:lnTo>
                <a:lnTo>
                  <a:pt x="2780441" y="2970213"/>
                </a:lnTo>
                <a:lnTo>
                  <a:pt x="2796316" y="3011488"/>
                </a:lnTo>
                <a:lnTo>
                  <a:pt x="2815366" y="3048000"/>
                </a:lnTo>
                <a:lnTo>
                  <a:pt x="2834416" y="3086100"/>
                </a:lnTo>
                <a:lnTo>
                  <a:pt x="2853466" y="3124200"/>
                </a:lnTo>
                <a:lnTo>
                  <a:pt x="2869341" y="3160713"/>
                </a:lnTo>
                <a:lnTo>
                  <a:pt x="2885216" y="3201988"/>
                </a:lnTo>
                <a:lnTo>
                  <a:pt x="2901091" y="3248025"/>
                </a:lnTo>
                <a:lnTo>
                  <a:pt x="2912203" y="3300413"/>
                </a:lnTo>
                <a:lnTo>
                  <a:pt x="2918553" y="3360738"/>
                </a:lnTo>
                <a:lnTo>
                  <a:pt x="2921728" y="3427413"/>
                </a:lnTo>
                <a:lnTo>
                  <a:pt x="2918553" y="3497263"/>
                </a:lnTo>
                <a:lnTo>
                  <a:pt x="2912203" y="3557588"/>
                </a:lnTo>
                <a:lnTo>
                  <a:pt x="2901091" y="3609975"/>
                </a:lnTo>
                <a:lnTo>
                  <a:pt x="2885216" y="3656013"/>
                </a:lnTo>
                <a:lnTo>
                  <a:pt x="2869341" y="3697288"/>
                </a:lnTo>
                <a:lnTo>
                  <a:pt x="2853466" y="3733800"/>
                </a:lnTo>
                <a:lnTo>
                  <a:pt x="2834416" y="3771900"/>
                </a:lnTo>
                <a:lnTo>
                  <a:pt x="2815366" y="3810000"/>
                </a:lnTo>
                <a:lnTo>
                  <a:pt x="2796316" y="3846513"/>
                </a:lnTo>
                <a:lnTo>
                  <a:pt x="2780441" y="3887788"/>
                </a:lnTo>
                <a:lnTo>
                  <a:pt x="2766153" y="3933825"/>
                </a:lnTo>
                <a:lnTo>
                  <a:pt x="2755041" y="3986213"/>
                </a:lnTo>
                <a:lnTo>
                  <a:pt x="2747103" y="4046538"/>
                </a:lnTo>
                <a:lnTo>
                  <a:pt x="2745516" y="4114800"/>
                </a:lnTo>
                <a:lnTo>
                  <a:pt x="2747103" y="4183063"/>
                </a:lnTo>
                <a:lnTo>
                  <a:pt x="2755041" y="4243388"/>
                </a:lnTo>
                <a:lnTo>
                  <a:pt x="2766153" y="4295775"/>
                </a:lnTo>
                <a:lnTo>
                  <a:pt x="2780441" y="4341813"/>
                </a:lnTo>
                <a:lnTo>
                  <a:pt x="2796316" y="4383088"/>
                </a:lnTo>
                <a:lnTo>
                  <a:pt x="2815366" y="4419600"/>
                </a:lnTo>
                <a:lnTo>
                  <a:pt x="2853466" y="4495800"/>
                </a:lnTo>
                <a:lnTo>
                  <a:pt x="2869341" y="4532313"/>
                </a:lnTo>
                <a:lnTo>
                  <a:pt x="2885216" y="4573588"/>
                </a:lnTo>
                <a:lnTo>
                  <a:pt x="2901091" y="4619625"/>
                </a:lnTo>
                <a:lnTo>
                  <a:pt x="2912203" y="4672013"/>
                </a:lnTo>
                <a:lnTo>
                  <a:pt x="2918553" y="4732338"/>
                </a:lnTo>
                <a:lnTo>
                  <a:pt x="2921728" y="4800600"/>
                </a:lnTo>
                <a:lnTo>
                  <a:pt x="2918553" y="4868863"/>
                </a:lnTo>
                <a:lnTo>
                  <a:pt x="2912203" y="4929188"/>
                </a:lnTo>
                <a:lnTo>
                  <a:pt x="2901091" y="4981575"/>
                </a:lnTo>
                <a:lnTo>
                  <a:pt x="2885216" y="5027613"/>
                </a:lnTo>
                <a:lnTo>
                  <a:pt x="2869341" y="5068888"/>
                </a:lnTo>
                <a:lnTo>
                  <a:pt x="2853466" y="5105400"/>
                </a:lnTo>
                <a:lnTo>
                  <a:pt x="2834416" y="5143500"/>
                </a:lnTo>
                <a:lnTo>
                  <a:pt x="2815366" y="5181600"/>
                </a:lnTo>
                <a:lnTo>
                  <a:pt x="2796316" y="5218113"/>
                </a:lnTo>
                <a:lnTo>
                  <a:pt x="2780441" y="5259388"/>
                </a:lnTo>
                <a:lnTo>
                  <a:pt x="2766153" y="5305425"/>
                </a:lnTo>
                <a:lnTo>
                  <a:pt x="2755041" y="5357813"/>
                </a:lnTo>
                <a:lnTo>
                  <a:pt x="2747103" y="5418138"/>
                </a:lnTo>
                <a:lnTo>
                  <a:pt x="2745516" y="5486400"/>
                </a:lnTo>
                <a:lnTo>
                  <a:pt x="2747103" y="5554663"/>
                </a:lnTo>
                <a:lnTo>
                  <a:pt x="2755041" y="5614988"/>
                </a:lnTo>
                <a:lnTo>
                  <a:pt x="2766153" y="5667375"/>
                </a:lnTo>
                <a:lnTo>
                  <a:pt x="2780441" y="5713413"/>
                </a:lnTo>
                <a:lnTo>
                  <a:pt x="2796316" y="5754688"/>
                </a:lnTo>
                <a:lnTo>
                  <a:pt x="2815366" y="5791200"/>
                </a:lnTo>
                <a:lnTo>
                  <a:pt x="2834416" y="5829300"/>
                </a:lnTo>
                <a:lnTo>
                  <a:pt x="2853466" y="5867400"/>
                </a:lnTo>
                <a:lnTo>
                  <a:pt x="2869341" y="5903913"/>
                </a:lnTo>
                <a:lnTo>
                  <a:pt x="2885216" y="5945188"/>
                </a:lnTo>
                <a:lnTo>
                  <a:pt x="2901091" y="5991225"/>
                </a:lnTo>
                <a:lnTo>
                  <a:pt x="2912203" y="6043613"/>
                </a:lnTo>
                <a:lnTo>
                  <a:pt x="2918553" y="6103938"/>
                </a:lnTo>
                <a:lnTo>
                  <a:pt x="2921728" y="6172200"/>
                </a:lnTo>
                <a:lnTo>
                  <a:pt x="2918553" y="6240463"/>
                </a:lnTo>
                <a:lnTo>
                  <a:pt x="2912203" y="6300788"/>
                </a:lnTo>
                <a:lnTo>
                  <a:pt x="2901091" y="6353175"/>
                </a:lnTo>
                <a:lnTo>
                  <a:pt x="2885216" y="6399213"/>
                </a:lnTo>
                <a:lnTo>
                  <a:pt x="2869341" y="6440488"/>
                </a:lnTo>
                <a:lnTo>
                  <a:pt x="2853466" y="6477000"/>
                </a:lnTo>
                <a:lnTo>
                  <a:pt x="2834416" y="6515100"/>
                </a:lnTo>
                <a:lnTo>
                  <a:pt x="2815366" y="6553200"/>
                </a:lnTo>
                <a:lnTo>
                  <a:pt x="2796316" y="6589713"/>
                </a:lnTo>
                <a:lnTo>
                  <a:pt x="2780441" y="6630988"/>
                </a:lnTo>
                <a:lnTo>
                  <a:pt x="2766153" y="6677025"/>
                </a:lnTo>
                <a:lnTo>
                  <a:pt x="2755041" y="6729413"/>
                </a:lnTo>
                <a:lnTo>
                  <a:pt x="2747103" y="6789738"/>
                </a:lnTo>
                <a:lnTo>
                  <a:pt x="2745516" y="6858000"/>
                </a:lnTo>
                <a:lnTo>
                  <a:pt x="2202677" y="6858000"/>
                </a:lnTo>
                <a:lnTo>
                  <a:pt x="203590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C467EAEF-38A1-4DBE-A2A7-C4288EC2564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xmlns="" id="{561F1A7B-E829-4443-9A16-14578F8A2B8C}"/>
              </a:ext>
            </a:extLst>
          </p:cNvPr>
          <p:cNvSpPr txBox="1">
            <a:spLocks/>
          </p:cNvSpPr>
          <p:nvPr/>
        </p:nvSpPr>
        <p:spPr>
          <a:xfrm>
            <a:off x="3264196" y="1420481"/>
            <a:ext cx="7996238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0000" kern="1200" cap="all" spc="8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pt-BR" altLang="pt-BR"/>
              <a:t>Exercícios</a:t>
            </a:r>
            <a:endParaRPr lang="pt-BR" altLang="pt-BR" dirty="0"/>
          </a:p>
        </p:txBody>
      </p:sp>
      <p:sp>
        <p:nvSpPr>
          <p:cNvPr id="6" name="Retângulo 3">
            <a:extLst>
              <a:ext uri="{FF2B5EF4-FFF2-40B4-BE49-F238E27FC236}">
                <a16:creationId xmlns:a16="http://schemas.microsoft.com/office/drawing/2014/main" xmlns="" id="{7B11F471-14B4-44AD-AACD-AD3D072B27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64196" y="2861931"/>
            <a:ext cx="76962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buClr>
                <a:srgbClr val="000000"/>
              </a:buClr>
            </a:pPr>
            <a:r>
              <a:rPr lang="pt-BR" altLang="pt-BR" sz="2400">
                <a:latin typeface="Tahoma" panose="020B0604030504040204" pitchFamily="34" charset="0"/>
                <a:cs typeface="Tahoma" panose="020B0604030504040204" pitchFamily="34" charset="0"/>
              </a:rPr>
              <a:t>3) Escrever um algoritmo para ler um valor e verifique se é positivo ou negativo.</a:t>
            </a:r>
          </a:p>
          <a:p>
            <a:pPr eaLnBrk="1" hangingPunct="1">
              <a:buClr>
                <a:srgbClr val="000000"/>
              </a:buClr>
            </a:pPr>
            <a:endParaRPr lang="pt-BR" altLang="pt-BR" sz="240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eaLnBrk="1" hangingPunct="1">
              <a:buClr>
                <a:srgbClr val="000000"/>
              </a:buClr>
            </a:pPr>
            <a:endParaRPr lang="pt-BR" altLang="pt-BR" sz="240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3221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8A25BF79-9ED2-4290-8C48-1AB107B674E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8A549F5-BF47-4351-BA22-B5991998447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>
            <a:off x="-1" y="0"/>
            <a:ext cx="2921728" cy="6858000"/>
          </a:xfrm>
          <a:custGeom>
            <a:avLst/>
            <a:gdLst>
              <a:gd name="connsiteX0" fmla="*/ 0 w 2921728"/>
              <a:gd name="connsiteY0" fmla="*/ 0 h 6858000"/>
              <a:gd name="connsiteX1" fmla="*/ 2035903 w 2921728"/>
              <a:gd name="connsiteY1" fmla="*/ 0 h 6858000"/>
              <a:gd name="connsiteX2" fmla="*/ 2202677 w 2921728"/>
              <a:gd name="connsiteY2" fmla="*/ 0 h 6858000"/>
              <a:gd name="connsiteX3" fmla="*/ 2745516 w 2921728"/>
              <a:gd name="connsiteY3" fmla="*/ 0 h 6858000"/>
              <a:gd name="connsiteX4" fmla="*/ 2747103 w 2921728"/>
              <a:gd name="connsiteY4" fmla="*/ 68263 h 6858000"/>
              <a:gd name="connsiteX5" fmla="*/ 2755041 w 2921728"/>
              <a:gd name="connsiteY5" fmla="*/ 128588 h 6858000"/>
              <a:gd name="connsiteX6" fmla="*/ 2766153 w 2921728"/>
              <a:gd name="connsiteY6" fmla="*/ 180975 h 6858000"/>
              <a:gd name="connsiteX7" fmla="*/ 2780441 w 2921728"/>
              <a:gd name="connsiteY7" fmla="*/ 227013 h 6858000"/>
              <a:gd name="connsiteX8" fmla="*/ 2796316 w 2921728"/>
              <a:gd name="connsiteY8" fmla="*/ 268288 h 6858000"/>
              <a:gd name="connsiteX9" fmla="*/ 2815366 w 2921728"/>
              <a:gd name="connsiteY9" fmla="*/ 304800 h 6858000"/>
              <a:gd name="connsiteX10" fmla="*/ 2834416 w 2921728"/>
              <a:gd name="connsiteY10" fmla="*/ 342900 h 6858000"/>
              <a:gd name="connsiteX11" fmla="*/ 2853466 w 2921728"/>
              <a:gd name="connsiteY11" fmla="*/ 381000 h 6858000"/>
              <a:gd name="connsiteX12" fmla="*/ 2869341 w 2921728"/>
              <a:gd name="connsiteY12" fmla="*/ 417513 h 6858000"/>
              <a:gd name="connsiteX13" fmla="*/ 2885216 w 2921728"/>
              <a:gd name="connsiteY13" fmla="*/ 458788 h 6858000"/>
              <a:gd name="connsiteX14" fmla="*/ 2901091 w 2921728"/>
              <a:gd name="connsiteY14" fmla="*/ 504825 h 6858000"/>
              <a:gd name="connsiteX15" fmla="*/ 2912203 w 2921728"/>
              <a:gd name="connsiteY15" fmla="*/ 557213 h 6858000"/>
              <a:gd name="connsiteX16" fmla="*/ 2918553 w 2921728"/>
              <a:gd name="connsiteY16" fmla="*/ 617538 h 6858000"/>
              <a:gd name="connsiteX17" fmla="*/ 2921728 w 2921728"/>
              <a:gd name="connsiteY17" fmla="*/ 685800 h 6858000"/>
              <a:gd name="connsiteX18" fmla="*/ 2918553 w 2921728"/>
              <a:gd name="connsiteY18" fmla="*/ 754063 h 6858000"/>
              <a:gd name="connsiteX19" fmla="*/ 2912203 w 2921728"/>
              <a:gd name="connsiteY19" fmla="*/ 814388 h 6858000"/>
              <a:gd name="connsiteX20" fmla="*/ 2901091 w 2921728"/>
              <a:gd name="connsiteY20" fmla="*/ 866775 h 6858000"/>
              <a:gd name="connsiteX21" fmla="*/ 2885216 w 2921728"/>
              <a:gd name="connsiteY21" fmla="*/ 912813 h 6858000"/>
              <a:gd name="connsiteX22" fmla="*/ 2869341 w 2921728"/>
              <a:gd name="connsiteY22" fmla="*/ 954088 h 6858000"/>
              <a:gd name="connsiteX23" fmla="*/ 2853466 w 2921728"/>
              <a:gd name="connsiteY23" fmla="*/ 990600 h 6858000"/>
              <a:gd name="connsiteX24" fmla="*/ 2834416 w 2921728"/>
              <a:gd name="connsiteY24" fmla="*/ 1028700 h 6858000"/>
              <a:gd name="connsiteX25" fmla="*/ 2815366 w 2921728"/>
              <a:gd name="connsiteY25" fmla="*/ 1066800 h 6858000"/>
              <a:gd name="connsiteX26" fmla="*/ 2796316 w 2921728"/>
              <a:gd name="connsiteY26" fmla="*/ 1103313 h 6858000"/>
              <a:gd name="connsiteX27" fmla="*/ 2780441 w 2921728"/>
              <a:gd name="connsiteY27" fmla="*/ 1144588 h 6858000"/>
              <a:gd name="connsiteX28" fmla="*/ 2766153 w 2921728"/>
              <a:gd name="connsiteY28" fmla="*/ 1190625 h 6858000"/>
              <a:gd name="connsiteX29" fmla="*/ 2755041 w 2921728"/>
              <a:gd name="connsiteY29" fmla="*/ 1243013 h 6858000"/>
              <a:gd name="connsiteX30" fmla="*/ 2747103 w 2921728"/>
              <a:gd name="connsiteY30" fmla="*/ 1303338 h 6858000"/>
              <a:gd name="connsiteX31" fmla="*/ 2745516 w 2921728"/>
              <a:gd name="connsiteY31" fmla="*/ 1371600 h 6858000"/>
              <a:gd name="connsiteX32" fmla="*/ 2747103 w 2921728"/>
              <a:gd name="connsiteY32" fmla="*/ 1439863 h 6858000"/>
              <a:gd name="connsiteX33" fmla="*/ 2755041 w 2921728"/>
              <a:gd name="connsiteY33" fmla="*/ 1500188 h 6858000"/>
              <a:gd name="connsiteX34" fmla="*/ 2766153 w 2921728"/>
              <a:gd name="connsiteY34" fmla="*/ 1552575 h 6858000"/>
              <a:gd name="connsiteX35" fmla="*/ 2780441 w 2921728"/>
              <a:gd name="connsiteY35" fmla="*/ 1598613 h 6858000"/>
              <a:gd name="connsiteX36" fmla="*/ 2796316 w 2921728"/>
              <a:gd name="connsiteY36" fmla="*/ 1639888 h 6858000"/>
              <a:gd name="connsiteX37" fmla="*/ 2815366 w 2921728"/>
              <a:gd name="connsiteY37" fmla="*/ 1676400 h 6858000"/>
              <a:gd name="connsiteX38" fmla="*/ 2834416 w 2921728"/>
              <a:gd name="connsiteY38" fmla="*/ 1714500 h 6858000"/>
              <a:gd name="connsiteX39" fmla="*/ 2853466 w 2921728"/>
              <a:gd name="connsiteY39" fmla="*/ 1752600 h 6858000"/>
              <a:gd name="connsiteX40" fmla="*/ 2869341 w 2921728"/>
              <a:gd name="connsiteY40" fmla="*/ 1789113 h 6858000"/>
              <a:gd name="connsiteX41" fmla="*/ 2885216 w 2921728"/>
              <a:gd name="connsiteY41" fmla="*/ 1830388 h 6858000"/>
              <a:gd name="connsiteX42" fmla="*/ 2901091 w 2921728"/>
              <a:gd name="connsiteY42" fmla="*/ 1876425 h 6858000"/>
              <a:gd name="connsiteX43" fmla="*/ 2912203 w 2921728"/>
              <a:gd name="connsiteY43" fmla="*/ 1928813 h 6858000"/>
              <a:gd name="connsiteX44" fmla="*/ 2918553 w 2921728"/>
              <a:gd name="connsiteY44" fmla="*/ 1989138 h 6858000"/>
              <a:gd name="connsiteX45" fmla="*/ 2921728 w 2921728"/>
              <a:gd name="connsiteY45" fmla="*/ 2057400 h 6858000"/>
              <a:gd name="connsiteX46" fmla="*/ 2918553 w 2921728"/>
              <a:gd name="connsiteY46" fmla="*/ 2125663 h 6858000"/>
              <a:gd name="connsiteX47" fmla="*/ 2912203 w 2921728"/>
              <a:gd name="connsiteY47" fmla="*/ 2185988 h 6858000"/>
              <a:gd name="connsiteX48" fmla="*/ 2901091 w 2921728"/>
              <a:gd name="connsiteY48" fmla="*/ 2238375 h 6858000"/>
              <a:gd name="connsiteX49" fmla="*/ 2885216 w 2921728"/>
              <a:gd name="connsiteY49" fmla="*/ 2284413 h 6858000"/>
              <a:gd name="connsiteX50" fmla="*/ 2869341 w 2921728"/>
              <a:gd name="connsiteY50" fmla="*/ 2325688 h 6858000"/>
              <a:gd name="connsiteX51" fmla="*/ 2853466 w 2921728"/>
              <a:gd name="connsiteY51" fmla="*/ 2362200 h 6858000"/>
              <a:gd name="connsiteX52" fmla="*/ 2834416 w 2921728"/>
              <a:gd name="connsiteY52" fmla="*/ 2400300 h 6858000"/>
              <a:gd name="connsiteX53" fmla="*/ 2815366 w 2921728"/>
              <a:gd name="connsiteY53" fmla="*/ 2438400 h 6858000"/>
              <a:gd name="connsiteX54" fmla="*/ 2796316 w 2921728"/>
              <a:gd name="connsiteY54" fmla="*/ 2474913 h 6858000"/>
              <a:gd name="connsiteX55" fmla="*/ 2780441 w 2921728"/>
              <a:gd name="connsiteY55" fmla="*/ 2516188 h 6858000"/>
              <a:gd name="connsiteX56" fmla="*/ 2766153 w 2921728"/>
              <a:gd name="connsiteY56" fmla="*/ 2562225 h 6858000"/>
              <a:gd name="connsiteX57" fmla="*/ 2755041 w 2921728"/>
              <a:gd name="connsiteY57" fmla="*/ 2614613 h 6858000"/>
              <a:gd name="connsiteX58" fmla="*/ 2747103 w 2921728"/>
              <a:gd name="connsiteY58" fmla="*/ 2674938 h 6858000"/>
              <a:gd name="connsiteX59" fmla="*/ 2745516 w 2921728"/>
              <a:gd name="connsiteY59" fmla="*/ 2743200 h 6858000"/>
              <a:gd name="connsiteX60" fmla="*/ 2747103 w 2921728"/>
              <a:gd name="connsiteY60" fmla="*/ 2811463 h 6858000"/>
              <a:gd name="connsiteX61" fmla="*/ 2755041 w 2921728"/>
              <a:gd name="connsiteY61" fmla="*/ 2871788 h 6858000"/>
              <a:gd name="connsiteX62" fmla="*/ 2766153 w 2921728"/>
              <a:gd name="connsiteY62" fmla="*/ 2924175 h 6858000"/>
              <a:gd name="connsiteX63" fmla="*/ 2780441 w 2921728"/>
              <a:gd name="connsiteY63" fmla="*/ 2970213 h 6858000"/>
              <a:gd name="connsiteX64" fmla="*/ 2796316 w 2921728"/>
              <a:gd name="connsiteY64" fmla="*/ 3011488 h 6858000"/>
              <a:gd name="connsiteX65" fmla="*/ 2815366 w 2921728"/>
              <a:gd name="connsiteY65" fmla="*/ 3048000 h 6858000"/>
              <a:gd name="connsiteX66" fmla="*/ 2834416 w 2921728"/>
              <a:gd name="connsiteY66" fmla="*/ 3086100 h 6858000"/>
              <a:gd name="connsiteX67" fmla="*/ 2853466 w 2921728"/>
              <a:gd name="connsiteY67" fmla="*/ 3124200 h 6858000"/>
              <a:gd name="connsiteX68" fmla="*/ 2869341 w 2921728"/>
              <a:gd name="connsiteY68" fmla="*/ 3160713 h 6858000"/>
              <a:gd name="connsiteX69" fmla="*/ 2885216 w 2921728"/>
              <a:gd name="connsiteY69" fmla="*/ 3201988 h 6858000"/>
              <a:gd name="connsiteX70" fmla="*/ 2901091 w 2921728"/>
              <a:gd name="connsiteY70" fmla="*/ 3248025 h 6858000"/>
              <a:gd name="connsiteX71" fmla="*/ 2912203 w 2921728"/>
              <a:gd name="connsiteY71" fmla="*/ 3300413 h 6858000"/>
              <a:gd name="connsiteX72" fmla="*/ 2918553 w 2921728"/>
              <a:gd name="connsiteY72" fmla="*/ 3360738 h 6858000"/>
              <a:gd name="connsiteX73" fmla="*/ 2921728 w 2921728"/>
              <a:gd name="connsiteY73" fmla="*/ 3427413 h 6858000"/>
              <a:gd name="connsiteX74" fmla="*/ 2918553 w 2921728"/>
              <a:gd name="connsiteY74" fmla="*/ 3497263 h 6858000"/>
              <a:gd name="connsiteX75" fmla="*/ 2912203 w 2921728"/>
              <a:gd name="connsiteY75" fmla="*/ 3557588 h 6858000"/>
              <a:gd name="connsiteX76" fmla="*/ 2901091 w 2921728"/>
              <a:gd name="connsiteY76" fmla="*/ 3609975 h 6858000"/>
              <a:gd name="connsiteX77" fmla="*/ 2885216 w 2921728"/>
              <a:gd name="connsiteY77" fmla="*/ 3656013 h 6858000"/>
              <a:gd name="connsiteX78" fmla="*/ 2869341 w 2921728"/>
              <a:gd name="connsiteY78" fmla="*/ 3697288 h 6858000"/>
              <a:gd name="connsiteX79" fmla="*/ 2853466 w 2921728"/>
              <a:gd name="connsiteY79" fmla="*/ 3733800 h 6858000"/>
              <a:gd name="connsiteX80" fmla="*/ 2834416 w 2921728"/>
              <a:gd name="connsiteY80" fmla="*/ 3771900 h 6858000"/>
              <a:gd name="connsiteX81" fmla="*/ 2815366 w 2921728"/>
              <a:gd name="connsiteY81" fmla="*/ 3810000 h 6858000"/>
              <a:gd name="connsiteX82" fmla="*/ 2796316 w 2921728"/>
              <a:gd name="connsiteY82" fmla="*/ 3846513 h 6858000"/>
              <a:gd name="connsiteX83" fmla="*/ 2780441 w 2921728"/>
              <a:gd name="connsiteY83" fmla="*/ 3887788 h 6858000"/>
              <a:gd name="connsiteX84" fmla="*/ 2766153 w 2921728"/>
              <a:gd name="connsiteY84" fmla="*/ 3933825 h 6858000"/>
              <a:gd name="connsiteX85" fmla="*/ 2755041 w 2921728"/>
              <a:gd name="connsiteY85" fmla="*/ 3986213 h 6858000"/>
              <a:gd name="connsiteX86" fmla="*/ 2747103 w 2921728"/>
              <a:gd name="connsiteY86" fmla="*/ 4046538 h 6858000"/>
              <a:gd name="connsiteX87" fmla="*/ 2745516 w 2921728"/>
              <a:gd name="connsiteY87" fmla="*/ 4114800 h 6858000"/>
              <a:gd name="connsiteX88" fmla="*/ 2747103 w 2921728"/>
              <a:gd name="connsiteY88" fmla="*/ 4183063 h 6858000"/>
              <a:gd name="connsiteX89" fmla="*/ 2755041 w 2921728"/>
              <a:gd name="connsiteY89" fmla="*/ 4243388 h 6858000"/>
              <a:gd name="connsiteX90" fmla="*/ 2766153 w 2921728"/>
              <a:gd name="connsiteY90" fmla="*/ 4295775 h 6858000"/>
              <a:gd name="connsiteX91" fmla="*/ 2780441 w 2921728"/>
              <a:gd name="connsiteY91" fmla="*/ 4341813 h 6858000"/>
              <a:gd name="connsiteX92" fmla="*/ 2796316 w 2921728"/>
              <a:gd name="connsiteY92" fmla="*/ 4383088 h 6858000"/>
              <a:gd name="connsiteX93" fmla="*/ 2815366 w 2921728"/>
              <a:gd name="connsiteY93" fmla="*/ 4419600 h 6858000"/>
              <a:gd name="connsiteX94" fmla="*/ 2853466 w 2921728"/>
              <a:gd name="connsiteY94" fmla="*/ 4495800 h 6858000"/>
              <a:gd name="connsiteX95" fmla="*/ 2869341 w 2921728"/>
              <a:gd name="connsiteY95" fmla="*/ 4532313 h 6858000"/>
              <a:gd name="connsiteX96" fmla="*/ 2885216 w 2921728"/>
              <a:gd name="connsiteY96" fmla="*/ 4573588 h 6858000"/>
              <a:gd name="connsiteX97" fmla="*/ 2901091 w 2921728"/>
              <a:gd name="connsiteY97" fmla="*/ 4619625 h 6858000"/>
              <a:gd name="connsiteX98" fmla="*/ 2912203 w 2921728"/>
              <a:gd name="connsiteY98" fmla="*/ 4672013 h 6858000"/>
              <a:gd name="connsiteX99" fmla="*/ 2918553 w 2921728"/>
              <a:gd name="connsiteY99" fmla="*/ 4732338 h 6858000"/>
              <a:gd name="connsiteX100" fmla="*/ 2921728 w 2921728"/>
              <a:gd name="connsiteY100" fmla="*/ 4800600 h 6858000"/>
              <a:gd name="connsiteX101" fmla="*/ 2918553 w 2921728"/>
              <a:gd name="connsiteY101" fmla="*/ 4868863 h 6858000"/>
              <a:gd name="connsiteX102" fmla="*/ 2912203 w 2921728"/>
              <a:gd name="connsiteY102" fmla="*/ 4929188 h 6858000"/>
              <a:gd name="connsiteX103" fmla="*/ 2901091 w 2921728"/>
              <a:gd name="connsiteY103" fmla="*/ 4981575 h 6858000"/>
              <a:gd name="connsiteX104" fmla="*/ 2885216 w 2921728"/>
              <a:gd name="connsiteY104" fmla="*/ 5027613 h 6858000"/>
              <a:gd name="connsiteX105" fmla="*/ 2869341 w 2921728"/>
              <a:gd name="connsiteY105" fmla="*/ 5068888 h 6858000"/>
              <a:gd name="connsiteX106" fmla="*/ 2853466 w 2921728"/>
              <a:gd name="connsiteY106" fmla="*/ 5105400 h 6858000"/>
              <a:gd name="connsiteX107" fmla="*/ 2834416 w 2921728"/>
              <a:gd name="connsiteY107" fmla="*/ 5143500 h 6858000"/>
              <a:gd name="connsiteX108" fmla="*/ 2815366 w 2921728"/>
              <a:gd name="connsiteY108" fmla="*/ 5181600 h 6858000"/>
              <a:gd name="connsiteX109" fmla="*/ 2796316 w 2921728"/>
              <a:gd name="connsiteY109" fmla="*/ 5218113 h 6858000"/>
              <a:gd name="connsiteX110" fmla="*/ 2780441 w 2921728"/>
              <a:gd name="connsiteY110" fmla="*/ 5259388 h 6858000"/>
              <a:gd name="connsiteX111" fmla="*/ 2766153 w 2921728"/>
              <a:gd name="connsiteY111" fmla="*/ 5305425 h 6858000"/>
              <a:gd name="connsiteX112" fmla="*/ 2755041 w 2921728"/>
              <a:gd name="connsiteY112" fmla="*/ 5357813 h 6858000"/>
              <a:gd name="connsiteX113" fmla="*/ 2747103 w 2921728"/>
              <a:gd name="connsiteY113" fmla="*/ 5418138 h 6858000"/>
              <a:gd name="connsiteX114" fmla="*/ 2745516 w 2921728"/>
              <a:gd name="connsiteY114" fmla="*/ 5486400 h 6858000"/>
              <a:gd name="connsiteX115" fmla="*/ 2747103 w 2921728"/>
              <a:gd name="connsiteY115" fmla="*/ 5554663 h 6858000"/>
              <a:gd name="connsiteX116" fmla="*/ 2755041 w 2921728"/>
              <a:gd name="connsiteY116" fmla="*/ 5614988 h 6858000"/>
              <a:gd name="connsiteX117" fmla="*/ 2766153 w 2921728"/>
              <a:gd name="connsiteY117" fmla="*/ 5667375 h 6858000"/>
              <a:gd name="connsiteX118" fmla="*/ 2780441 w 2921728"/>
              <a:gd name="connsiteY118" fmla="*/ 5713413 h 6858000"/>
              <a:gd name="connsiteX119" fmla="*/ 2796316 w 2921728"/>
              <a:gd name="connsiteY119" fmla="*/ 5754688 h 6858000"/>
              <a:gd name="connsiteX120" fmla="*/ 2815366 w 2921728"/>
              <a:gd name="connsiteY120" fmla="*/ 5791200 h 6858000"/>
              <a:gd name="connsiteX121" fmla="*/ 2834416 w 2921728"/>
              <a:gd name="connsiteY121" fmla="*/ 5829300 h 6858000"/>
              <a:gd name="connsiteX122" fmla="*/ 2853466 w 2921728"/>
              <a:gd name="connsiteY122" fmla="*/ 5867400 h 6858000"/>
              <a:gd name="connsiteX123" fmla="*/ 2869341 w 2921728"/>
              <a:gd name="connsiteY123" fmla="*/ 5903913 h 6858000"/>
              <a:gd name="connsiteX124" fmla="*/ 2885216 w 2921728"/>
              <a:gd name="connsiteY124" fmla="*/ 5945188 h 6858000"/>
              <a:gd name="connsiteX125" fmla="*/ 2901091 w 2921728"/>
              <a:gd name="connsiteY125" fmla="*/ 5991225 h 6858000"/>
              <a:gd name="connsiteX126" fmla="*/ 2912203 w 2921728"/>
              <a:gd name="connsiteY126" fmla="*/ 6043613 h 6858000"/>
              <a:gd name="connsiteX127" fmla="*/ 2918553 w 2921728"/>
              <a:gd name="connsiteY127" fmla="*/ 6103938 h 6858000"/>
              <a:gd name="connsiteX128" fmla="*/ 2921728 w 2921728"/>
              <a:gd name="connsiteY128" fmla="*/ 6172200 h 6858000"/>
              <a:gd name="connsiteX129" fmla="*/ 2918553 w 2921728"/>
              <a:gd name="connsiteY129" fmla="*/ 6240463 h 6858000"/>
              <a:gd name="connsiteX130" fmla="*/ 2912203 w 2921728"/>
              <a:gd name="connsiteY130" fmla="*/ 6300788 h 6858000"/>
              <a:gd name="connsiteX131" fmla="*/ 2901091 w 2921728"/>
              <a:gd name="connsiteY131" fmla="*/ 6353175 h 6858000"/>
              <a:gd name="connsiteX132" fmla="*/ 2885216 w 2921728"/>
              <a:gd name="connsiteY132" fmla="*/ 6399213 h 6858000"/>
              <a:gd name="connsiteX133" fmla="*/ 2869341 w 2921728"/>
              <a:gd name="connsiteY133" fmla="*/ 6440488 h 6858000"/>
              <a:gd name="connsiteX134" fmla="*/ 2853466 w 2921728"/>
              <a:gd name="connsiteY134" fmla="*/ 6477000 h 6858000"/>
              <a:gd name="connsiteX135" fmla="*/ 2834416 w 2921728"/>
              <a:gd name="connsiteY135" fmla="*/ 6515100 h 6858000"/>
              <a:gd name="connsiteX136" fmla="*/ 2815366 w 2921728"/>
              <a:gd name="connsiteY136" fmla="*/ 6553200 h 6858000"/>
              <a:gd name="connsiteX137" fmla="*/ 2796316 w 2921728"/>
              <a:gd name="connsiteY137" fmla="*/ 6589713 h 6858000"/>
              <a:gd name="connsiteX138" fmla="*/ 2780441 w 2921728"/>
              <a:gd name="connsiteY138" fmla="*/ 6630988 h 6858000"/>
              <a:gd name="connsiteX139" fmla="*/ 2766153 w 2921728"/>
              <a:gd name="connsiteY139" fmla="*/ 6677025 h 6858000"/>
              <a:gd name="connsiteX140" fmla="*/ 2755041 w 2921728"/>
              <a:gd name="connsiteY140" fmla="*/ 6729413 h 6858000"/>
              <a:gd name="connsiteX141" fmla="*/ 2747103 w 2921728"/>
              <a:gd name="connsiteY141" fmla="*/ 6789738 h 6858000"/>
              <a:gd name="connsiteX142" fmla="*/ 2745516 w 2921728"/>
              <a:gd name="connsiteY142" fmla="*/ 6858000 h 6858000"/>
              <a:gd name="connsiteX143" fmla="*/ 2202677 w 2921728"/>
              <a:gd name="connsiteY143" fmla="*/ 6858000 h 6858000"/>
              <a:gd name="connsiteX144" fmla="*/ 2035903 w 2921728"/>
              <a:gd name="connsiteY144" fmla="*/ 6858000 h 6858000"/>
              <a:gd name="connsiteX145" fmla="*/ 0 w 2921728"/>
              <a:gd name="connsiteY14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</a:cxnLst>
            <a:rect l="l" t="t" r="r" b="b"/>
            <a:pathLst>
              <a:path w="2921728" h="6858000">
                <a:moveTo>
                  <a:pt x="0" y="0"/>
                </a:moveTo>
                <a:lnTo>
                  <a:pt x="2035903" y="0"/>
                </a:lnTo>
                <a:lnTo>
                  <a:pt x="2202677" y="0"/>
                </a:lnTo>
                <a:lnTo>
                  <a:pt x="2745516" y="0"/>
                </a:lnTo>
                <a:lnTo>
                  <a:pt x="2747103" y="68263"/>
                </a:lnTo>
                <a:lnTo>
                  <a:pt x="2755041" y="128588"/>
                </a:lnTo>
                <a:lnTo>
                  <a:pt x="2766153" y="180975"/>
                </a:lnTo>
                <a:lnTo>
                  <a:pt x="2780441" y="227013"/>
                </a:lnTo>
                <a:lnTo>
                  <a:pt x="2796316" y="268288"/>
                </a:lnTo>
                <a:lnTo>
                  <a:pt x="2815366" y="304800"/>
                </a:lnTo>
                <a:lnTo>
                  <a:pt x="2834416" y="342900"/>
                </a:lnTo>
                <a:lnTo>
                  <a:pt x="2853466" y="381000"/>
                </a:lnTo>
                <a:lnTo>
                  <a:pt x="2869341" y="417513"/>
                </a:lnTo>
                <a:lnTo>
                  <a:pt x="2885216" y="458788"/>
                </a:lnTo>
                <a:lnTo>
                  <a:pt x="2901091" y="504825"/>
                </a:lnTo>
                <a:lnTo>
                  <a:pt x="2912203" y="557213"/>
                </a:lnTo>
                <a:lnTo>
                  <a:pt x="2918553" y="617538"/>
                </a:lnTo>
                <a:lnTo>
                  <a:pt x="2921728" y="685800"/>
                </a:lnTo>
                <a:lnTo>
                  <a:pt x="2918553" y="754063"/>
                </a:lnTo>
                <a:lnTo>
                  <a:pt x="2912203" y="814388"/>
                </a:lnTo>
                <a:lnTo>
                  <a:pt x="2901091" y="866775"/>
                </a:lnTo>
                <a:lnTo>
                  <a:pt x="2885216" y="912813"/>
                </a:lnTo>
                <a:lnTo>
                  <a:pt x="2869341" y="954088"/>
                </a:lnTo>
                <a:lnTo>
                  <a:pt x="2853466" y="990600"/>
                </a:lnTo>
                <a:lnTo>
                  <a:pt x="2834416" y="1028700"/>
                </a:lnTo>
                <a:lnTo>
                  <a:pt x="2815366" y="1066800"/>
                </a:lnTo>
                <a:lnTo>
                  <a:pt x="2796316" y="1103313"/>
                </a:lnTo>
                <a:lnTo>
                  <a:pt x="2780441" y="1144588"/>
                </a:lnTo>
                <a:lnTo>
                  <a:pt x="2766153" y="1190625"/>
                </a:lnTo>
                <a:lnTo>
                  <a:pt x="2755041" y="1243013"/>
                </a:lnTo>
                <a:lnTo>
                  <a:pt x="2747103" y="1303338"/>
                </a:lnTo>
                <a:lnTo>
                  <a:pt x="2745516" y="1371600"/>
                </a:lnTo>
                <a:lnTo>
                  <a:pt x="2747103" y="1439863"/>
                </a:lnTo>
                <a:lnTo>
                  <a:pt x="2755041" y="1500188"/>
                </a:lnTo>
                <a:lnTo>
                  <a:pt x="2766153" y="1552575"/>
                </a:lnTo>
                <a:lnTo>
                  <a:pt x="2780441" y="1598613"/>
                </a:lnTo>
                <a:lnTo>
                  <a:pt x="2796316" y="1639888"/>
                </a:lnTo>
                <a:lnTo>
                  <a:pt x="2815366" y="1676400"/>
                </a:lnTo>
                <a:lnTo>
                  <a:pt x="2834416" y="1714500"/>
                </a:lnTo>
                <a:lnTo>
                  <a:pt x="2853466" y="1752600"/>
                </a:lnTo>
                <a:lnTo>
                  <a:pt x="2869341" y="1789113"/>
                </a:lnTo>
                <a:lnTo>
                  <a:pt x="2885216" y="1830388"/>
                </a:lnTo>
                <a:lnTo>
                  <a:pt x="2901091" y="1876425"/>
                </a:lnTo>
                <a:lnTo>
                  <a:pt x="2912203" y="1928813"/>
                </a:lnTo>
                <a:lnTo>
                  <a:pt x="2918553" y="1989138"/>
                </a:lnTo>
                <a:lnTo>
                  <a:pt x="2921728" y="2057400"/>
                </a:lnTo>
                <a:lnTo>
                  <a:pt x="2918553" y="2125663"/>
                </a:lnTo>
                <a:lnTo>
                  <a:pt x="2912203" y="2185988"/>
                </a:lnTo>
                <a:lnTo>
                  <a:pt x="2901091" y="2238375"/>
                </a:lnTo>
                <a:lnTo>
                  <a:pt x="2885216" y="2284413"/>
                </a:lnTo>
                <a:lnTo>
                  <a:pt x="2869341" y="2325688"/>
                </a:lnTo>
                <a:lnTo>
                  <a:pt x="2853466" y="2362200"/>
                </a:lnTo>
                <a:lnTo>
                  <a:pt x="2834416" y="2400300"/>
                </a:lnTo>
                <a:lnTo>
                  <a:pt x="2815366" y="2438400"/>
                </a:lnTo>
                <a:lnTo>
                  <a:pt x="2796316" y="2474913"/>
                </a:lnTo>
                <a:lnTo>
                  <a:pt x="2780441" y="2516188"/>
                </a:lnTo>
                <a:lnTo>
                  <a:pt x="2766153" y="2562225"/>
                </a:lnTo>
                <a:lnTo>
                  <a:pt x="2755041" y="2614613"/>
                </a:lnTo>
                <a:lnTo>
                  <a:pt x="2747103" y="2674938"/>
                </a:lnTo>
                <a:lnTo>
                  <a:pt x="2745516" y="2743200"/>
                </a:lnTo>
                <a:lnTo>
                  <a:pt x="2747103" y="2811463"/>
                </a:lnTo>
                <a:lnTo>
                  <a:pt x="2755041" y="2871788"/>
                </a:lnTo>
                <a:lnTo>
                  <a:pt x="2766153" y="2924175"/>
                </a:lnTo>
                <a:lnTo>
                  <a:pt x="2780441" y="2970213"/>
                </a:lnTo>
                <a:lnTo>
                  <a:pt x="2796316" y="3011488"/>
                </a:lnTo>
                <a:lnTo>
                  <a:pt x="2815366" y="3048000"/>
                </a:lnTo>
                <a:lnTo>
                  <a:pt x="2834416" y="3086100"/>
                </a:lnTo>
                <a:lnTo>
                  <a:pt x="2853466" y="3124200"/>
                </a:lnTo>
                <a:lnTo>
                  <a:pt x="2869341" y="3160713"/>
                </a:lnTo>
                <a:lnTo>
                  <a:pt x="2885216" y="3201988"/>
                </a:lnTo>
                <a:lnTo>
                  <a:pt x="2901091" y="3248025"/>
                </a:lnTo>
                <a:lnTo>
                  <a:pt x="2912203" y="3300413"/>
                </a:lnTo>
                <a:lnTo>
                  <a:pt x="2918553" y="3360738"/>
                </a:lnTo>
                <a:lnTo>
                  <a:pt x="2921728" y="3427413"/>
                </a:lnTo>
                <a:lnTo>
                  <a:pt x="2918553" y="3497263"/>
                </a:lnTo>
                <a:lnTo>
                  <a:pt x="2912203" y="3557588"/>
                </a:lnTo>
                <a:lnTo>
                  <a:pt x="2901091" y="3609975"/>
                </a:lnTo>
                <a:lnTo>
                  <a:pt x="2885216" y="3656013"/>
                </a:lnTo>
                <a:lnTo>
                  <a:pt x="2869341" y="3697288"/>
                </a:lnTo>
                <a:lnTo>
                  <a:pt x="2853466" y="3733800"/>
                </a:lnTo>
                <a:lnTo>
                  <a:pt x="2834416" y="3771900"/>
                </a:lnTo>
                <a:lnTo>
                  <a:pt x="2815366" y="3810000"/>
                </a:lnTo>
                <a:lnTo>
                  <a:pt x="2796316" y="3846513"/>
                </a:lnTo>
                <a:lnTo>
                  <a:pt x="2780441" y="3887788"/>
                </a:lnTo>
                <a:lnTo>
                  <a:pt x="2766153" y="3933825"/>
                </a:lnTo>
                <a:lnTo>
                  <a:pt x="2755041" y="3986213"/>
                </a:lnTo>
                <a:lnTo>
                  <a:pt x="2747103" y="4046538"/>
                </a:lnTo>
                <a:lnTo>
                  <a:pt x="2745516" y="4114800"/>
                </a:lnTo>
                <a:lnTo>
                  <a:pt x="2747103" y="4183063"/>
                </a:lnTo>
                <a:lnTo>
                  <a:pt x="2755041" y="4243388"/>
                </a:lnTo>
                <a:lnTo>
                  <a:pt x="2766153" y="4295775"/>
                </a:lnTo>
                <a:lnTo>
                  <a:pt x="2780441" y="4341813"/>
                </a:lnTo>
                <a:lnTo>
                  <a:pt x="2796316" y="4383088"/>
                </a:lnTo>
                <a:lnTo>
                  <a:pt x="2815366" y="4419600"/>
                </a:lnTo>
                <a:lnTo>
                  <a:pt x="2853466" y="4495800"/>
                </a:lnTo>
                <a:lnTo>
                  <a:pt x="2869341" y="4532313"/>
                </a:lnTo>
                <a:lnTo>
                  <a:pt x="2885216" y="4573588"/>
                </a:lnTo>
                <a:lnTo>
                  <a:pt x="2901091" y="4619625"/>
                </a:lnTo>
                <a:lnTo>
                  <a:pt x="2912203" y="4672013"/>
                </a:lnTo>
                <a:lnTo>
                  <a:pt x="2918553" y="4732338"/>
                </a:lnTo>
                <a:lnTo>
                  <a:pt x="2921728" y="4800600"/>
                </a:lnTo>
                <a:lnTo>
                  <a:pt x="2918553" y="4868863"/>
                </a:lnTo>
                <a:lnTo>
                  <a:pt x="2912203" y="4929188"/>
                </a:lnTo>
                <a:lnTo>
                  <a:pt x="2901091" y="4981575"/>
                </a:lnTo>
                <a:lnTo>
                  <a:pt x="2885216" y="5027613"/>
                </a:lnTo>
                <a:lnTo>
                  <a:pt x="2869341" y="5068888"/>
                </a:lnTo>
                <a:lnTo>
                  <a:pt x="2853466" y="5105400"/>
                </a:lnTo>
                <a:lnTo>
                  <a:pt x="2834416" y="5143500"/>
                </a:lnTo>
                <a:lnTo>
                  <a:pt x="2815366" y="5181600"/>
                </a:lnTo>
                <a:lnTo>
                  <a:pt x="2796316" y="5218113"/>
                </a:lnTo>
                <a:lnTo>
                  <a:pt x="2780441" y="5259388"/>
                </a:lnTo>
                <a:lnTo>
                  <a:pt x="2766153" y="5305425"/>
                </a:lnTo>
                <a:lnTo>
                  <a:pt x="2755041" y="5357813"/>
                </a:lnTo>
                <a:lnTo>
                  <a:pt x="2747103" y="5418138"/>
                </a:lnTo>
                <a:lnTo>
                  <a:pt x="2745516" y="5486400"/>
                </a:lnTo>
                <a:lnTo>
                  <a:pt x="2747103" y="5554663"/>
                </a:lnTo>
                <a:lnTo>
                  <a:pt x="2755041" y="5614988"/>
                </a:lnTo>
                <a:lnTo>
                  <a:pt x="2766153" y="5667375"/>
                </a:lnTo>
                <a:lnTo>
                  <a:pt x="2780441" y="5713413"/>
                </a:lnTo>
                <a:lnTo>
                  <a:pt x="2796316" y="5754688"/>
                </a:lnTo>
                <a:lnTo>
                  <a:pt x="2815366" y="5791200"/>
                </a:lnTo>
                <a:lnTo>
                  <a:pt x="2834416" y="5829300"/>
                </a:lnTo>
                <a:lnTo>
                  <a:pt x="2853466" y="5867400"/>
                </a:lnTo>
                <a:lnTo>
                  <a:pt x="2869341" y="5903913"/>
                </a:lnTo>
                <a:lnTo>
                  <a:pt x="2885216" y="5945188"/>
                </a:lnTo>
                <a:lnTo>
                  <a:pt x="2901091" y="5991225"/>
                </a:lnTo>
                <a:lnTo>
                  <a:pt x="2912203" y="6043613"/>
                </a:lnTo>
                <a:lnTo>
                  <a:pt x="2918553" y="6103938"/>
                </a:lnTo>
                <a:lnTo>
                  <a:pt x="2921728" y="6172200"/>
                </a:lnTo>
                <a:lnTo>
                  <a:pt x="2918553" y="6240463"/>
                </a:lnTo>
                <a:lnTo>
                  <a:pt x="2912203" y="6300788"/>
                </a:lnTo>
                <a:lnTo>
                  <a:pt x="2901091" y="6353175"/>
                </a:lnTo>
                <a:lnTo>
                  <a:pt x="2885216" y="6399213"/>
                </a:lnTo>
                <a:lnTo>
                  <a:pt x="2869341" y="6440488"/>
                </a:lnTo>
                <a:lnTo>
                  <a:pt x="2853466" y="6477000"/>
                </a:lnTo>
                <a:lnTo>
                  <a:pt x="2834416" y="6515100"/>
                </a:lnTo>
                <a:lnTo>
                  <a:pt x="2815366" y="6553200"/>
                </a:lnTo>
                <a:lnTo>
                  <a:pt x="2796316" y="6589713"/>
                </a:lnTo>
                <a:lnTo>
                  <a:pt x="2780441" y="6630988"/>
                </a:lnTo>
                <a:lnTo>
                  <a:pt x="2766153" y="6677025"/>
                </a:lnTo>
                <a:lnTo>
                  <a:pt x="2755041" y="6729413"/>
                </a:lnTo>
                <a:lnTo>
                  <a:pt x="2747103" y="6789738"/>
                </a:lnTo>
                <a:lnTo>
                  <a:pt x="2745516" y="6858000"/>
                </a:lnTo>
                <a:lnTo>
                  <a:pt x="2202677" y="6858000"/>
                </a:lnTo>
                <a:lnTo>
                  <a:pt x="203590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C467EAEF-38A1-4DBE-A2A7-C4288EC2564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xmlns="" id="{96A0FB2C-26BF-453D-BC40-260E6C278B0F}"/>
              </a:ext>
            </a:extLst>
          </p:cNvPr>
          <p:cNvSpPr txBox="1">
            <a:spLocks/>
          </p:cNvSpPr>
          <p:nvPr/>
        </p:nvSpPr>
        <p:spPr>
          <a:xfrm>
            <a:off x="3104707" y="1090871"/>
            <a:ext cx="7996238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0000" kern="1200" cap="all" spc="8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pt-BR" altLang="pt-BR"/>
              <a:t>Exercícios</a:t>
            </a:r>
            <a:endParaRPr lang="pt-BR" altLang="pt-BR" dirty="0"/>
          </a:p>
        </p:txBody>
      </p:sp>
      <p:sp>
        <p:nvSpPr>
          <p:cNvPr id="6" name="Retângulo 3">
            <a:extLst>
              <a:ext uri="{FF2B5EF4-FFF2-40B4-BE49-F238E27FC236}">
                <a16:creationId xmlns:a16="http://schemas.microsoft.com/office/drawing/2014/main" xmlns="" id="{53892475-ADFB-466B-96DC-8980BCFC6D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4707" y="2532321"/>
            <a:ext cx="769620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buClr>
                <a:srgbClr val="000000"/>
              </a:buClr>
            </a:pPr>
            <a:r>
              <a:rPr lang="pt-BR" altLang="pt-BR" sz="2400" dirty="0">
                <a:latin typeface="Tahoma" panose="020B0604030504040204" pitchFamily="34" charset="0"/>
                <a:cs typeface="Tahoma" panose="020B0604030504040204" pitchFamily="34" charset="0"/>
              </a:rPr>
              <a:t>4) Escrever um algoritmo para ler o nome de um aluno e a media final. Após verificar:</a:t>
            </a:r>
          </a:p>
          <a:p>
            <a:pPr eaLnBrk="1" hangingPunct="1">
              <a:buClr>
                <a:srgbClr val="000000"/>
              </a:buClr>
            </a:pPr>
            <a:endParaRPr lang="pt-BR" altLang="pt-BR" sz="2400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lvl="1" eaLnBrk="1" hangingPunct="1"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pt-BR" altLang="pt-BR" sz="2400" dirty="0">
                <a:latin typeface="Tahoma" panose="020B0604030504040204" pitchFamily="34" charset="0"/>
                <a:cs typeface="Tahoma" panose="020B0604030504040204" pitchFamily="34" charset="0"/>
              </a:rPr>
              <a:t>  Média &lt; 5            – Aluno Reprovado</a:t>
            </a:r>
          </a:p>
          <a:p>
            <a:pPr lvl="1" eaLnBrk="1" hangingPunct="1"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pt-BR" altLang="pt-BR" sz="2400" dirty="0">
                <a:latin typeface="Tahoma" panose="020B0604030504040204" pitchFamily="34" charset="0"/>
                <a:cs typeface="Tahoma" panose="020B0604030504040204" pitchFamily="34" charset="0"/>
              </a:rPr>
              <a:t>  Média entre 5 e 7  – Aluno em Recuperação</a:t>
            </a:r>
          </a:p>
          <a:p>
            <a:pPr lvl="1" eaLnBrk="1" hangingPunct="1"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pt-BR" altLang="pt-BR" sz="2400" dirty="0">
                <a:latin typeface="Tahoma" panose="020B0604030504040204" pitchFamily="34" charset="0"/>
                <a:cs typeface="Tahoma" panose="020B0604030504040204" pitchFamily="34" charset="0"/>
              </a:rPr>
              <a:t>  Média &gt;= 7          – Aluno Aprovado</a:t>
            </a:r>
          </a:p>
        </p:txBody>
      </p:sp>
    </p:spTree>
    <p:extLst>
      <p:ext uri="{BB962C8B-B14F-4D97-AF65-F5344CB8AC3E}">
        <p14:creationId xmlns:p14="http://schemas.microsoft.com/office/powerpoint/2010/main" val="1379717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8A25BF79-9ED2-4290-8C48-1AB107B674E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8A549F5-BF47-4351-BA22-B5991998447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>
            <a:off x="-1" y="0"/>
            <a:ext cx="2921728" cy="6858000"/>
          </a:xfrm>
          <a:custGeom>
            <a:avLst/>
            <a:gdLst>
              <a:gd name="connsiteX0" fmla="*/ 0 w 2921728"/>
              <a:gd name="connsiteY0" fmla="*/ 0 h 6858000"/>
              <a:gd name="connsiteX1" fmla="*/ 2035903 w 2921728"/>
              <a:gd name="connsiteY1" fmla="*/ 0 h 6858000"/>
              <a:gd name="connsiteX2" fmla="*/ 2202677 w 2921728"/>
              <a:gd name="connsiteY2" fmla="*/ 0 h 6858000"/>
              <a:gd name="connsiteX3" fmla="*/ 2745516 w 2921728"/>
              <a:gd name="connsiteY3" fmla="*/ 0 h 6858000"/>
              <a:gd name="connsiteX4" fmla="*/ 2747103 w 2921728"/>
              <a:gd name="connsiteY4" fmla="*/ 68263 h 6858000"/>
              <a:gd name="connsiteX5" fmla="*/ 2755041 w 2921728"/>
              <a:gd name="connsiteY5" fmla="*/ 128588 h 6858000"/>
              <a:gd name="connsiteX6" fmla="*/ 2766153 w 2921728"/>
              <a:gd name="connsiteY6" fmla="*/ 180975 h 6858000"/>
              <a:gd name="connsiteX7" fmla="*/ 2780441 w 2921728"/>
              <a:gd name="connsiteY7" fmla="*/ 227013 h 6858000"/>
              <a:gd name="connsiteX8" fmla="*/ 2796316 w 2921728"/>
              <a:gd name="connsiteY8" fmla="*/ 268288 h 6858000"/>
              <a:gd name="connsiteX9" fmla="*/ 2815366 w 2921728"/>
              <a:gd name="connsiteY9" fmla="*/ 304800 h 6858000"/>
              <a:gd name="connsiteX10" fmla="*/ 2834416 w 2921728"/>
              <a:gd name="connsiteY10" fmla="*/ 342900 h 6858000"/>
              <a:gd name="connsiteX11" fmla="*/ 2853466 w 2921728"/>
              <a:gd name="connsiteY11" fmla="*/ 381000 h 6858000"/>
              <a:gd name="connsiteX12" fmla="*/ 2869341 w 2921728"/>
              <a:gd name="connsiteY12" fmla="*/ 417513 h 6858000"/>
              <a:gd name="connsiteX13" fmla="*/ 2885216 w 2921728"/>
              <a:gd name="connsiteY13" fmla="*/ 458788 h 6858000"/>
              <a:gd name="connsiteX14" fmla="*/ 2901091 w 2921728"/>
              <a:gd name="connsiteY14" fmla="*/ 504825 h 6858000"/>
              <a:gd name="connsiteX15" fmla="*/ 2912203 w 2921728"/>
              <a:gd name="connsiteY15" fmla="*/ 557213 h 6858000"/>
              <a:gd name="connsiteX16" fmla="*/ 2918553 w 2921728"/>
              <a:gd name="connsiteY16" fmla="*/ 617538 h 6858000"/>
              <a:gd name="connsiteX17" fmla="*/ 2921728 w 2921728"/>
              <a:gd name="connsiteY17" fmla="*/ 685800 h 6858000"/>
              <a:gd name="connsiteX18" fmla="*/ 2918553 w 2921728"/>
              <a:gd name="connsiteY18" fmla="*/ 754063 h 6858000"/>
              <a:gd name="connsiteX19" fmla="*/ 2912203 w 2921728"/>
              <a:gd name="connsiteY19" fmla="*/ 814388 h 6858000"/>
              <a:gd name="connsiteX20" fmla="*/ 2901091 w 2921728"/>
              <a:gd name="connsiteY20" fmla="*/ 866775 h 6858000"/>
              <a:gd name="connsiteX21" fmla="*/ 2885216 w 2921728"/>
              <a:gd name="connsiteY21" fmla="*/ 912813 h 6858000"/>
              <a:gd name="connsiteX22" fmla="*/ 2869341 w 2921728"/>
              <a:gd name="connsiteY22" fmla="*/ 954088 h 6858000"/>
              <a:gd name="connsiteX23" fmla="*/ 2853466 w 2921728"/>
              <a:gd name="connsiteY23" fmla="*/ 990600 h 6858000"/>
              <a:gd name="connsiteX24" fmla="*/ 2834416 w 2921728"/>
              <a:gd name="connsiteY24" fmla="*/ 1028700 h 6858000"/>
              <a:gd name="connsiteX25" fmla="*/ 2815366 w 2921728"/>
              <a:gd name="connsiteY25" fmla="*/ 1066800 h 6858000"/>
              <a:gd name="connsiteX26" fmla="*/ 2796316 w 2921728"/>
              <a:gd name="connsiteY26" fmla="*/ 1103313 h 6858000"/>
              <a:gd name="connsiteX27" fmla="*/ 2780441 w 2921728"/>
              <a:gd name="connsiteY27" fmla="*/ 1144588 h 6858000"/>
              <a:gd name="connsiteX28" fmla="*/ 2766153 w 2921728"/>
              <a:gd name="connsiteY28" fmla="*/ 1190625 h 6858000"/>
              <a:gd name="connsiteX29" fmla="*/ 2755041 w 2921728"/>
              <a:gd name="connsiteY29" fmla="*/ 1243013 h 6858000"/>
              <a:gd name="connsiteX30" fmla="*/ 2747103 w 2921728"/>
              <a:gd name="connsiteY30" fmla="*/ 1303338 h 6858000"/>
              <a:gd name="connsiteX31" fmla="*/ 2745516 w 2921728"/>
              <a:gd name="connsiteY31" fmla="*/ 1371600 h 6858000"/>
              <a:gd name="connsiteX32" fmla="*/ 2747103 w 2921728"/>
              <a:gd name="connsiteY32" fmla="*/ 1439863 h 6858000"/>
              <a:gd name="connsiteX33" fmla="*/ 2755041 w 2921728"/>
              <a:gd name="connsiteY33" fmla="*/ 1500188 h 6858000"/>
              <a:gd name="connsiteX34" fmla="*/ 2766153 w 2921728"/>
              <a:gd name="connsiteY34" fmla="*/ 1552575 h 6858000"/>
              <a:gd name="connsiteX35" fmla="*/ 2780441 w 2921728"/>
              <a:gd name="connsiteY35" fmla="*/ 1598613 h 6858000"/>
              <a:gd name="connsiteX36" fmla="*/ 2796316 w 2921728"/>
              <a:gd name="connsiteY36" fmla="*/ 1639888 h 6858000"/>
              <a:gd name="connsiteX37" fmla="*/ 2815366 w 2921728"/>
              <a:gd name="connsiteY37" fmla="*/ 1676400 h 6858000"/>
              <a:gd name="connsiteX38" fmla="*/ 2834416 w 2921728"/>
              <a:gd name="connsiteY38" fmla="*/ 1714500 h 6858000"/>
              <a:gd name="connsiteX39" fmla="*/ 2853466 w 2921728"/>
              <a:gd name="connsiteY39" fmla="*/ 1752600 h 6858000"/>
              <a:gd name="connsiteX40" fmla="*/ 2869341 w 2921728"/>
              <a:gd name="connsiteY40" fmla="*/ 1789113 h 6858000"/>
              <a:gd name="connsiteX41" fmla="*/ 2885216 w 2921728"/>
              <a:gd name="connsiteY41" fmla="*/ 1830388 h 6858000"/>
              <a:gd name="connsiteX42" fmla="*/ 2901091 w 2921728"/>
              <a:gd name="connsiteY42" fmla="*/ 1876425 h 6858000"/>
              <a:gd name="connsiteX43" fmla="*/ 2912203 w 2921728"/>
              <a:gd name="connsiteY43" fmla="*/ 1928813 h 6858000"/>
              <a:gd name="connsiteX44" fmla="*/ 2918553 w 2921728"/>
              <a:gd name="connsiteY44" fmla="*/ 1989138 h 6858000"/>
              <a:gd name="connsiteX45" fmla="*/ 2921728 w 2921728"/>
              <a:gd name="connsiteY45" fmla="*/ 2057400 h 6858000"/>
              <a:gd name="connsiteX46" fmla="*/ 2918553 w 2921728"/>
              <a:gd name="connsiteY46" fmla="*/ 2125663 h 6858000"/>
              <a:gd name="connsiteX47" fmla="*/ 2912203 w 2921728"/>
              <a:gd name="connsiteY47" fmla="*/ 2185988 h 6858000"/>
              <a:gd name="connsiteX48" fmla="*/ 2901091 w 2921728"/>
              <a:gd name="connsiteY48" fmla="*/ 2238375 h 6858000"/>
              <a:gd name="connsiteX49" fmla="*/ 2885216 w 2921728"/>
              <a:gd name="connsiteY49" fmla="*/ 2284413 h 6858000"/>
              <a:gd name="connsiteX50" fmla="*/ 2869341 w 2921728"/>
              <a:gd name="connsiteY50" fmla="*/ 2325688 h 6858000"/>
              <a:gd name="connsiteX51" fmla="*/ 2853466 w 2921728"/>
              <a:gd name="connsiteY51" fmla="*/ 2362200 h 6858000"/>
              <a:gd name="connsiteX52" fmla="*/ 2834416 w 2921728"/>
              <a:gd name="connsiteY52" fmla="*/ 2400300 h 6858000"/>
              <a:gd name="connsiteX53" fmla="*/ 2815366 w 2921728"/>
              <a:gd name="connsiteY53" fmla="*/ 2438400 h 6858000"/>
              <a:gd name="connsiteX54" fmla="*/ 2796316 w 2921728"/>
              <a:gd name="connsiteY54" fmla="*/ 2474913 h 6858000"/>
              <a:gd name="connsiteX55" fmla="*/ 2780441 w 2921728"/>
              <a:gd name="connsiteY55" fmla="*/ 2516188 h 6858000"/>
              <a:gd name="connsiteX56" fmla="*/ 2766153 w 2921728"/>
              <a:gd name="connsiteY56" fmla="*/ 2562225 h 6858000"/>
              <a:gd name="connsiteX57" fmla="*/ 2755041 w 2921728"/>
              <a:gd name="connsiteY57" fmla="*/ 2614613 h 6858000"/>
              <a:gd name="connsiteX58" fmla="*/ 2747103 w 2921728"/>
              <a:gd name="connsiteY58" fmla="*/ 2674938 h 6858000"/>
              <a:gd name="connsiteX59" fmla="*/ 2745516 w 2921728"/>
              <a:gd name="connsiteY59" fmla="*/ 2743200 h 6858000"/>
              <a:gd name="connsiteX60" fmla="*/ 2747103 w 2921728"/>
              <a:gd name="connsiteY60" fmla="*/ 2811463 h 6858000"/>
              <a:gd name="connsiteX61" fmla="*/ 2755041 w 2921728"/>
              <a:gd name="connsiteY61" fmla="*/ 2871788 h 6858000"/>
              <a:gd name="connsiteX62" fmla="*/ 2766153 w 2921728"/>
              <a:gd name="connsiteY62" fmla="*/ 2924175 h 6858000"/>
              <a:gd name="connsiteX63" fmla="*/ 2780441 w 2921728"/>
              <a:gd name="connsiteY63" fmla="*/ 2970213 h 6858000"/>
              <a:gd name="connsiteX64" fmla="*/ 2796316 w 2921728"/>
              <a:gd name="connsiteY64" fmla="*/ 3011488 h 6858000"/>
              <a:gd name="connsiteX65" fmla="*/ 2815366 w 2921728"/>
              <a:gd name="connsiteY65" fmla="*/ 3048000 h 6858000"/>
              <a:gd name="connsiteX66" fmla="*/ 2834416 w 2921728"/>
              <a:gd name="connsiteY66" fmla="*/ 3086100 h 6858000"/>
              <a:gd name="connsiteX67" fmla="*/ 2853466 w 2921728"/>
              <a:gd name="connsiteY67" fmla="*/ 3124200 h 6858000"/>
              <a:gd name="connsiteX68" fmla="*/ 2869341 w 2921728"/>
              <a:gd name="connsiteY68" fmla="*/ 3160713 h 6858000"/>
              <a:gd name="connsiteX69" fmla="*/ 2885216 w 2921728"/>
              <a:gd name="connsiteY69" fmla="*/ 3201988 h 6858000"/>
              <a:gd name="connsiteX70" fmla="*/ 2901091 w 2921728"/>
              <a:gd name="connsiteY70" fmla="*/ 3248025 h 6858000"/>
              <a:gd name="connsiteX71" fmla="*/ 2912203 w 2921728"/>
              <a:gd name="connsiteY71" fmla="*/ 3300413 h 6858000"/>
              <a:gd name="connsiteX72" fmla="*/ 2918553 w 2921728"/>
              <a:gd name="connsiteY72" fmla="*/ 3360738 h 6858000"/>
              <a:gd name="connsiteX73" fmla="*/ 2921728 w 2921728"/>
              <a:gd name="connsiteY73" fmla="*/ 3427413 h 6858000"/>
              <a:gd name="connsiteX74" fmla="*/ 2918553 w 2921728"/>
              <a:gd name="connsiteY74" fmla="*/ 3497263 h 6858000"/>
              <a:gd name="connsiteX75" fmla="*/ 2912203 w 2921728"/>
              <a:gd name="connsiteY75" fmla="*/ 3557588 h 6858000"/>
              <a:gd name="connsiteX76" fmla="*/ 2901091 w 2921728"/>
              <a:gd name="connsiteY76" fmla="*/ 3609975 h 6858000"/>
              <a:gd name="connsiteX77" fmla="*/ 2885216 w 2921728"/>
              <a:gd name="connsiteY77" fmla="*/ 3656013 h 6858000"/>
              <a:gd name="connsiteX78" fmla="*/ 2869341 w 2921728"/>
              <a:gd name="connsiteY78" fmla="*/ 3697288 h 6858000"/>
              <a:gd name="connsiteX79" fmla="*/ 2853466 w 2921728"/>
              <a:gd name="connsiteY79" fmla="*/ 3733800 h 6858000"/>
              <a:gd name="connsiteX80" fmla="*/ 2834416 w 2921728"/>
              <a:gd name="connsiteY80" fmla="*/ 3771900 h 6858000"/>
              <a:gd name="connsiteX81" fmla="*/ 2815366 w 2921728"/>
              <a:gd name="connsiteY81" fmla="*/ 3810000 h 6858000"/>
              <a:gd name="connsiteX82" fmla="*/ 2796316 w 2921728"/>
              <a:gd name="connsiteY82" fmla="*/ 3846513 h 6858000"/>
              <a:gd name="connsiteX83" fmla="*/ 2780441 w 2921728"/>
              <a:gd name="connsiteY83" fmla="*/ 3887788 h 6858000"/>
              <a:gd name="connsiteX84" fmla="*/ 2766153 w 2921728"/>
              <a:gd name="connsiteY84" fmla="*/ 3933825 h 6858000"/>
              <a:gd name="connsiteX85" fmla="*/ 2755041 w 2921728"/>
              <a:gd name="connsiteY85" fmla="*/ 3986213 h 6858000"/>
              <a:gd name="connsiteX86" fmla="*/ 2747103 w 2921728"/>
              <a:gd name="connsiteY86" fmla="*/ 4046538 h 6858000"/>
              <a:gd name="connsiteX87" fmla="*/ 2745516 w 2921728"/>
              <a:gd name="connsiteY87" fmla="*/ 4114800 h 6858000"/>
              <a:gd name="connsiteX88" fmla="*/ 2747103 w 2921728"/>
              <a:gd name="connsiteY88" fmla="*/ 4183063 h 6858000"/>
              <a:gd name="connsiteX89" fmla="*/ 2755041 w 2921728"/>
              <a:gd name="connsiteY89" fmla="*/ 4243388 h 6858000"/>
              <a:gd name="connsiteX90" fmla="*/ 2766153 w 2921728"/>
              <a:gd name="connsiteY90" fmla="*/ 4295775 h 6858000"/>
              <a:gd name="connsiteX91" fmla="*/ 2780441 w 2921728"/>
              <a:gd name="connsiteY91" fmla="*/ 4341813 h 6858000"/>
              <a:gd name="connsiteX92" fmla="*/ 2796316 w 2921728"/>
              <a:gd name="connsiteY92" fmla="*/ 4383088 h 6858000"/>
              <a:gd name="connsiteX93" fmla="*/ 2815366 w 2921728"/>
              <a:gd name="connsiteY93" fmla="*/ 4419600 h 6858000"/>
              <a:gd name="connsiteX94" fmla="*/ 2853466 w 2921728"/>
              <a:gd name="connsiteY94" fmla="*/ 4495800 h 6858000"/>
              <a:gd name="connsiteX95" fmla="*/ 2869341 w 2921728"/>
              <a:gd name="connsiteY95" fmla="*/ 4532313 h 6858000"/>
              <a:gd name="connsiteX96" fmla="*/ 2885216 w 2921728"/>
              <a:gd name="connsiteY96" fmla="*/ 4573588 h 6858000"/>
              <a:gd name="connsiteX97" fmla="*/ 2901091 w 2921728"/>
              <a:gd name="connsiteY97" fmla="*/ 4619625 h 6858000"/>
              <a:gd name="connsiteX98" fmla="*/ 2912203 w 2921728"/>
              <a:gd name="connsiteY98" fmla="*/ 4672013 h 6858000"/>
              <a:gd name="connsiteX99" fmla="*/ 2918553 w 2921728"/>
              <a:gd name="connsiteY99" fmla="*/ 4732338 h 6858000"/>
              <a:gd name="connsiteX100" fmla="*/ 2921728 w 2921728"/>
              <a:gd name="connsiteY100" fmla="*/ 4800600 h 6858000"/>
              <a:gd name="connsiteX101" fmla="*/ 2918553 w 2921728"/>
              <a:gd name="connsiteY101" fmla="*/ 4868863 h 6858000"/>
              <a:gd name="connsiteX102" fmla="*/ 2912203 w 2921728"/>
              <a:gd name="connsiteY102" fmla="*/ 4929188 h 6858000"/>
              <a:gd name="connsiteX103" fmla="*/ 2901091 w 2921728"/>
              <a:gd name="connsiteY103" fmla="*/ 4981575 h 6858000"/>
              <a:gd name="connsiteX104" fmla="*/ 2885216 w 2921728"/>
              <a:gd name="connsiteY104" fmla="*/ 5027613 h 6858000"/>
              <a:gd name="connsiteX105" fmla="*/ 2869341 w 2921728"/>
              <a:gd name="connsiteY105" fmla="*/ 5068888 h 6858000"/>
              <a:gd name="connsiteX106" fmla="*/ 2853466 w 2921728"/>
              <a:gd name="connsiteY106" fmla="*/ 5105400 h 6858000"/>
              <a:gd name="connsiteX107" fmla="*/ 2834416 w 2921728"/>
              <a:gd name="connsiteY107" fmla="*/ 5143500 h 6858000"/>
              <a:gd name="connsiteX108" fmla="*/ 2815366 w 2921728"/>
              <a:gd name="connsiteY108" fmla="*/ 5181600 h 6858000"/>
              <a:gd name="connsiteX109" fmla="*/ 2796316 w 2921728"/>
              <a:gd name="connsiteY109" fmla="*/ 5218113 h 6858000"/>
              <a:gd name="connsiteX110" fmla="*/ 2780441 w 2921728"/>
              <a:gd name="connsiteY110" fmla="*/ 5259388 h 6858000"/>
              <a:gd name="connsiteX111" fmla="*/ 2766153 w 2921728"/>
              <a:gd name="connsiteY111" fmla="*/ 5305425 h 6858000"/>
              <a:gd name="connsiteX112" fmla="*/ 2755041 w 2921728"/>
              <a:gd name="connsiteY112" fmla="*/ 5357813 h 6858000"/>
              <a:gd name="connsiteX113" fmla="*/ 2747103 w 2921728"/>
              <a:gd name="connsiteY113" fmla="*/ 5418138 h 6858000"/>
              <a:gd name="connsiteX114" fmla="*/ 2745516 w 2921728"/>
              <a:gd name="connsiteY114" fmla="*/ 5486400 h 6858000"/>
              <a:gd name="connsiteX115" fmla="*/ 2747103 w 2921728"/>
              <a:gd name="connsiteY115" fmla="*/ 5554663 h 6858000"/>
              <a:gd name="connsiteX116" fmla="*/ 2755041 w 2921728"/>
              <a:gd name="connsiteY116" fmla="*/ 5614988 h 6858000"/>
              <a:gd name="connsiteX117" fmla="*/ 2766153 w 2921728"/>
              <a:gd name="connsiteY117" fmla="*/ 5667375 h 6858000"/>
              <a:gd name="connsiteX118" fmla="*/ 2780441 w 2921728"/>
              <a:gd name="connsiteY118" fmla="*/ 5713413 h 6858000"/>
              <a:gd name="connsiteX119" fmla="*/ 2796316 w 2921728"/>
              <a:gd name="connsiteY119" fmla="*/ 5754688 h 6858000"/>
              <a:gd name="connsiteX120" fmla="*/ 2815366 w 2921728"/>
              <a:gd name="connsiteY120" fmla="*/ 5791200 h 6858000"/>
              <a:gd name="connsiteX121" fmla="*/ 2834416 w 2921728"/>
              <a:gd name="connsiteY121" fmla="*/ 5829300 h 6858000"/>
              <a:gd name="connsiteX122" fmla="*/ 2853466 w 2921728"/>
              <a:gd name="connsiteY122" fmla="*/ 5867400 h 6858000"/>
              <a:gd name="connsiteX123" fmla="*/ 2869341 w 2921728"/>
              <a:gd name="connsiteY123" fmla="*/ 5903913 h 6858000"/>
              <a:gd name="connsiteX124" fmla="*/ 2885216 w 2921728"/>
              <a:gd name="connsiteY124" fmla="*/ 5945188 h 6858000"/>
              <a:gd name="connsiteX125" fmla="*/ 2901091 w 2921728"/>
              <a:gd name="connsiteY125" fmla="*/ 5991225 h 6858000"/>
              <a:gd name="connsiteX126" fmla="*/ 2912203 w 2921728"/>
              <a:gd name="connsiteY126" fmla="*/ 6043613 h 6858000"/>
              <a:gd name="connsiteX127" fmla="*/ 2918553 w 2921728"/>
              <a:gd name="connsiteY127" fmla="*/ 6103938 h 6858000"/>
              <a:gd name="connsiteX128" fmla="*/ 2921728 w 2921728"/>
              <a:gd name="connsiteY128" fmla="*/ 6172200 h 6858000"/>
              <a:gd name="connsiteX129" fmla="*/ 2918553 w 2921728"/>
              <a:gd name="connsiteY129" fmla="*/ 6240463 h 6858000"/>
              <a:gd name="connsiteX130" fmla="*/ 2912203 w 2921728"/>
              <a:gd name="connsiteY130" fmla="*/ 6300788 h 6858000"/>
              <a:gd name="connsiteX131" fmla="*/ 2901091 w 2921728"/>
              <a:gd name="connsiteY131" fmla="*/ 6353175 h 6858000"/>
              <a:gd name="connsiteX132" fmla="*/ 2885216 w 2921728"/>
              <a:gd name="connsiteY132" fmla="*/ 6399213 h 6858000"/>
              <a:gd name="connsiteX133" fmla="*/ 2869341 w 2921728"/>
              <a:gd name="connsiteY133" fmla="*/ 6440488 h 6858000"/>
              <a:gd name="connsiteX134" fmla="*/ 2853466 w 2921728"/>
              <a:gd name="connsiteY134" fmla="*/ 6477000 h 6858000"/>
              <a:gd name="connsiteX135" fmla="*/ 2834416 w 2921728"/>
              <a:gd name="connsiteY135" fmla="*/ 6515100 h 6858000"/>
              <a:gd name="connsiteX136" fmla="*/ 2815366 w 2921728"/>
              <a:gd name="connsiteY136" fmla="*/ 6553200 h 6858000"/>
              <a:gd name="connsiteX137" fmla="*/ 2796316 w 2921728"/>
              <a:gd name="connsiteY137" fmla="*/ 6589713 h 6858000"/>
              <a:gd name="connsiteX138" fmla="*/ 2780441 w 2921728"/>
              <a:gd name="connsiteY138" fmla="*/ 6630988 h 6858000"/>
              <a:gd name="connsiteX139" fmla="*/ 2766153 w 2921728"/>
              <a:gd name="connsiteY139" fmla="*/ 6677025 h 6858000"/>
              <a:gd name="connsiteX140" fmla="*/ 2755041 w 2921728"/>
              <a:gd name="connsiteY140" fmla="*/ 6729413 h 6858000"/>
              <a:gd name="connsiteX141" fmla="*/ 2747103 w 2921728"/>
              <a:gd name="connsiteY141" fmla="*/ 6789738 h 6858000"/>
              <a:gd name="connsiteX142" fmla="*/ 2745516 w 2921728"/>
              <a:gd name="connsiteY142" fmla="*/ 6858000 h 6858000"/>
              <a:gd name="connsiteX143" fmla="*/ 2202677 w 2921728"/>
              <a:gd name="connsiteY143" fmla="*/ 6858000 h 6858000"/>
              <a:gd name="connsiteX144" fmla="*/ 2035903 w 2921728"/>
              <a:gd name="connsiteY144" fmla="*/ 6858000 h 6858000"/>
              <a:gd name="connsiteX145" fmla="*/ 0 w 2921728"/>
              <a:gd name="connsiteY14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</a:cxnLst>
            <a:rect l="l" t="t" r="r" b="b"/>
            <a:pathLst>
              <a:path w="2921728" h="6858000">
                <a:moveTo>
                  <a:pt x="0" y="0"/>
                </a:moveTo>
                <a:lnTo>
                  <a:pt x="2035903" y="0"/>
                </a:lnTo>
                <a:lnTo>
                  <a:pt x="2202677" y="0"/>
                </a:lnTo>
                <a:lnTo>
                  <a:pt x="2745516" y="0"/>
                </a:lnTo>
                <a:lnTo>
                  <a:pt x="2747103" y="68263"/>
                </a:lnTo>
                <a:lnTo>
                  <a:pt x="2755041" y="128588"/>
                </a:lnTo>
                <a:lnTo>
                  <a:pt x="2766153" y="180975"/>
                </a:lnTo>
                <a:lnTo>
                  <a:pt x="2780441" y="227013"/>
                </a:lnTo>
                <a:lnTo>
                  <a:pt x="2796316" y="268288"/>
                </a:lnTo>
                <a:lnTo>
                  <a:pt x="2815366" y="304800"/>
                </a:lnTo>
                <a:lnTo>
                  <a:pt x="2834416" y="342900"/>
                </a:lnTo>
                <a:lnTo>
                  <a:pt x="2853466" y="381000"/>
                </a:lnTo>
                <a:lnTo>
                  <a:pt x="2869341" y="417513"/>
                </a:lnTo>
                <a:lnTo>
                  <a:pt x="2885216" y="458788"/>
                </a:lnTo>
                <a:lnTo>
                  <a:pt x="2901091" y="504825"/>
                </a:lnTo>
                <a:lnTo>
                  <a:pt x="2912203" y="557213"/>
                </a:lnTo>
                <a:lnTo>
                  <a:pt x="2918553" y="617538"/>
                </a:lnTo>
                <a:lnTo>
                  <a:pt x="2921728" y="685800"/>
                </a:lnTo>
                <a:lnTo>
                  <a:pt x="2918553" y="754063"/>
                </a:lnTo>
                <a:lnTo>
                  <a:pt x="2912203" y="814388"/>
                </a:lnTo>
                <a:lnTo>
                  <a:pt x="2901091" y="866775"/>
                </a:lnTo>
                <a:lnTo>
                  <a:pt x="2885216" y="912813"/>
                </a:lnTo>
                <a:lnTo>
                  <a:pt x="2869341" y="954088"/>
                </a:lnTo>
                <a:lnTo>
                  <a:pt x="2853466" y="990600"/>
                </a:lnTo>
                <a:lnTo>
                  <a:pt x="2834416" y="1028700"/>
                </a:lnTo>
                <a:lnTo>
                  <a:pt x="2815366" y="1066800"/>
                </a:lnTo>
                <a:lnTo>
                  <a:pt x="2796316" y="1103313"/>
                </a:lnTo>
                <a:lnTo>
                  <a:pt x="2780441" y="1144588"/>
                </a:lnTo>
                <a:lnTo>
                  <a:pt x="2766153" y="1190625"/>
                </a:lnTo>
                <a:lnTo>
                  <a:pt x="2755041" y="1243013"/>
                </a:lnTo>
                <a:lnTo>
                  <a:pt x="2747103" y="1303338"/>
                </a:lnTo>
                <a:lnTo>
                  <a:pt x="2745516" y="1371600"/>
                </a:lnTo>
                <a:lnTo>
                  <a:pt x="2747103" y="1439863"/>
                </a:lnTo>
                <a:lnTo>
                  <a:pt x="2755041" y="1500188"/>
                </a:lnTo>
                <a:lnTo>
                  <a:pt x="2766153" y="1552575"/>
                </a:lnTo>
                <a:lnTo>
                  <a:pt x="2780441" y="1598613"/>
                </a:lnTo>
                <a:lnTo>
                  <a:pt x="2796316" y="1639888"/>
                </a:lnTo>
                <a:lnTo>
                  <a:pt x="2815366" y="1676400"/>
                </a:lnTo>
                <a:lnTo>
                  <a:pt x="2834416" y="1714500"/>
                </a:lnTo>
                <a:lnTo>
                  <a:pt x="2853466" y="1752600"/>
                </a:lnTo>
                <a:lnTo>
                  <a:pt x="2869341" y="1789113"/>
                </a:lnTo>
                <a:lnTo>
                  <a:pt x="2885216" y="1830388"/>
                </a:lnTo>
                <a:lnTo>
                  <a:pt x="2901091" y="1876425"/>
                </a:lnTo>
                <a:lnTo>
                  <a:pt x="2912203" y="1928813"/>
                </a:lnTo>
                <a:lnTo>
                  <a:pt x="2918553" y="1989138"/>
                </a:lnTo>
                <a:lnTo>
                  <a:pt x="2921728" y="2057400"/>
                </a:lnTo>
                <a:lnTo>
                  <a:pt x="2918553" y="2125663"/>
                </a:lnTo>
                <a:lnTo>
                  <a:pt x="2912203" y="2185988"/>
                </a:lnTo>
                <a:lnTo>
                  <a:pt x="2901091" y="2238375"/>
                </a:lnTo>
                <a:lnTo>
                  <a:pt x="2885216" y="2284413"/>
                </a:lnTo>
                <a:lnTo>
                  <a:pt x="2869341" y="2325688"/>
                </a:lnTo>
                <a:lnTo>
                  <a:pt x="2853466" y="2362200"/>
                </a:lnTo>
                <a:lnTo>
                  <a:pt x="2834416" y="2400300"/>
                </a:lnTo>
                <a:lnTo>
                  <a:pt x="2815366" y="2438400"/>
                </a:lnTo>
                <a:lnTo>
                  <a:pt x="2796316" y="2474913"/>
                </a:lnTo>
                <a:lnTo>
                  <a:pt x="2780441" y="2516188"/>
                </a:lnTo>
                <a:lnTo>
                  <a:pt x="2766153" y="2562225"/>
                </a:lnTo>
                <a:lnTo>
                  <a:pt x="2755041" y="2614613"/>
                </a:lnTo>
                <a:lnTo>
                  <a:pt x="2747103" y="2674938"/>
                </a:lnTo>
                <a:lnTo>
                  <a:pt x="2745516" y="2743200"/>
                </a:lnTo>
                <a:lnTo>
                  <a:pt x="2747103" y="2811463"/>
                </a:lnTo>
                <a:lnTo>
                  <a:pt x="2755041" y="2871788"/>
                </a:lnTo>
                <a:lnTo>
                  <a:pt x="2766153" y="2924175"/>
                </a:lnTo>
                <a:lnTo>
                  <a:pt x="2780441" y="2970213"/>
                </a:lnTo>
                <a:lnTo>
                  <a:pt x="2796316" y="3011488"/>
                </a:lnTo>
                <a:lnTo>
                  <a:pt x="2815366" y="3048000"/>
                </a:lnTo>
                <a:lnTo>
                  <a:pt x="2834416" y="3086100"/>
                </a:lnTo>
                <a:lnTo>
                  <a:pt x="2853466" y="3124200"/>
                </a:lnTo>
                <a:lnTo>
                  <a:pt x="2869341" y="3160713"/>
                </a:lnTo>
                <a:lnTo>
                  <a:pt x="2885216" y="3201988"/>
                </a:lnTo>
                <a:lnTo>
                  <a:pt x="2901091" y="3248025"/>
                </a:lnTo>
                <a:lnTo>
                  <a:pt x="2912203" y="3300413"/>
                </a:lnTo>
                <a:lnTo>
                  <a:pt x="2918553" y="3360738"/>
                </a:lnTo>
                <a:lnTo>
                  <a:pt x="2921728" y="3427413"/>
                </a:lnTo>
                <a:lnTo>
                  <a:pt x="2918553" y="3497263"/>
                </a:lnTo>
                <a:lnTo>
                  <a:pt x="2912203" y="3557588"/>
                </a:lnTo>
                <a:lnTo>
                  <a:pt x="2901091" y="3609975"/>
                </a:lnTo>
                <a:lnTo>
                  <a:pt x="2885216" y="3656013"/>
                </a:lnTo>
                <a:lnTo>
                  <a:pt x="2869341" y="3697288"/>
                </a:lnTo>
                <a:lnTo>
                  <a:pt x="2853466" y="3733800"/>
                </a:lnTo>
                <a:lnTo>
                  <a:pt x="2834416" y="3771900"/>
                </a:lnTo>
                <a:lnTo>
                  <a:pt x="2815366" y="3810000"/>
                </a:lnTo>
                <a:lnTo>
                  <a:pt x="2796316" y="3846513"/>
                </a:lnTo>
                <a:lnTo>
                  <a:pt x="2780441" y="3887788"/>
                </a:lnTo>
                <a:lnTo>
                  <a:pt x="2766153" y="3933825"/>
                </a:lnTo>
                <a:lnTo>
                  <a:pt x="2755041" y="3986213"/>
                </a:lnTo>
                <a:lnTo>
                  <a:pt x="2747103" y="4046538"/>
                </a:lnTo>
                <a:lnTo>
                  <a:pt x="2745516" y="4114800"/>
                </a:lnTo>
                <a:lnTo>
                  <a:pt x="2747103" y="4183063"/>
                </a:lnTo>
                <a:lnTo>
                  <a:pt x="2755041" y="4243388"/>
                </a:lnTo>
                <a:lnTo>
                  <a:pt x="2766153" y="4295775"/>
                </a:lnTo>
                <a:lnTo>
                  <a:pt x="2780441" y="4341813"/>
                </a:lnTo>
                <a:lnTo>
                  <a:pt x="2796316" y="4383088"/>
                </a:lnTo>
                <a:lnTo>
                  <a:pt x="2815366" y="4419600"/>
                </a:lnTo>
                <a:lnTo>
                  <a:pt x="2853466" y="4495800"/>
                </a:lnTo>
                <a:lnTo>
                  <a:pt x="2869341" y="4532313"/>
                </a:lnTo>
                <a:lnTo>
                  <a:pt x="2885216" y="4573588"/>
                </a:lnTo>
                <a:lnTo>
                  <a:pt x="2901091" y="4619625"/>
                </a:lnTo>
                <a:lnTo>
                  <a:pt x="2912203" y="4672013"/>
                </a:lnTo>
                <a:lnTo>
                  <a:pt x="2918553" y="4732338"/>
                </a:lnTo>
                <a:lnTo>
                  <a:pt x="2921728" y="4800600"/>
                </a:lnTo>
                <a:lnTo>
                  <a:pt x="2918553" y="4868863"/>
                </a:lnTo>
                <a:lnTo>
                  <a:pt x="2912203" y="4929188"/>
                </a:lnTo>
                <a:lnTo>
                  <a:pt x="2901091" y="4981575"/>
                </a:lnTo>
                <a:lnTo>
                  <a:pt x="2885216" y="5027613"/>
                </a:lnTo>
                <a:lnTo>
                  <a:pt x="2869341" y="5068888"/>
                </a:lnTo>
                <a:lnTo>
                  <a:pt x="2853466" y="5105400"/>
                </a:lnTo>
                <a:lnTo>
                  <a:pt x="2834416" y="5143500"/>
                </a:lnTo>
                <a:lnTo>
                  <a:pt x="2815366" y="5181600"/>
                </a:lnTo>
                <a:lnTo>
                  <a:pt x="2796316" y="5218113"/>
                </a:lnTo>
                <a:lnTo>
                  <a:pt x="2780441" y="5259388"/>
                </a:lnTo>
                <a:lnTo>
                  <a:pt x="2766153" y="5305425"/>
                </a:lnTo>
                <a:lnTo>
                  <a:pt x="2755041" y="5357813"/>
                </a:lnTo>
                <a:lnTo>
                  <a:pt x="2747103" y="5418138"/>
                </a:lnTo>
                <a:lnTo>
                  <a:pt x="2745516" y="5486400"/>
                </a:lnTo>
                <a:lnTo>
                  <a:pt x="2747103" y="5554663"/>
                </a:lnTo>
                <a:lnTo>
                  <a:pt x="2755041" y="5614988"/>
                </a:lnTo>
                <a:lnTo>
                  <a:pt x="2766153" y="5667375"/>
                </a:lnTo>
                <a:lnTo>
                  <a:pt x="2780441" y="5713413"/>
                </a:lnTo>
                <a:lnTo>
                  <a:pt x="2796316" y="5754688"/>
                </a:lnTo>
                <a:lnTo>
                  <a:pt x="2815366" y="5791200"/>
                </a:lnTo>
                <a:lnTo>
                  <a:pt x="2834416" y="5829300"/>
                </a:lnTo>
                <a:lnTo>
                  <a:pt x="2853466" y="5867400"/>
                </a:lnTo>
                <a:lnTo>
                  <a:pt x="2869341" y="5903913"/>
                </a:lnTo>
                <a:lnTo>
                  <a:pt x="2885216" y="5945188"/>
                </a:lnTo>
                <a:lnTo>
                  <a:pt x="2901091" y="5991225"/>
                </a:lnTo>
                <a:lnTo>
                  <a:pt x="2912203" y="6043613"/>
                </a:lnTo>
                <a:lnTo>
                  <a:pt x="2918553" y="6103938"/>
                </a:lnTo>
                <a:lnTo>
                  <a:pt x="2921728" y="6172200"/>
                </a:lnTo>
                <a:lnTo>
                  <a:pt x="2918553" y="6240463"/>
                </a:lnTo>
                <a:lnTo>
                  <a:pt x="2912203" y="6300788"/>
                </a:lnTo>
                <a:lnTo>
                  <a:pt x="2901091" y="6353175"/>
                </a:lnTo>
                <a:lnTo>
                  <a:pt x="2885216" y="6399213"/>
                </a:lnTo>
                <a:lnTo>
                  <a:pt x="2869341" y="6440488"/>
                </a:lnTo>
                <a:lnTo>
                  <a:pt x="2853466" y="6477000"/>
                </a:lnTo>
                <a:lnTo>
                  <a:pt x="2834416" y="6515100"/>
                </a:lnTo>
                <a:lnTo>
                  <a:pt x="2815366" y="6553200"/>
                </a:lnTo>
                <a:lnTo>
                  <a:pt x="2796316" y="6589713"/>
                </a:lnTo>
                <a:lnTo>
                  <a:pt x="2780441" y="6630988"/>
                </a:lnTo>
                <a:lnTo>
                  <a:pt x="2766153" y="6677025"/>
                </a:lnTo>
                <a:lnTo>
                  <a:pt x="2755041" y="6729413"/>
                </a:lnTo>
                <a:lnTo>
                  <a:pt x="2747103" y="6789738"/>
                </a:lnTo>
                <a:lnTo>
                  <a:pt x="2745516" y="6858000"/>
                </a:lnTo>
                <a:lnTo>
                  <a:pt x="2202677" y="6858000"/>
                </a:lnTo>
                <a:lnTo>
                  <a:pt x="203590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C467EAEF-38A1-4DBE-A2A7-C4288EC2564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xmlns="" id="{2F02ABD2-689B-45BC-8AF7-D8C12B239C06}"/>
              </a:ext>
            </a:extLst>
          </p:cNvPr>
          <p:cNvSpPr txBox="1">
            <a:spLocks/>
          </p:cNvSpPr>
          <p:nvPr/>
        </p:nvSpPr>
        <p:spPr>
          <a:xfrm>
            <a:off x="3359889" y="804530"/>
            <a:ext cx="7996238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0000" kern="1200" cap="all" spc="8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pt-BR" altLang="pt-BR"/>
              <a:t>Exercícios</a:t>
            </a:r>
            <a:endParaRPr lang="pt-BR" altLang="pt-BR" dirty="0"/>
          </a:p>
        </p:txBody>
      </p:sp>
      <p:sp>
        <p:nvSpPr>
          <p:cNvPr id="6" name="Retângulo 3">
            <a:extLst>
              <a:ext uri="{FF2B5EF4-FFF2-40B4-BE49-F238E27FC236}">
                <a16:creationId xmlns:a16="http://schemas.microsoft.com/office/drawing/2014/main" xmlns="" id="{2F25BB2B-A9BE-49E6-8BB8-D5C80C68D3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9889" y="2319005"/>
            <a:ext cx="7696200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pt-BR" altLang="pt-BR" sz="2400" dirty="0">
                <a:latin typeface="Tahoma" panose="020B0604030504040204" pitchFamily="34" charset="0"/>
                <a:cs typeface="Tahoma" panose="020B0604030504040204" pitchFamily="34" charset="0"/>
              </a:rPr>
              <a:t>5) Escrever um algoritmo para ler nome e idade de uma pessoa e verificar a classificação:</a:t>
            </a:r>
          </a:p>
          <a:p>
            <a:pPr eaLnBrk="1" hangingPunct="1">
              <a:buClr>
                <a:srgbClr val="000000"/>
              </a:buClr>
              <a:buFont typeface="Times New Roman" panose="02020603050405020304" pitchFamily="18" charset="0"/>
              <a:buNone/>
            </a:pPr>
            <a:endParaRPr lang="pt-BR" altLang="pt-BR" sz="2400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eaLnBrk="1" hangingPunct="1"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pt-BR" altLang="pt-BR" sz="2400" b="1" dirty="0">
                <a:latin typeface="Tahoma" panose="020B0604030504040204" pitchFamily="34" charset="0"/>
                <a:cs typeface="Tahoma" panose="020B0604030504040204" pitchFamily="34" charset="0"/>
              </a:rPr>
              <a:t>Idade			Classificação</a:t>
            </a:r>
          </a:p>
          <a:p>
            <a:pPr eaLnBrk="1" hangingPunct="1"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pt-BR" altLang="pt-BR" sz="2400" dirty="0">
                <a:latin typeface="Tahoma" panose="020B0604030504040204" pitchFamily="34" charset="0"/>
                <a:cs typeface="Tahoma" panose="020B0604030504040204" pitchFamily="34" charset="0"/>
              </a:rPr>
              <a:t>0..3			 escreva (‘Bebê’);</a:t>
            </a:r>
          </a:p>
          <a:p>
            <a:pPr eaLnBrk="1" hangingPunct="1"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pt-BR" altLang="pt-BR" sz="2400" dirty="0">
                <a:latin typeface="Tahoma" panose="020B0604030504040204" pitchFamily="34" charset="0"/>
                <a:cs typeface="Tahoma" panose="020B0604030504040204" pitchFamily="34" charset="0"/>
              </a:rPr>
              <a:t>4..11			 escreva (‘Criança’);</a:t>
            </a:r>
          </a:p>
          <a:p>
            <a:pPr eaLnBrk="1" hangingPunct="1"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pt-BR" altLang="pt-BR" sz="2400" dirty="0">
                <a:latin typeface="Tahoma" panose="020B0604030504040204" pitchFamily="34" charset="0"/>
                <a:cs typeface="Tahoma" panose="020B0604030504040204" pitchFamily="34" charset="0"/>
              </a:rPr>
              <a:t>12..17 		 escreva (‘Adolescente’);</a:t>
            </a:r>
          </a:p>
          <a:p>
            <a:pPr eaLnBrk="1" hangingPunct="1"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pt-BR" altLang="pt-BR" sz="2400" dirty="0">
                <a:latin typeface="Tahoma" panose="020B0604030504040204" pitchFamily="34" charset="0"/>
                <a:cs typeface="Tahoma" panose="020B0604030504040204" pitchFamily="34" charset="0"/>
              </a:rPr>
              <a:t>18..60			 escreva (‘Adulto’);</a:t>
            </a:r>
          </a:p>
          <a:p>
            <a:pPr eaLnBrk="1" hangingPunct="1"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pt-BR" altLang="pt-BR" sz="2400" dirty="0">
                <a:latin typeface="Tahoma" panose="020B0604030504040204" pitchFamily="34" charset="0"/>
                <a:cs typeface="Tahoma" panose="020B0604030504040204" pitchFamily="34" charset="0"/>
              </a:rPr>
              <a:t>61..99			 escreva (‘3ª Idade’);</a:t>
            </a:r>
          </a:p>
        </p:txBody>
      </p:sp>
    </p:spTree>
    <p:extLst>
      <p:ext uri="{BB962C8B-B14F-4D97-AF65-F5344CB8AC3E}">
        <p14:creationId xmlns:p14="http://schemas.microsoft.com/office/powerpoint/2010/main" val="2083228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8A25BF79-9ED2-4290-8C48-1AB107B674E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8A549F5-BF47-4351-BA22-B5991998447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>
            <a:off x="-1" y="0"/>
            <a:ext cx="2921728" cy="6858000"/>
          </a:xfrm>
          <a:custGeom>
            <a:avLst/>
            <a:gdLst>
              <a:gd name="connsiteX0" fmla="*/ 0 w 2921728"/>
              <a:gd name="connsiteY0" fmla="*/ 0 h 6858000"/>
              <a:gd name="connsiteX1" fmla="*/ 2035903 w 2921728"/>
              <a:gd name="connsiteY1" fmla="*/ 0 h 6858000"/>
              <a:gd name="connsiteX2" fmla="*/ 2202677 w 2921728"/>
              <a:gd name="connsiteY2" fmla="*/ 0 h 6858000"/>
              <a:gd name="connsiteX3" fmla="*/ 2745516 w 2921728"/>
              <a:gd name="connsiteY3" fmla="*/ 0 h 6858000"/>
              <a:gd name="connsiteX4" fmla="*/ 2747103 w 2921728"/>
              <a:gd name="connsiteY4" fmla="*/ 68263 h 6858000"/>
              <a:gd name="connsiteX5" fmla="*/ 2755041 w 2921728"/>
              <a:gd name="connsiteY5" fmla="*/ 128588 h 6858000"/>
              <a:gd name="connsiteX6" fmla="*/ 2766153 w 2921728"/>
              <a:gd name="connsiteY6" fmla="*/ 180975 h 6858000"/>
              <a:gd name="connsiteX7" fmla="*/ 2780441 w 2921728"/>
              <a:gd name="connsiteY7" fmla="*/ 227013 h 6858000"/>
              <a:gd name="connsiteX8" fmla="*/ 2796316 w 2921728"/>
              <a:gd name="connsiteY8" fmla="*/ 268288 h 6858000"/>
              <a:gd name="connsiteX9" fmla="*/ 2815366 w 2921728"/>
              <a:gd name="connsiteY9" fmla="*/ 304800 h 6858000"/>
              <a:gd name="connsiteX10" fmla="*/ 2834416 w 2921728"/>
              <a:gd name="connsiteY10" fmla="*/ 342900 h 6858000"/>
              <a:gd name="connsiteX11" fmla="*/ 2853466 w 2921728"/>
              <a:gd name="connsiteY11" fmla="*/ 381000 h 6858000"/>
              <a:gd name="connsiteX12" fmla="*/ 2869341 w 2921728"/>
              <a:gd name="connsiteY12" fmla="*/ 417513 h 6858000"/>
              <a:gd name="connsiteX13" fmla="*/ 2885216 w 2921728"/>
              <a:gd name="connsiteY13" fmla="*/ 458788 h 6858000"/>
              <a:gd name="connsiteX14" fmla="*/ 2901091 w 2921728"/>
              <a:gd name="connsiteY14" fmla="*/ 504825 h 6858000"/>
              <a:gd name="connsiteX15" fmla="*/ 2912203 w 2921728"/>
              <a:gd name="connsiteY15" fmla="*/ 557213 h 6858000"/>
              <a:gd name="connsiteX16" fmla="*/ 2918553 w 2921728"/>
              <a:gd name="connsiteY16" fmla="*/ 617538 h 6858000"/>
              <a:gd name="connsiteX17" fmla="*/ 2921728 w 2921728"/>
              <a:gd name="connsiteY17" fmla="*/ 685800 h 6858000"/>
              <a:gd name="connsiteX18" fmla="*/ 2918553 w 2921728"/>
              <a:gd name="connsiteY18" fmla="*/ 754063 h 6858000"/>
              <a:gd name="connsiteX19" fmla="*/ 2912203 w 2921728"/>
              <a:gd name="connsiteY19" fmla="*/ 814388 h 6858000"/>
              <a:gd name="connsiteX20" fmla="*/ 2901091 w 2921728"/>
              <a:gd name="connsiteY20" fmla="*/ 866775 h 6858000"/>
              <a:gd name="connsiteX21" fmla="*/ 2885216 w 2921728"/>
              <a:gd name="connsiteY21" fmla="*/ 912813 h 6858000"/>
              <a:gd name="connsiteX22" fmla="*/ 2869341 w 2921728"/>
              <a:gd name="connsiteY22" fmla="*/ 954088 h 6858000"/>
              <a:gd name="connsiteX23" fmla="*/ 2853466 w 2921728"/>
              <a:gd name="connsiteY23" fmla="*/ 990600 h 6858000"/>
              <a:gd name="connsiteX24" fmla="*/ 2834416 w 2921728"/>
              <a:gd name="connsiteY24" fmla="*/ 1028700 h 6858000"/>
              <a:gd name="connsiteX25" fmla="*/ 2815366 w 2921728"/>
              <a:gd name="connsiteY25" fmla="*/ 1066800 h 6858000"/>
              <a:gd name="connsiteX26" fmla="*/ 2796316 w 2921728"/>
              <a:gd name="connsiteY26" fmla="*/ 1103313 h 6858000"/>
              <a:gd name="connsiteX27" fmla="*/ 2780441 w 2921728"/>
              <a:gd name="connsiteY27" fmla="*/ 1144588 h 6858000"/>
              <a:gd name="connsiteX28" fmla="*/ 2766153 w 2921728"/>
              <a:gd name="connsiteY28" fmla="*/ 1190625 h 6858000"/>
              <a:gd name="connsiteX29" fmla="*/ 2755041 w 2921728"/>
              <a:gd name="connsiteY29" fmla="*/ 1243013 h 6858000"/>
              <a:gd name="connsiteX30" fmla="*/ 2747103 w 2921728"/>
              <a:gd name="connsiteY30" fmla="*/ 1303338 h 6858000"/>
              <a:gd name="connsiteX31" fmla="*/ 2745516 w 2921728"/>
              <a:gd name="connsiteY31" fmla="*/ 1371600 h 6858000"/>
              <a:gd name="connsiteX32" fmla="*/ 2747103 w 2921728"/>
              <a:gd name="connsiteY32" fmla="*/ 1439863 h 6858000"/>
              <a:gd name="connsiteX33" fmla="*/ 2755041 w 2921728"/>
              <a:gd name="connsiteY33" fmla="*/ 1500188 h 6858000"/>
              <a:gd name="connsiteX34" fmla="*/ 2766153 w 2921728"/>
              <a:gd name="connsiteY34" fmla="*/ 1552575 h 6858000"/>
              <a:gd name="connsiteX35" fmla="*/ 2780441 w 2921728"/>
              <a:gd name="connsiteY35" fmla="*/ 1598613 h 6858000"/>
              <a:gd name="connsiteX36" fmla="*/ 2796316 w 2921728"/>
              <a:gd name="connsiteY36" fmla="*/ 1639888 h 6858000"/>
              <a:gd name="connsiteX37" fmla="*/ 2815366 w 2921728"/>
              <a:gd name="connsiteY37" fmla="*/ 1676400 h 6858000"/>
              <a:gd name="connsiteX38" fmla="*/ 2834416 w 2921728"/>
              <a:gd name="connsiteY38" fmla="*/ 1714500 h 6858000"/>
              <a:gd name="connsiteX39" fmla="*/ 2853466 w 2921728"/>
              <a:gd name="connsiteY39" fmla="*/ 1752600 h 6858000"/>
              <a:gd name="connsiteX40" fmla="*/ 2869341 w 2921728"/>
              <a:gd name="connsiteY40" fmla="*/ 1789113 h 6858000"/>
              <a:gd name="connsiteX41" fmla="*/ 2885216 w 2921728"/>
              <a:gd name="connsiteY41" fmla="*/ 1830388 h 6858000"/>
              <a:gd name="connsiteX42" fmla="*/ 2901091 w 2921728"/>
              <a:gd name="connsiteY42" fmla="*/ 1876425 h 6858000"/>
              <a:gd name="connsiteX43" fmla="*/ 2912203 w 2921728"/>
              <a:gd name="connsiteY43" fmla="*/ 1928813 h 6858000"/>
              <a:gd name="connsiteX44" fmla="*/ 2918553 w 2921728"/>
              <a:gd name="connsiteY44" fmla="*/ 1989138 h 6858000"/>
              <a:gd name="connsiteX45" fmla="*/ 2921728 w 2921728"/>
              <a:gd name="connsiteY45" fmla="*/ 2057400 h 6858000"/>
              <a:gd name="connsiteX46" fmla="*/ 2918553 w 2921728"/>
              <a:gd name="connsiteY46" fmla="*/ 2125663 h 6858000"/>
              <a:gd name="connsiteX47" fmla="*/ 2912203 w 2921728"/>
              <a:gd name="connsiteY47" fmla="*/ 2185988 h 6858000"/>
              <a:gd name="connsiteX48" fmla="*/ 2901091 w 2921728"/>
              <a:gd name="connsiteY48" fmla="*/ 2238375 h 6858000"/>
              <a:gd name="connsiteX49" fmla="*/ 2885216 w 2921728"/>
              <a:gd name="connsiteY49" fmla="*/ 2284413 h 6858000"/>
              <a:gd name="connsiteX50" fmla="*/ 2869341 w 2921728"/>
              <a:gd name="connsiteY50" fmla="*/ 2325688 h 6858000"/>
              <a:gd name="connsiteX51" fmla="*/ 2853466 w 2921728"/>
              <a:gd name="connsiteY51" fmla="*/ 2362200 h 6858000"/>
              <a:gd name="connsiteX52" fmla="*/ 2834416 w 2921728"/>
              <a:gd name="connsiteY52" fmla="*/ 2400300 h 6858000"/>
              <a:gd name="connsiteX53" fmla="*/ 2815366 w 2921728"/>
              <a:gd name="connsiteY53" fmla="*/ 2438400 h 6858000"/>
              <a:gd name="connsiteX54" fmla="*/ 2796316 w 2921728"/>
              <a:gd name="connsiteY54" fmla="*/ 2474913 h 6858000"/>
              <a:gd name="connsiteX55" fmla="*/ 2780441 w 2921728"/>
              <a:gd name="connsiteY55" fmla="*/ 2516188 h 6858000"/>
              <a:gd name="connsiteX56" fmla="*/ 2766153 w 2921728"/>
              <a:gd name="connsiteY56" fmla="*/ 2562225 h 6858000"/>
              <a:gd name="connsiteX57" fmla="*/ 2755041 w 2921728"/>
              <a:gd name="connsiteY57" fmla="*/ 2614613 h 6858000"/>
              <a:gd name="connsiteX58" fmla="*/ 2747103 w 2921728"/>
              <a:gd name="connsiteY58" fmla="*/ 2674938 h 6858000"/>
              <a:gd name="connsiteX59" fmla="*/ 2745516 w 2921728"/>
              <a:gd name="connsiteY59" fmla="*/ 2743200 h 6858000"/>
              <a:gd name="connsiteX60" fmla="*/ 2747103 w 2921728"/>
              <a:gd name="connsiteY60" fmla="*/ 2811463 h 6858000"/>
              <a:gd name="connsiteX61" fmla="*/ 2755041 w 2921728"/>
              <a:gd name="connsiteY61" fmla="*/ 2871788 h 6858000"/>
              <a:gd name="connsiteX62" fmla="*/ 2766153 w 2921728"/>
              <a:gd name="connsiteY62" fmla="*/ 2924175 h 6858000"/>
              <a:gd name="connsiteX63" fmla="*/ 2780441 w 2921728"/>
              <a:gd name="connsiteY63" fmla="*/ 2970213 h 6858000"/>
              <a:gd name="connsiteX64" fmla="*/ 2796316 w 2921728"/>
              <a:gd name="connsiteY64" fmla="*/ 3011488 h 6858000"/>
              <a:gd name="connsiteX65" fmla="*/ 2815366 w 2921728"/>
              <a:gd name="connsiteY65" fmla="*/ 3048000 h 6858000"/>
              <a:gd name="connsiteX66" fmla="*/ 2834416 w 2921728"/>
              <a:gd name="connsiteY66" fmla="*/ 3086100 h 6858000"/>
              <a:gd name="connsiteX67" fmla="*/ 2853466 w 2921728"/>
              <a:gd name="connsiteY67" fmla="*/ 3124200 h 6858000"/>
              <a:gd name="connsiteX68" fmla="*/ 2869341 w 2921728"/>
              <a:gd name="connsiteY68" fmla="*/ 3160713 h 6858000"/>
              <a:gd name="connsiteX69" fmla="*/ 2885216 w 2921728"/>
              <a:gd name="connsiteY69" fmla="*/ 3201988 h 6858000"/>
              <a:gd name="connsiteX70" fmla="*/ 2901091 w 2921728"/>
              <a:gd name="connsiteY70" fmla="*/ 3248025 h 6858000"/>
              <a:gd name="connsiteX71" fmla="*/ 2912203 w 2921728"/>
              <a:gd name="connsiteY71" fmla="*/ 3300413 h 6858000"/>
              <a:gd name="connsiteX72" fmla="*/ 2918553 w 2921728"/>
              <a:gd name="connsiteY72" fmla="*/ 3360738 h 6858000"/>
              <a:gd name="connsiteX73" fmla="*/ 2921728 w 2921728"/>
              <a:gd name="connsiteY73" fmla="*/ 3427413 h 6858000"/>
              <a:gd name="connsiteX74" fmla="*/ 2918553 w 2921728"/>
              <a:gd name="connsiteY74" fmla="*/ 3497263 h 6858000"/>
              <a:gd name="connsiteX75" fmla="*/ 2912203 w 2921728"/>
              <a:gd name="connsiteY75" fmla="*/ 3557588 h 6858000"/>
              <a:gd name="connsiteX76" fmla="*/ 2901091 w 2921728"/>
              <a:gd name="connsiteY76" fmla="*/ 3609975 h 6858000"/>
              <a:gd name="connsiteX77" fmla="*/ 2885216 w 2921728"/>
              <a:gd name="connsiteY77" fmla="*/ 3656013 h 6858000"/>
              <a:gd name="connsiteX78" fmla="*/ 2869341 w 2921728"/>
              <a:gd name="connsiteY78" fmla="*/ 3697288 h 6858000"/>
              <a:gd name="connsiteX79" fmla="*/ 2853466 w 2921728"/>
              <a:gd name="connsiteY79" fmla="*/ 3733800 h 6858000"/>
              <a:gd name="connsiteX80" fmla="*/ 2834416 w 2921728"/>
              <a:gd name="connsiteY80" fmla="*/ 3771900 h 6858000"/>
              <a:gd name="connsiteX81" fmla="*/ 2815366 w 2921728"/>
              <a:gd name="connsiteY81" fmla="*/ 3810000 h 6858000"/>
              <a:gd name="connsiteX82" fmla="*/ 2796316 w 2921728"/>
              <a:gd name="connsiteY82" fmla="*/ 3846513 h 6858000"/>
              <a:gd name="connsiteX83" fmla="*/ 2780441 w 2921728"/>
              <a:gd name="connsiteY83" fmla="*/ 3887788 h 6858000"/>
              <a:gd name="connsiteX84" fmla="*/ 2766153 w 2921728"/>
              <a:gd name="connsiteY84" fmla="*/ 3933825 h 6858000"/>
              <a:gd name="connsiteX85" fmla="*/ 2755041 w 2921728"/>
              <a:gd name="connsiteY85" fmla="*/ 3986213 h 6858000"/>
              <a:gd name="connsiteX86" fmla="*/ 2747103 w 2921728"/>
              <a:gd name="connsiteY86" fmla="*/ 4046538 h 6858000"/>
              <a:gd name="connsiteX87" fmla="*/ 2745516 w 2921728"/>
              <a:gd name="connsiteY87" fmla="*/ 4114800 h 6858000"/>
              <a:gd name="connsiteX88" fmla="*/ 2747103 w 2921728"/>
              <a:gd name="connsiteY88" fmla="*/ 4183063 h 6858000"/>
              <a:gd name="connsiteX89" fmla="*/ 2755041 w 2921728"/>
              <a:gd name="connsiteY89" fmla="*/ 4243388 h 6858000"/>
              <a:gd name="connsiteX90" fmla="*/ 2766153 w 2921728"/>
              <a:gd name="connsiteY90" fmla="*/ 4295775 h 6858000"/>
              <a:gd name="connsiteX91" fmla="*/ 2780441 w 2921728"/>
              <a:gd name="connsiteY91" fmla="*/ 4341813 h 6858000"/>
              <a:gd name="connsiteX92" fmla="*/ 2796316 w 2921728"/>
              <a:gd name="connsiteY92" fmla="*/ 4383088 h 6858000"/>
              <a:gd name="connsiteX93" fmla="*/ 2815366 w 2921728"/>
              <a:gd name="connsiteY93" fmla="*/ 4419600 h 6858000"/>
              <a:gd name="connsiteX94" fmla="*/ 2853466 w 2921728"/>
              <a:gd name="connsiteY94" fmla="*/ 4495800 h 6858000"/>
              <a:gd name="connsiteX95" fmla="*/ 2869341 w 2921728"/>
              <a:gd name="connsiteY95" fmla="*/ 4532313 h 6858000"/>
              <a:gd name="connsiteX96" fmla="*/ 2885216 w 2921728"/>
              <a:gd name="connsiteY96" fmla="*/ 4573588 h 6858000"/>
              <a:gd name="connsiteX97" fmla="*/ 2901091 w 2921728"/>
              <a:gd name="connsiteY97" fmla="*/ 4619625 h 6858000"/>
              <a:gd name="connsiteX98" fmla="*/ 2912203 w 2921728"/>
              <a:gd name="connsiteY98" fmla="*/ 4672013 h 6858000"/>
              <a:gd name="connsiteX99" fmla="*/ 2918553 w 2921728"/>
              <a:gd name="connsiteY99" fmla="*/ 4732338 h 6858000"/>
              <a:gd name="connsiteX100" fmla="*/ 2921728 w 2921728"/>
              <a:gd name="connsiteY100" fmla="*/ 4800600 h 6858000"/>
              <a:gd name="connsiteX101" fmla="*/ 2918553 w 2921728"/>
              <a:gd name="connsiteY101" fmla="*/ 4868863 h 6858000"/>
              <a:gd name="connsiteX102" fmla="*/ 2912203 w 2921728"/>
              <a:gd name="connsiteY102" fmla="*/ 4929188 h 6858000"/>
              <a:gd name="connsiteX103" fmla="*/ 2901091 w 2921728"/>
              <a:gd name="connsiteY103" fmla="*/ 4981575 h 6858000"/>
              <a:gd name="connsiteX104" fmla="*/ 2885216 w 2921728"/>
              <a:gd name="connsiteY104" fmla="*/ 5027613 h 6858000"/>
              <a:gd name="connsiteX105" fmla="*/ 2869341 w 2921728"/>
              <a:gd name="connsiteY105" fmla="*/ 5068888 h 6858000"/>
              <a:gd name="connsiteX106" fmla="*/ 2853466 w 2921728"/>
              <a:gd name="connsiteY106" fmla="*/ 5105400 h 6858000"/>
              <a:gd name="connsiteX107" fmla="*/ 2834416 w 2921728"/>
              <a:gd name="connsiteY107" fmla="*/ 5143500 h 6858000"/>
              <a:gd name="connsiteX108" fmla="*/ 2815366 w 2921728"/>
              <a:gd name="connsiteY108" fmla="*/ 5181600 h 6858000"/>
              <a:gd name="connsiteX109" fmla="*/ 2796316 w 2921728"/>
              <a:gd name="connsiteY109" fmla="*/ 5218113 h 6858000"/>
              <a:gd name="connsiteX110" fmla="*/ 2780441 w 2921728"/>
              <a:gd name="connsiteY110" fmla="*/ 5259388 h 6858000"/>
              <a:gd name="connsiteX111" fmla="*/ 2766153 w 2921728"/>
              <a:gd name="connsiteY111" fmla="*/ 5305425 h 6858000"/>
              <a:gd name="connsiteX112" fmla="*/ 2755041 w 2921728"/>
              <a:gd name="connsiteY112" fmla="*/ 5357813 h 6858000"/>
              <a:gd name="connsiteX113" fmla="*/ 2747103 w 2921728"/>
              <a:gd name="connsiteY113" fmla="*/ 5418138 h 6858000"/>
              <a:gd name="connsiteX114" fmla="*/ 2745516 w 2921728"/>
              <a:gd name="connsiteY114" fmla="*/ 5486400 h 6858000"/>
              <a:gd name="connsiteX115" fmla="*/ 2747103 w 2921728"/>
              <a:gd name="connsiteY115" fmla="*/ 5554663 h 6858000"/>
              <a:gd name="connsiteX116" fmla="*/ 2755041 w 2921728"/>
              <a:gd name="connsiteY116" fmla="*/ 5614988 h 6858000"/>
              <a:gd name="connsiteX117" fmla="*/ 2766153 w 2921728"/>
              <a:gd name="connsiteY117" fmla="*/ 5667375 h 6858000"/>
              <a:gd name="connsiteX118" fmla="*/ 2780441 w 2921728"/>
              <a:gd name="connsiteY118" fmla="*/ 5713413 h 6858000"/>
              <a:gd name="connsiteX119" fmla="*/ 2796316 w 2921728"/>
              <a:gd name="connsiteY119" fmla="*/ 5754688 h 6858000"/>
              <a:gd name="connsiteX120" fmla="*/ 2815366 w 2921728"/>
              <a:gd name="connsiteY120" fmla="*/ 5791200 h 6858000"/>
              <a:gd name="connsiteX121" fmla="*/ 2834416 w 2921728"/>
              <a:gd name="connsiteY121" fmla="*/ 5829300 h 6858000"/>
              <a:gd name="connsiteX122" fmla="*/ 2853466 w 2921728"/>
              <a:gd name="connsiteY122" fmla="*/ 5867400 h 6858000"/>
              <a:gd name="connsiteX123" fmla="*/ 2869341 w 2921728"/>
              <a:gd name="connsiteY123" fmla="*/ 5903913 h 6858000"/>
              <a:gd name="connsiteX124" fmla="*/ 2885216 w 2921728"/>
              <a:gd name="connsiteY124" fmla="*/ 5945188 h 6858000"/>
              <a:gd name="connsiteX125" fmla="*/ 2901091 w 2921728"/>
              <a:gd name="connsiteY125" fmla="*/ 5991225 h 6858000"/>
              <a:gd name="connsiteX126" fmla="*/ 2912203 w 2921728"/>
              <a:gd name="connsiteY126" fmla="*/ 6043613 h 6858000"/>
              <a:gd name="connsiteX127" fmla="*/ 2918553 w 2921728"/>
              <a:gd name="connsiteY127" fmla="*/ 6103938 h 6858000"/>
              <a:gd name="connsiteX128" fmla="*/ 2921728 w 2921728"/>
              <a:gd name="connsiteY128" fmla="*/ 6172200 h 6858000"/>
              <a:gd name="connsiteX129" fmla="*/ 2918553 w 2921728"/>
              <a:gd name="connsiteY129" fmla="*/ 6240463 h 6858000"/>
              <a:gd name="connsiteX130" fmla="*/ 2912203 w 2921728"/>
              <a:gd name="connsiteY130" fmla="*/ 6300788 h 6858000"/>
              <a:gd name="connsiteX131" fmla="*/ 2901091 w 2921728"/>
              <a:gd name="connsiteY131" fmla="*/ 6353175 h 6858000"/>
              <a:gd name="connsiteX132" fmla="*/ 2885216 w 2921728"/>
              <a:gd name="connsiteY132" fmla="*/ 6399213 h 6858000"/>
              <a:gd name="connsiteX133" fmla="*/ 2869341 w 2921728"/>
              <a:gd name="connsiteY133" fmla="*/ 6440488 h 6858000"/>
              <a:gd name="connsiteX134" fmla="*/ 2853466 w 2921728"/>
              <a:gd name="connsiteY134" fmla="*/ 6477000 h 6858000"/>
              <a:gd name="connsiteX135" fmla="*/ 2834416 w 2921728"/>
              <a:gd name="connsiteY135" fmla="*/ 6515100 h 6858000"/>
              <a:gd name="connsiteX136" fmla="*/ 2815366 w 2921728"/>
              <a:gd name="connsiteY136" fmla="*/ 6553200 h 6858000"/>
              <a:gd name="connsiteX137" fmla="*/ 2796316 w 2921728"/>
              <a:gd name="connsiteY137" fmla="*/ 6589713 h 6858000"/>
              <a:gd name="connsiteX138" fmla="*/ 2780441 w 2921728"/>
              <a:gd name="connsiteY138" fmla="*/ 6630988 h 6858000"/>
              <a:gd name="connsiteX139" fmla="*/ 2766153 w 2921728"/>
              <a:gd name="connsiteY139" fmla="*/ 6677025 h 6858000"/>
              <a:gd name="connsiteX140" fmla="*/ 2755041 w 2921728"/>
              <a:gd name="connsiteY140" fmla="*/ 6729413 h 6858000"/>
              <a:gd name="connsiteX141" fmla="*/ 2747103 w 2921728"/>
              <a:gd name="connsiteY141" fmla="*/ 6789738 h 6858000"/>
              <a:gd name="connsiteX142" fmla="*/ 2745516 w 2921728"/>
              <a:gd name="connsiteY142" fmla="*/ 6858000 h 6858000"/>
              <a:gd name="connsiteX143" fmla="*/ 2202677 w 2921728"/>
              <a:gd name="connsiteY143" fmla="*/ 6858000 h 6858000"/>
              <a:gd name="connsiteX144" fmla="*/ 2035903 w 2921728"/>
              <a:gd name="connsiteY144" fmla="*/ 6858000 h 6858000"/>
              <a:gd name="connsiteX145" fmla="*/ 0 w 2921728"/>
              <a:gd name="connsiteY14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</a:cxnLst>
            <a:rect l="l" t="t" r="r" b="b"/>
            <a:pathLst>
              <a:path w="2921728" h="6858000">
                <a:moveTo>
                  <a:pt x="0" y="0"/>
                </a:moveTo>
                <a:lnTo>
                  <a:pt x="2035903" y="0"/>
                </a:lnTo>
                <a:lnTo>
                  <a:pt x="2202677" y="0"/>
                </a:lnTo>
                <a:lnTo>
                  <a:pt x="2745516" y="0"/>
                </a:lnTo>
                <a:lnTo>
                  <a:pt x="2747103" y="68263"/>
                </a:lnTo>
                <a:lnTo>
                  <a:pt x="2755041" y="128588"/>
                </a:lnTo>
                <a:lnTo>
                  <a:pt x="2766153" y="180975"/>
                </a:lnTo>
                <a:lnTo>
                  <a:pt x="2780441" y="227013"/>
                </a:lnTo>
                <a:lnTo>
                  <a:pt x="2796316" y="268288"/>
                </a:lnTo>
                <a:lnTo>
                  <a:pt x="2815366" y="304800"/>
                </a:lnTo>
                <a:lnTo>
                  <a:pt x="2834416" y="342900"/>
                </a:lnTo>
                <a:lnTo>
                  <a:pt x="2853466" y="381000"/>
                </a:lnTo>
                <a:lnTo>
                  <a:pt x="2869341" y="417513"/>
                </a:lnTo>
                <a:lnTo>
                  <a:pt x="2885216" y="458788"/>
                </a:lnTo>
                <a:lnTo>
                  <a:pt x="2901091" y="504825"/>
                </a:lnTo>
                <a:lnTo>
                  <a:pt x="2912203" y="557213"/>
                </a:lnTo>
                <a:lnTo>
                  <a:pt x="2918553" y="617538"/>
                </a:lnTo>
                <a:lnTo>
                  <a:pt x="2921728" y="685800"/>
                </a:lnTo>
                <a:lnTo>
                  <a:pt x="2918553" y="754063"/>
                </a:lnTo>
                <a:lnTo>
                  <a:pt x="2912203" y="814388"/>
                </a:lnTo>
                <a:lnTo>
                  <a:pt x="2901091" y="866775"/>
                </a:lnTo>
                <a:lnTo>
                  <a:pt x="2885216" y="912813"/>
                </a:lnTo>
                <a:lnTo>
                  <a:pt x="2869341" y="954088"/>
                </a:lnTo>
                <a:lnTo>
                  <a:pt x="2853466" y="990600"/>
                </a:lnTo>
                <a:lnTo>
                  <a:pt x="2834416" y="1028700"/>
                </a:lnTo>
                <a:lnTo>
                  <a:pt x="2815366" y="1066800"/>
                </a:lnTo>
                <a:lnTo>
                  <a:pt x="2796316" y="1103313"/>
                </a:lnTo>
                <a:lnTo>
                  <a:pt x="2780441" y="1144588"/>
                </a:lnTo>
                <a:lnTo>
                  <a:pt x="2766153" y="1190625"/>
                </a:lnTo>
                <a:lnTo>
                  <a:pt x="2755041" y="1243013"/>
                </a:lnTo>
                <a:lnTo>
                  <a:pt x="2747103" y="1303338"/>
                </a:lnTo>
                <a:lnTo>
                  <a:pt x="2745516" y="1371600"/>
                </a:lnTo>
                <a:lnTo>
                  <a:pt x="2747103" y="1439863"/>
                </a:lnTo>
                <a:lnTo>
                  <a:pt x="2755041" y="1500188"/>
                </a:lnTo>
                <a:lnTo>
                  <a:pt x="2766153" y="1552575"/>
                </a:lnTo>
                <a:lnTo>
                  <a:pt x="2780441" y="1598613"/>
                </a:lnTo>
                <a:lnTo>
                  <a:pt x="2796316" y="1639888"/>
                </a:lnTo>
                <a:lnTo>
                  <a:pt x="2815366" y="1676400"/>
                </a:lnTo>
                <a:lnTo>
                  <a:pt x="2834416" y="1714500"/>
                </a:lnTo>
                <a:lnTo>
                  <a:pt x="2853466" y="1752600"/>
                </a:lnTo>
                <a:lnTo>
                  <a:pt x="2869341" y="1789113"/>
                </a:lnTo>
                <a:lnTo>
                  <a:pt x="2885216" y="1830388"/>
                </a:lnTo>
                <a:lnTo>
                  <a:pt x="2901091" y="1876425"/>
                </a:lnTo>
                <a:lnTo>
                  <a:pt x="2912203" y="1928813"/>
                </a:lnTo>
                <a:lnTo>
                  <a:pt x="2918553" y="1989138"/>
                </a:lnTo>
                <a:lnTo>
                  <a:pt x="2921728" y="2057400"/>
                </a:lnTo>
                <a:lnTo>
                  <a:pt x="2918553" y="2125663"/>
                </a:lnTo>
                <a:lnTo>
                  <a:pt x="2912203" y="2185988"/>
                </a:lnTo>
                <a:lnTo>
                  <a:pt x="2901091" y="2238375"/>
                </a:lnTo>
                <a:lnTo>
                  <a:pt x="2885216" y="2284413"/>
                </a:lnTo>
                <a:lnTo>
                  <a:pt x="2869341" y="2325688"/>
                </a:lnTo>
                <a:lnTo>
                  <a:pt x="2853466" y="2362200"/>
                </a:lnTo>
                <a:lnTo>
                  <a:pt x="2834416" y="2400300"/>
                </a:lnTo>
                <a:lnTo>
                  <a:pt x="2815366" y="2438400"/>
                </a:lnTo>
                <a:lnTo>
                  <a:pt x="2796316" y="2474913"/>
                </a:lnTo>
                <a:lnTo>
                  <a:pt x="2780441" y="2516188"/>
                </a:lnTo>
                <a:lnTo>
                  <a:pt x="2766153" y="2562225"/>
                </a:lnTo>
                <a:lnTo>
                  <a:pt x="2755041" y="2614613"/>
                </a:lnTo>
                <a:lnTo>
                  <a:pt x="2747103" y="2674938"/>
                </a:lnTo>
                <a:lnTo>
                  <a:pt x="2745516" y="2743200"/>
                </a:lnTo>
                <a:lnTo>
                  <a:pt x="2747103" y="2811463"/>
                </a:lnTo>
                <a:lnTo>
                  <a:pt x="2755041" y="2871788"/>
                </a:lnTo>
                <a:lnTo>
                  <a:pt x="2766153" y="2924175"/>
                </a:lnTo>
                <a:lnTo>
                  <a:pt x="2780441" y="2970213"/>
                </a:lnTo>
                <a:lnTo>
                  <a:pt x="2796316" y="3011488"/>
                </a:lnTo>
                <a:lnTo>
                  <a:pt x="2815366" y="3048000"/>
                </a:lnTo>
                <a:lnTo>
                  <a:pt x="2834416" y="3086100"/>
                </a:lnTo>
                <a:lnTo>
                  <a:pt x="2853466" y="3124200"/>
                </a:lnTo>
                <a:lnTo>
                  <a:pt x="2869341" y="3160713"/>
                </a:lnTo>
                <a:lnTo>
                  <a:pt x="2885216" y="3201988"/>
                </a:lnTo>
                <a:lnTo>
                  <a:pt x="2901091" y="3248025"/>
                </a:lnTo>
                <a:lnTo>
                  <a:pt x="2912203" y="3300413"/>
                </a:lnTo>
                <a:lnTo>
                  <a:pt x="2918553" y="3360738"/>
                </a:lnTo>
                <a:lnTo>
                  <a:pt x="2921728" y="3427413"/>
                </a:lnTo>
                <a:lnTo>
                  <a:pt x="2918553" y="3497263"/>
                </a:lnTo>
                <a:lnTo>
                  <a:pt x="2912203" y="3557588"/>
                </a:lnTo>
                <a:lnTo>
                  <a:pt x="2901091" y="3609975"/>
                </a:lnTo>
                <a:lnTo>
                  <a:pt x="2885216" y="3656013"/>
                </a:lnTo>
                <a:lnTo>
                  <a:pt x="2869341" y="3697288"/>
                </a:lnTo>
                <a:lnTo>
                  <a:pt x="2853466" y="3733800"/>
                </a:lnTo>
                <a:lnTo>
                  <a:pt x="2834416" y="3771900"/>
                </a:lnTo>
                <a:lnTo>
                  <a:pt x="2815366" y="3810000"/>
                </a:lnTo>
                <a:lnTo>
                  <a:pt x="2796316" y="3846513"/>
                </a:lnTo>
                <a:lnTo>
                  <a:pt x="2780441" y="3887788"/>
                </a:lnTo>
                <a:lnTo>
                  <a:pt x="2766153" y="3933825"/>
                </a:lnTo>
                <a:lnTo>
                  <a:pt x="2755041" y="3986213"/>
                </a:lnTo>
                <a:lnTo>
                  <a:pt x="2747103" y="4046538"/>
                </a:lnTo>
                <a:lnTo>
                  <a:pt x="2745516" y="4114800"/>
                </a:lnTo>
                <a:lnTo>
                  <a:pt x="2747103" y="4183063"/>
                </a:lnTo>
                <a:lnTo>
                  <a:pt x="2755041" y="4243388"/>
                </a:lnTo>
                <a:lnTo>
                  <a:pt x="2766153" y="4295775"/>
                </a:lnTo>
                <a:lnTo>
                  <a:pt x="2780441" y="4341813"/>
                </a:lnTo>
                <a:lnTo>
                  <a:pt x="2796316" y="4383088"/>
                </a:lnTo>
                <a:lnTo>
                  <a:pt x="2815366" y="4419600"/>
                </a:lnTo>
                <a:lnTo>
                  <a:pt x="2853466" y="4495800"/>
                </a:lnTo>
                <a:lnTo>
                  <a:pt x="2869341" y="4532313"/>
                </a:lnTo>
                <a:lnTo>
                  <a:pt x="2885216" y="4573588"/>
                </a:lnTo>
                <a:lnTo>
                  <a:pt x="2901091" y="4619625"/>
                </a:lnTo>
                <a:lnTo>
                  <a:pt x="2912203" y="4672013"/>
                </a:lnTo>
                <a:lnTo>
                  <a:pt x="2918553" y="4732338"/>
                </a:lnTo>
                <a:lnTo>
                  <a:pt x="2921728" y="4800600"/>
                </a:lnTo>
                <a:lnTo>
                  <a:pt x="2918553" y="4868863"/>
                </a:lnTo>
                <a:lnTo>
                  <a:pt x="2912203" y="4929188"/>
                </a:lnTo>
                <a:lnTo>
                  <a:pt x="2901091" y="4981575"/>
                </a:lnTo>
                <a:lnTo>
                  <a:pt x="2885216" y="5027613"/>
                </a:lnTo>
                <a:lnTo>
                  <a:pt x="2869341" y="5068888"/>
                </a:lnTo>
                <a:lnTo>
                  <a:pt x="2853466" y="5105400"/>
                </a:lnTo>
                <a:lnTo>
                  <a:pt x="2834416" y="5143500"/>
                </a:lnTo>
                <a:lnTo>
                  <a:pt x="2815366" y="5181600"/>
                </a:lnTo>
                <a:lnTo>
                  <a:pt x="2796316" y="5218113"/>
                </a:lnTo>
                <a:lnTo>
                  <a:pt x="2780441" y="5259388"/>
                </a:lnTo>
                <a:lnTo>
                  <a:pt x="2766153" y="5305425"/>
                </a:lnTo>
                <a:lnTo>
                  <a:pt x="2755041" y="5357813"/>
                </a:lnTo>
                <a:lnTo>
                  <a:pt x="2747103" y="5418138"/>
                </a:lnTo>
                <a:lnTo>
                  <a:pt x="2745516" y="5486400"/>
                </a:lnTo>
                <a:lnTo>
                  <a:pt x="2747103" y="5554663"/>
                </a:lnTo>
                <a:lnTo>
                  <a:pt x="2755041" y="5614988"/>
                </a:lnTo>
                <a:lnTo>
                  <a:pt x="2766153" y="5667375"/>
                </a:lnTo>
                <a:lnTo>
                  <a:pt x="2780441" y="5713413"/>
                </a:lnTo>
                <a:lnTo>
                  <a:pt x="2796316" y="5754688"/>
                </a:lnTo>
                <a:lnTo>
                  <a:pt x="2815366" y="5791200"/>
                </a:lnTo>
                <a:lnTo>
                  <a:pt x="2834416" y="5829300"/>
                </a:lnTo>
                <a:lnTo>
                  <a:pt x="2853466" y="5867400"/>
                </a:lnTo>
                <a:lnTo>
                  <a:pt x="2869341" y="5903913"/>
                </a:lnTo>
                <a:lnTo>
                  <a:pt x="2885216" y="5945188"/>
                </a:lnTo>
                <a:lnTo>
                  <a:pt x="2901091" y="5991225"/>
                </a:lnTo>
                <a:lnTo>
                  <a:pt x="2912203" y="6043613"/>
                </a:lnTo>
                <a:lnTo>
                  <a:pt x="2918553" y="6103938"/>
                </a:lnTo>
                <a:lnTo>
                  <a:pt x="2921728" y="6172200"/>
                </a:lnTo>
                <a:lnTo>
                  <a:pt x="2918553" y="6240463"/>
                </a:lnTo>
                <a:lnTo>
                  <a:pt x="2912203" y="6300788"/>
                </a:lnTo>
                <a:lnTo>
                  <a:pt x="2901091" y="6353175"/>
                </a:lnTo>
                <a:lnTo>
                  <a:pt x="2885216" y="6399213"/>
                </a:lnTo>
                <a:lnTo>
                  <a:pt x="2869341" y="6440488"/>
                </a:lnTo>
                <a:lnTo>
                  <a:pt x="2853466" y="6477000"/>
                </a:lnTo>
                <a:lnTo>
                  <a:pt x="2834416" y="6515100"/>
                </a:lnTo>
                <a:lnTo>
                  <a:pt x="2815366" y="6553200"/>
                </a:lnTo>
                <a:lnTo>
                  <a:pt x="2796316" y="6589713"/>
                </a:lnTo>
                <a:lnTo>
                  <a:pt x="2780441" y="6630988"/>
                </a:lnTo>
                <a:lnTo>
                  <a:pt x="2766153" y="6677025"/>
                </a:lnTo>
                <a:lnTo>
                  <a:pt x="2755041" y="6729413"/>
                </a:lnTo>
                <a:lnTo>
                  <a:pt x="2747103" y="6789738"/>
                </a:lnTo>
                <a:lnTo>
                  <a:pt x="2745516" y="6858000"/>
                </a:lnTo>
                <a:lnTo>
                  <a:pt x="2202677" y="6858000"/>
                </a:lnTo>
                <a:lnTo>
                  <a:pt x="203590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C467EAEF-38A1-4DBE-A2A7-C4288EC2564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xmlns="" id="{ECA5FEE8-2611-473A-BFB6-DE400C42AB94}"/>
              </a:ext>
            </a:extLst>
          </p:cNvPr>
          <p:cNvSpPr txBox="1">
            <a:spLocks/>
          </p:cNvSpPr>
          <p:nvPr/>
        </p:nvSpPr>
        <p:spPr>
          <a:xfrm>
            <a:off x="3136605" y="889591"/>
            <a:ext cx="7996238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0000" kern="1200" cap="all" spc="8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pt-BR" altLang="pt-BR"/>
              <a:t>Exercícios</a:t>
            </a:r>
            <a:endParaRPr lang="pt-BR" altLang="pt-BR" dirty="0"/>
          </a:p>
        </p:txBody>
      </p:sp>
      <p:sp>
        <p:nvSpPr>
          <p:cNvPr id="6" name="Retângulo 3">
            <a:extLst>
              <a:ext uri="{FF2B5EF4-FFF2-40B4-BE49-F238E27FC236}">
                <a16:creationId xmlns:a16="http://schemas.microsoft.com/office/drawing/2014/main" xmlns="" id="{271D5DC4-E1F6-4CBD-BEA7-FF6778E470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6605" y="2404066"/>
            <a:ext cx="7696200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pt-BR" altLang="pt-BR" sz="2400" dirty="0">
                <a:latin typeface="Tahoma" panose="020B0604030504040204" pitchFamily="34" charset="0"/>
                <a:cs typeface="Tahoma" panose="020B0604030504040204" pitchFamily="34" charset="0"/>
              </a:rPr>
              <a:t>6) Escrever um algoritmo para ler nome e idade de um atleta e verificar a categoria:</a:t>
            </a:r>
          </a:p>
          <a:p>
            <a:pPr eaLnBrk="1" hangingPunct="1">
              <a:buClr>
                <a:srgbClr val="000000"/>
              </a:buClr>
              <a:buFont typeface="Times New Roman" panose="02020603050405020304" pitchFamily="18" charset="0"/>
              <a:buNone/>
            </a:pPr>
            <a:endParaRPr lang="pt-BR" altLang="pt-BR" sz="2400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eaLnBrk="1" hangingPunct="1"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pt-BR" altLang="pt-BR" sz="2400" b="1" dirty="0">
                <a:latin typeface="Tahoma" panose="020B0604030504040204" pitchFamily="34" charset="0"/>
                <a:cs typeface="Tahoma" panose="020B0604030504040204" pitchFamily="34" charset="0"/>
              </a:rPr>
              <a:t>Idade			Categoria</a:t>
            </a:r>
          </a:p>
          <a:p>
            <a:pPr eaLnBrk="1" hangingPunct="1"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pt-BR" altLang="pt-BR" sz="2400" dirty="0">
                <a:latin typeface="Tahoma" panose="020B0604030504040204" pitchFamily="34" charset="0"/>
                <a:cs typeface="Tahoma" panose="020B0604030504040204" pitchFamily="34" charset="0"/>
              </a:rPr>
              <a:t>0..10			 Infantil</a:t>
            </a:r>
          </a:p>
          <a:p>
            <a:pPr eaLnBrk="1" hangingPunct="1"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pt-BR" altLang="pt-BR" sz="2400" dirty="0">
                <a:latin typeface="Tahoma" panose="020B0604030504040204" pitchFamily="34" charset="0"/>
                <a:cs typeface="Tahoma" panose="020B0604030504040204" pitchFamily="34" charset="0"/>
              </a:rPr>
              <a:t>11..17			 Juvenil</a:t>
            </a:r>
          </a:p>
          <a:p>
            <a:pPr eaLnBrk="1" hangingPunct="1"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pt-BR" altLang="pt-BR" sz="2400" dirty="0">
                <a:latin typeface="Tahoma" panose="020B0604030504040204" pitchFamily="34" charset="0"/>
                <a:cs typeface="Tahoma" panose="020B0604030504040204" pitchFamily="34" charset="0"/>
              </a:rPr>
              <a:t>18..30 		 Adulto</a:t>
            </a:r>
          </a:p>
          <a:p>
            <a:pPr eaLnBrk="1" hangingPunct="1"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pt-BR" altLang="pt-BR" sz="2400" dirty="0">
                <a:latin typeface="Tahoma" panose="020B0604030504040204" pitchFamily="34" charset="0"/>
                <a:cs typeface="Tahoma" panose="020B0604030504040204" pitchFamily="34" charset="0"/>
              </a:rPr>
              <a:t>30..60			 Sênior</a:t>
            </a:r>
          </a:p>
        </p:txBody>
      </p:sp>
    </p:spTree>
    <p:extLst>
      <p:ext uri="{BB962C8B-B14F-4D97-AF65-F5344CB8AC3E}">
        <p14:creationId xmlns:p14="http://schemas.microsoft.com/office/powerpoint/2010/main" val="1021283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8A25BF79-9ED2-4290-8C48-1AB107B674E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8A549F5-BF47-4351-BA22-B5991998447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>
            <a:off x="-1" y="0"/>
            <a:ext cx="2921728" cy="6858000"/>
          </a:xfrm>
          <a:custGeom>
            <a:avLst/>
            <a:gdLst>
              <a:gd name="connsiteX0" fmla="*/ 0 w 2921728"/>
              <a:gd name="connsiteY0" fmla="*/ 0 h 6858000"/>
              <a:gd name="connsiteX1" fmla="*/ 2035903 w 2921728"/>
              <a:gd name="connsiteY1" fmla="*/ 0 h 6858000"/>
              <a:gd name="connsiteX2" fmla="*/ 2202677 w 2921728"/>
              <a:gd name="connsiteY2" fmla="*/ 0 h 6858000"/>
              <a:gd name="connsiteX3" fmla="*/ 2745516 w 2921728"/>
              <a:gd name="connsiteY3" fmla="*/ 0 h 6858000"/>
              <a:gd name="connsiteX4" fmla="*/ 2747103 w 2921728"/>
              <a:gd name="connsiteY4" fmla="*/ 68263 h 6858000"/>
              <a:gd name="connsiteX5" fmla="*/ 2755041 w 2921728"/>
              <a:gd name="connsiteY5" fmla="*/ 128588 h 6858000"/>
              <a:gd name="connsiteX6" fmla="*/ 2766153 w 2921728"/>
              <a:gd name="connsiteY6" fmla="*/ 180975 h 6858000"/>
              <a:gd name="connsiteX7" fmla="*/ 2780441 w 2921728"/>
              <a:gd name="connsiteY7" fmla="*/ 227013 h 6858000"/>
              <a:gd name="connsiteX8" fmla="*/ 2796316 w 2921728"/>
              <a:gd name="connsiteY8" fmla="*/ 268288 h 6858000"/>
              <a:gd name="connsiteX9" fmla="*/ 2815366 w 2921728"/>
              <a:gd name="connsiteY9" fmla="*/ 304800 h 6858000"/>
              <a:gd name="connsiteX10" fmla="*/ 2834416 w 2921728"/>
              <a:gd name="connsiteY10" fmla="*/ 342900 h 6858000"/>
              <a:gd name="connsiteX11" fmla="*/ 2853466 w 2921728"/>
              <a:gd name="connsiteY11" fmla="*/ 381000 h 6858000"/>
              <a:gd name="connsiteX12" fmla="*/ 2869341 w 2921728"/>
              <a:gd name="connsiteY12" fmla="*/ 417513 h 6858000"/>
              <a:gd name="connsiteX13" fmla="*/ 2885216 w 2921728"/>
              <a:gd name="connsiteY13" fmla="*/ 458788 h 6858000"/>
              <a:gd name="connsiteX14" fmla="*/ 2901091 w 2921728"/>
              <a:gd name="connsiteY14" fmla="*/ 504825 h 6858000"/>
              <a:gd name="connsiteX15" fmla="*/ 2912203 w 2921728"/>
              <a:gd name="connsiteY15" fmla="*/ 557213 h 6858000"/>
              <a:gd name="connsiteX16" fmla="*/ 2918553 w 2921728"/>
              <a:gd name="connsiteY16" fmla="*/ 617538 h 6858000"/>
              <a:gd name="connsiteX17" fmla="*/ 2921728 w 2921728"/>
              <a:gd name="connsiteY17" fmla="*/ 685800 h 6858000"/>
              <a:gd name="connsiteX18" fmla="*/ 2918553 w 2921728"/>
              <a:gd name="connsiteY18" fmla="*/ 754063 h 6858000"/>
              <a:gd name="connsiteX19" fmla="*/ 2912203 w 2921728"/>
              <a:gd name="connsiteY19" fmla="*/ 814388 h 6858000"/>
              <a:gd name="connsiteX20" fmla="*/ 2901091 w 2921728"/>
              <a:gd name="connsiteY20" fmla="*/ 866775 h 6858000"/>
              <a:gd name="connsiteX21" fmla="*/ 2885216 w 2921728"/>
              <a:gd name="connsiteY21" fmla="*/ 912813 h 6858000"/>
              <a:gd name="connsiteX22" fmla="*/ 2869341 w 2921728"/>
              <a:gd name="connsiteY22" fmla="*/ 954088 h 6858000"/>
              <a:gd name="connsiteX23" fmla="*/ 2853466 w 2921728"/>
              <a:gd name="connsiteY23" fmla="*/ 990600 h 6858000"/>
              <a:gd name="connsiteX24" fmla="*/ 2834416 w 2921728"/>
              <a:gd name="connsiteY24" fmla="*/ 1028700 h 6858000"/>
              <a:gd name="connsiteX25" fmla="*/ 2815366 w 2921728"/>
              <a:gd name="connsiteY25" fmla="*/ 1066800 h 6858000"/>
              <a:gd name="connsiteX26" fmla="*/ 2796316 w 2921728"/>
              <a:gd name="connsiteY26" fmla="*/ 1103313 h 6858000"/>
              <a:gd name="connsiteX27" fmla="*/ 2780441 w 2921728"/>
              <a:gd name="connsiteY27" fmla="*/ 1144588 h 6858000"/>
              <a:gd name="connsiteX28" fmla="*/ 2766153 w 2921728"/>
              <a:gd name="connsiteY28" fmla="*/ 1190625 h 6858000"/>
              <a:gd name="connsiteX29" fmla="*/ 2755041 w 2921728"/>
              <a:gd name="connsiteY29" fmla="*/ 1243013 h 6858000"/>
              <a:gd name="connsiteX30" fmla="*/ 2747103 w 2921728"/>
              <a:gd name="connsiteY30" fmla="*/ 1303338 h 6858000"/>
              <a:gd name="connsiteX31" fmla="*/ 2745516 w 2921728"/>
              <a:gd name="connsiteY31" fmla="*/ 1371600 h 6858000"/>
              <a:gd name="connsiteX32" fmla="*/ 2747103 w 2921728"/>
              <a:gd name="connsiteY32" fmla="*/ 1439863 h 6858000"/>
              <a:gd name="connsiteX33" fmla="*/ 2755041 w 2921728"/>
              <a:gd name="connsiteY33" fmla="*/ 1500188 h 6858000"/>
              <a:gd name="connsiteX34" fmla="*/ 2766153 w 2921728"/>
              <a:gd name="connsiteY34" fmla="*/ 1552575 h 6858000"/>
              <a:gd name="connsiteX35" fmla="*/ 2780441 w 2921728"/>
              <a:gd name="connsiteY35" fmla="*/ 1598613 h 6858000"/>
              <a:gd name="connsiteX36" fmla="*/ 2796316 w 2921728"/>
              <a:gd name="connsiteY36" fmla="*/ 1639888 h 6858000"/>
              <a:gd name="connsiteX37" fmla="*/ 2815366 w 2921728"/>
              <a:gd name="connsiteY37" fmla="*/ 1676400 h 6858000"/>
              <a:gd name="connsiteX38" fmla="*/ 2834416 w 2921728"/>
              <a:gd name="connsiteY38" fmla="*/ 1714500 h 6858000"/>
              <a:gd name="connsiteX39" fmla="*/ 2853466 w 2921728"/>
              <a:gd name="connsiteY39" fmla="*/ 1752600 h 6858000"/>
              <a:gd name="connsiteX40" fmla="*/ 2869341 w 2921728"/>
              <a:gd name="connsiteY40" fmla="*/ 1789113 h 6858000"/>
              <a:gd name="connsiteX41" fmla="*/ 2885216 w 2921728"/>
              <a:gd name="connsiteY41" fmla="*/ 1830388 h 6858000"/>
              <a:gd name="connsiteX42" fmla="*/ 2901091 w 2921728"/>
              <a:gd name="connsiteY42" fmla="*/ 1876425 h 6858000"/>
              <a:gd name="connsiteX43" fmla="*/ 2912203 w 2921728"/>
              <a:gd name="connsiteY43" fmla="*/ 1928813 h 6858000"/>
              <a:gd name="connsiteX44" fmla="*/ 2918553 w 2921728"/>
              <a:gd name="connsiteY44" fmla="*/ 1989138 h 6858000"/>
              <a:gd name="connsiteX45" fmla="*/ 2921728 w 2921728"/>
              <a:gd name="connsiteY45" fmla="*/ 2057400 h 6858000"/>
              <a:gd name="connsiteX46" fmla="*/ 2918553 w 2921728"/>
              <a:gd name="connsiteY46" fmla="*/ 2125663 h 6858000"/>
              <a:gd name="connsiteX47" fmla="*/ 2912203 w 2921728"/>
              <a:gd name="connsiteY47" fmla="*/ 2185988 h 6858000"/>
              <a:gd name="connsiteX48" fmla="*/ 2901091 w 2921728"/>
              <a:gd name="connsiteY48" fmla="*/ 2238375 h 6858000"/>
              <a:gd name="connsiteX49" fmla="*/ 2885216 w 2921728"/>
              <a:gd name="connsiteY49" fmla="*/ 2284413 h 6858000"/>
              <a:gd name="connsiteX50" fmla="*/ 2869341 w 2921728"/>
              <a:gd name="connsiteY50" fmla="*/ 2325688 h 6858000"/>
              <a:gd name="connsiteX51" fmla="*/ 2853466 w 2921728"/>
              <a:gd name="connsiteY51" fmla="*/ 2362200 h 6858000"/>
              <a:gd name="connsiteX52" fmla="*/ 2834416 w 2921728"/>
              <a:gd name="connsiteY52" fmla="*/ 2400300 h 6858000"/>
              <a:gd name="connsiteX53" fmla="*/ 2815366 w 2921728"/>
              <a:gd name="connsiteY53" fmla="*/ 2438400 h 6858000"/>
              <a:gd name="connsiteX54" fmla="*/ 2796316 w 2921728"/>
              <a:gd name="connsiteY54" fmla="*/ 2474913 h 6858000"/>
              <a:gd name="connsiteX55" fmla="*/ 2780441 w 2921728"/>
              <a:gd name="connsiteY55" fmla="*/ 2516188 h 6858000"/>
              <a:gd name="connsiteX56" fmla="*/ 2766153 w 2921728"/>
              <a:gd name="connsiteY56" fmla="*/ 2562225 h 6858000"/>
              <a:gd name="connsiteX57" fmla="*/ 2755041 w 2921728"/>
              <a:gd name="connsiteY57" fmla="*/ 2614613 h 6858000"/>
              <a:gd name="connsiteX58" fmla="*/ 2747103 w 2921728"/>
              <a:gd name="connsiteY58" fmla="*/ 2674938 h 6858000"/>
              <a:gd name="connsiteX59" fmla="*/ 2745516 w 2921728"/>
              <a:gd name="connsiteY59" fmla="*/ 2743200 h 6858000"/>
              <a:gd name="connsiteX60" fmla="*/ 2747103 w 2921728"/>
              <a:gd name="connsiteY60" fmla="*/ 2811463 h 6858000"/>
              <a:gd name="connsiteX61" fmla="*/ 2755041 w 2921728"/>
              <a:gd name="connsiteY61" fmla="*/ 2871788 h 6858000"/>
              <a:gd name="connsiteX62" fmla="*/ 2766153 w 2921728"/>
              <a:gd name="connsiteY62" fmla="*/ 2924175 h 6858000"/>
              <a:gd name="connsiteX63" fmla="*/ 2780441 w 2921728"/>
              <a:gd name="connsiteY63" fmla="*/ 2970213 h 6858000"/>
              <a:gd name="connsiteX64" fmla="*/ 2796316 w 2921728"/>
              <a:gd name="connsiteY64" fmla="*/ 3011488 h 6858000"/>
              <a:gd name="connsiteX65" fmla="*/ 2815366 w 2921728"/>
              <a:gd name="connsiteY65" fmla="*/ 3048000 h 6858000"/>
              <a:gd name="connsiteX66" fmla="*/ 2834416 w 2921728"/>
              <a:gd name="connsiteY66" fmla="*/ 3086100 h 6858000"/>
              <a:gd name="connsiteX67" fmla="*/ 2853466 w 2921728"/>
              <a:gd name="connsiteY67" fmla="*/ 3124200 h 6858000"/>
              <a:gd name="connsiteX68" fmla="*/ 2869341 w 2921728"/>
              <a:gd name="connsiteY68" fmla="*/ 3160713 h 6858000"/>
              <a:gd name="connsiteX69" fmla="*/ 2885216 w 2921728"/>
              <a:gd name="connsiteY69" fmla="*/ 3201988 h 6858000"/>
              <a:gd name="connsiteX70" fmla="*/ 2901091 w 2921728"/>
              <a:gd name="connsiteY70" fmla="*/ 3248025 h 6858000"/>
              <a:gd name="connsiteX71" fmla="*/ 2912203 w 2921728"/>
              <a:gd name="connsiteY71" fmla="*/ 3300413 h 6858000"/>
              <a:gd name="connsiteX72" fmla="*/ 2918553 w 2921728"/>
              <a:gd name="connsiteY72" fmla="*/ 3360738 h 6858000"/>
              <a:gd name="connsiteX73" fmla="*/ 2921728 w 2921728"/>
              <a:gd name="connsiteY73" fmla="*/ 3427413 h 6858000"/>
              <a:gd name="connsiteX74" fmla="*/ 2918553 w 2921728"/>
              <a:gd name="connsiteY74" fmla="*/ 3497263 h 6858000"/>
              <a:gd name="connsiteX75" fmla="*/ 2912203 w 2921728"/>
              <a:gd name="connsiteY75" fmla="*/ 3557588 h 6858000"/>
              <a:gd name="connsiteX76" fmla="*/ 2901091 w 2921728"/>
              <a:gd name="connsiteY76" fmla="*/ 3609975 h 6858000"/>
              <a:gd name="connsiteX77" fmla="*/ 2885216 w 2921728"/>
              <a:gd name="connsiteY77" fmla="*/ 3656013 h 6858000"/>
              <a:gd name="connsiteX78" fmla="*/ 2869341 w 2921728"/>
              <a:gd name="connsiteY78" fmla="*/ 3697288 h 6858000"/>
              <a:gd name="connsiteX79" fmla="*/ 2853466 w 2921728"/>
              <a:gd name="connsiteY79" fmla="*/ 3733800 h 6858000"/>
              <a:gd name="connsiteX80" fmla="*/ 2834416 w 2921728"/>
              <a:gd name="connsiteY80" fmla="*/ 3771900 h 6858000"/>
              <a:gd name="connsiteX81" fmla="*/ 2815366 w 2921728"/>
              <a:gd name="connsiteY81" fmla="*/ 3810000 h 6858000"/>
              <a:gd name="connsiteX82" fmla="*/ 2796316 w 2921728"/>
              <a:gd name="connsiteY82" fmla="*/ 3846513 h 6858000"/>
              <a:gd name="connsiteX83" fmla="*/ 2780441 w 2921728"/>
              <a:gd name="connsiteY83" fmla="*/ 3887788 h 6858000"/>
              <a:gd name="connsiteX84" fmla="*/ 2766153 w 2921728"/>
              <a:gd name="connsiteY84" fmla="*/ 3933825 h 6858000"/>
              <a:gd name="connsiteX85" fmla="*/ 2755041 w 2921728"/>
              <a:gd name="connsiteY85" fmla="*/ 3986213 h 6858000"/>
              <a:gd name="connsiteX86" fmla="*/ 2747103 w 2921728"/>
              <a:gd name="connsiteY86" fmla="*/ 4046538 h 6858000"/>
              <a:gd name="connsiteX87" fmla="*/ 2745516 w 2921728"/>
              <a:gd name="connsiteY87" fmla="*/ 4114800 h 6858000"/>
              <a:gd name="connsiteX88" fmla="*/ 2747103 w 2921728"/>
              <a:gd name="connsiteY88" fmla="*/ 4183063 h 6858000"/>
              <a:gd name="connsiteX89" fmla="*/ 2755041 w 2921728"/>
              <a:gd name="connsiteY89" fmla="*/ 4243388 h 6858000"/>
              <a:gd name="connsiteX90" fmla="*/ 2766153 w 2921728"/>
              <a:gd name="connsiteY90" fmla="*/ 4295775 h 6858000"/>
              <a:gd name="connsiteX91" fmla="*/ 2780441 w 2921728"/>
              <a:gd name="connsiteY91" fmla="*/ 4341813 h 6858000"/>
              <a:gd name="connsiteX92" fmla="*/ 2796316 w 2921728"/>
              <a:gd name="connsiteY92" fmla="*/ 4383088 h 6858000"/>
              <a:gd name="connsiteX93" fmla="*/ 2815366 w 2921728"/>
              <a:gd name="connsiteY93" fmla="*/ 4419600 h 6858000"/>
              <a:gd name="connsiteX94" fmla="*/ 2853466 w 2921728"/>
              <a:gd name="connsiteY94" fmla="*/ 4495800 h 6858000"/>
              <a:gd name="connsiteX95" fmla="*/ 2869341 w 2921728"/>
              <a:gd name="connsiteY95" fmla="*/ 4532313 h 6858000"/>
              <a:gd name="connsiteX96" fmla="*/ 2885216 w 2921728"/>
              <a:gd name="connsiteY96" fmla="*/ 4573588 h 6858000"/>
              <a:gd name="connsiteX97" fmla="*/ 2901091 w 2921728"/>
              <a:gd name="connsiteY97" fmla="*/ 4619625 h 6858000"/>
              <a:gd name="connsiteX98" fmla="*/ 2912203 w 2921728"/>
              <a:gd name="connsiteY98" fmla="*/ 4672013 h 6858000"/>
              <a:gd name="connsiteX99" fmla="*/ 2918553 w 2921728"/>
              <a:gd name="connsiteY99" fmla="*/ 4732338 h 6858000"/>
              <a:gd name="connsiteX100" fmla="*/ 2921728 w 2921728"/>
              <a:gd name="connsiteY100" fmla="*/ 4800600 h 6858000"/>
              <a:gd name="connsiteX101" fmla="*/ 2918553 w 2921728"/>
              <a:gd name="connsiteY101" fmla="*/ 4868863 h 6858000"/>
              <a:gd name="connsiteX102" fmla="*/ 2912203 w 2921728"/>
              <a:gd name="connsiteY102" fmla="*/ 4929188 h 6858000"/>
              <a:gd name="connsiteX103" fmla="*/ 2901091 w 2921728"/>
              <a:gd name="connsiteY103" fmla="*/ 4981575 h 6858000"/>
              <a:gd name="connsiteX104" fmla="*/ 2885216 w 2921728"/>
              <a:gd name="connsiteY104" fmla="*/ 5027613 h 6858000"/>
              <a:gd name="connsiteX105" fmla="*/ 2869341 w 2921728"/>
              <a:gd name="connsiteY105" fmla="*/ 5068888 h 6858000"/>
              <a:gd name="connsiteX106" fmla="*/ 2853466 w 2921728"/>
              <a:gd name="connsiteY106" fmla="*/ 5105400 h 6858000"/>
              <a:gd name="connsiteX107" fmla="*/ 2834416 w 2921728"/>
              <a:gd name="connsiteY107" fmla="*/ 5143500 h 6858000"/>
              <a:gd name="connsiteX108" fmla="*/ 2815366 w 2921728"/>
              <a:gd name="connsiteY108" fmla="*/ 5181600 h 6858000"/>
              <a:gd name="connsiteX109" fmla="*/ 2796316 w 2921728"/>
              <a:gd name="connsiteY109" fmla="*/ 5218113 h 6858000"/>
              <a:gd name="connsiteX110" fmla="*/ 2780441 w 2921728"/>
              <a:gd name="connsiteY110" fmla="*/ 5259388 h 6858000"/>
              <a:gd name="connsiteX111" fmla="*/ 2766153 w 2921728"/>
              <a:gd name="connsiteY111" fmla="*/ 5305425 h 6858000"/>
              <a:gd name="connsiteX112" fmla="*/ 2755041 w 2921728"/>
              <a:gd name="connsiteY112" fmla="*/ 5357813 h 6858000"/>
              <a:gd name="connsiteX113" fmla="*/ 2747103 w 2921728"/>
              <a:gd name="connsiteY113" fmla="*/ 5418138 h 6858000"/>
              <a:gd name="connsiteX114" fmla="*/ 2745516 w 2921728"/>
              <a:gd name="connsiteY114" fmla="*/ 5486400 h 6858000"/>
              <a:gd name="connsiteX115" fmla="*/ 2747103 w 2921728"/>
              <a:gd name="connsiteY115" fmla="*/ 5554663 h 6858000"/>
              <a:gd name="connsiteX116" fmla="*/ 2755041 w 2921728"/>
              <a:gd name="connsiteY116" fmla="*/ 5614988 h 6858000"/>
              <a:gd name="connsiteX117" fmla="*/ 2766153 w 2921728"/>
              <a:gd name="connsiteY117" fmla="*/ 5667375 h 6858000"/>
              <a:gd name="connsiteX118" fmla="*/ 2780441 w 2921728"/>
              <a:gd name="connsiteY118" fmla="*/ 5713413 h 6858000"/>
              <a:gd name="connsiteX119" fmla="*/ 2796316 w 2921728"/>
              <a:gd name="connsiteY119" fmla="*/ 5754688 h 6858000"/>
              <a:gd name="connsiteX120" fmla="*/ 2815366 w 2921728"/>
              <a:gd name="connsiteY120" fmla="*/ 5791200 h 6858000"/>
              <a:gd name="connsiteX121" fmla="*/ 2834416 w 2921728"/>
              <a:gd name="connsiteY121" fmla="*/ 5829300 h 6858000"/>
              <a:gd name="connsiteX122" fmla="*/ 2853466 w 2921728"/>
              <a:gd name="connsiteY122" fmla="*/ 5867400 h 6858000"/>
              <a:gd name="connsiteX123" fmla="*/ 2869341 w 2921728"/>
              <a:gd name="connsiteY123" fmla="*/ 5903913 h 6858000"/>
              <a:gd name="connsiteX124" fmla="*/ 2885216 w 2921728"/>
              <a:gd name="connsiteY124" fmla="*/ 5945188 h 6858000"/>
              <a:gd name="connsiteX125" fmla="*/ 2901091 w 2921728"/>
              <a:gd name="connsiteY125" fmla="*/ 5991225 h 6858000"/>
              <a:gd name="connsiteX126" fmla="*/ 2912203 w 2921728"/>
              <a:gd name="connsiteY126" fmla="*/ 6043613 h 6858000"/>
              <a:gd name="connsiteX127" fmla="*/ 2918553 w 2921728"/>
              <a:gd name="connsiteY127" fmla="*/ 6103938 h 6858000"/>
              <a:gd name="connsiteX128" fmla="*/ 2921728 w 2921728"/>
              <a:gd name="connsiteY128" fmla="*/ 6172200 h 6858000"/>
              <a:gd name="connsiteX129" fmla="*/ 2918553 w 2921728"/>
              <a:gd name="connsiteY129" fmla="*/ 6240463 h 6858000"/>
              <a:gd name="connsiteX130" fmla="*/ 2912203 w 2921728"/>
              <a:gd name="connsiteY130" fmla="*/ 6300788 h 6858000"/>
              <a:gd name="connsiteX131" fmla="*/ 2901091 w 2921728"/>
              <a:gd name="connsiteY131" fmla="*/ 6353175 h 6858000"/>
              <a:gd name="connsiteX132" fmla="*/ 2885216 w 2921728"/>
              <a:gd name="connsiteY132" fmla="*/ 6399213 h 6858000"/>
              <a:gd name="connsiteX133" fmla="*/ 2869341 w 2921728"/>
              <a:gd name="connsiteY133" fmla="*/ 6440488 h 6858000"/>
              <a:gd name="connsiteX134" fmla="*/ 2853466 w 2921728"/>
              <a:gd name="connsiteY134" fmla="*/ 6477000 h 6858000"/>
              <a:gd name="connsiteX135" fmla="*/ 2834416 w 2921728"/>
              <a:gd name="connsiteY135" fmla="*/ 6515100 h 6858000"/>
              <a:gd name="connsiteX136" fmla="*/ 2815366 w 2921728"/>
              <a:gd name="connsiteY136" fmla="*/ 6553200 h 6858000"/>
              <a:gd name="connsiteX137" fmla="*/ 2796316 w 2921728"/>
              <a:gd name="connsiteY137" fmla="*/ 6589713 h 6858000"/>
              <a:gd name="connsiteX138" fmla="*/ 2780441 w 2921728"/>
              <a:gd name="connsiteY138" fmla="*/ 6630988 h 6858000"/>
              <a:gd name="connsiteX139" fmla="*/ 2766153 w 2921728"/>
              <a:gd name="connsiteY139" fmla="*/ 6677025 h 6858000"/>
              <a:gd name="connsiteX140" fmla="*/ 2755041 w 2921728"/>
              <a:gd name="connsiteY140" fmla="*/ 6729413 h 6858000"/>
              <a:gd name="connsiteX141" fmla="*/ 2747103 w 2921728"/>
              <a:gd name="connsiteY141" fmla="*/ 6789738 h 6858000"/>
              <a:gd name="connsiteX142" fmla="*/ 2745516 w 2921728"/>
              <a:gd name="connsiteY142" fmla="*/ 6858000 h 6858000"/>
              <a:gd name="connsiteX143" fmla="*/ 2202677 w 2921728"/>
              <a:gd name="connsiteY143" fmla="*/ 6858000 h 6858000"/>
              <a:gd name="connsiteX144" fmla="*/ 2035903 w 2921728"/>
              <a:gd name="connsiteY144" fmla="*/ 6858000 h 6858000"/>
              <a:gd name="connsiteX145" fmla="*/ 0 w 2921728"/>
              <a:gd name="connsiteY14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</a:cxnLst>
            <a:rect l="l" t="t" r="r" b="b"/>
            <a:pathLst>
              <a:path w="2921728" h="6858000">
                <a:moveTo>
                  <a:pt x="0" y="0"/>
                </a:moveTo>
                <a:lnTo>
                  <a:pt x="2035903" y="0"/>
                </a:lnTo>
                <a:lnTo>
                  <a:pt x="2202677" y="0"/>
                </a:lnTo>
                <a:lnTo>
                  <a:pt x="2745516" y="0"/>
                </a:lnTo>
                <a:lnTo>
                  <a:pt x="2747103" y="68263"/>
                </a:lnTo>
                <a:lnTo>
                  <a:pt x="2755041" y="128588"/>
                </a:lnTo>
                <a:lnTo>
                  <a:pt x="2766153" y="180975"/>
                </a:lnTo>
                <a:lnTo>
                  <a:pt x="2780441" y="227013"/>
                </a:lnTo>
                <a:lnTo>
                  <a:pt x="2796316" y="268288"/>
                </a:lnTo>
                <a:lnTo>
                  <a:pt x="2815366" y="304800"/>
                </a:lnTo>
                <a:lnTo>
                  <a:pt x="2834416" y="342900"/>
                </a:lnTo>
                <a:lnTo>
                  <a:pt x="2853466" y="381000"/>
                </a:lnTo>
                <a:lnTo>
                  <a:pt x="2869341" y="417513"/>
                </a:lnTo>
                <a:lnTo>
                  <a:pt x="2885216" y="458788"/>
                </a:lnTo>
                <a:lnTo>
                  <a:pt x="2901091" y="504825"/>
                </a:lnTo>
                <a:lnTo>
                  <a:pt x="2912203" y="557213"/>
                </a:lnTo>
                <a:lnTo>
                  <a:pt x="2918553" y="617538"/>
                </a:lnTo>
                <a:lnTo>
                  <a:pt x="2921728" y="685800"/>
                </a:lnTo>
                <a:lnTo>
                  <a:pt x="2918553" y="754063"/>
                </a:lnTo>
                <a:lnTo>
                  <a:pt x="2912203" y="814388"/>
                </a:lnTo>
                <a:lnTo>
                  <a:pt x="2901091" y="866775"/>
                </a:lnTo>
                <a:lnTo>
                  <a:pt x="2885216" y="912813"/>
                </a:lnTo>
                <a:lnTo>
                  <a:pt x="2869341" y="954088"/>
                </a:lnTo>
                <a:lnTo>
                  <a:pt x="2853466" y="990600"/>
                </a:lnTo>
                <a:lnTo>
                  <a:pt x="2834416" y="1028700"/>
                </a:lnTo>
                <a:lnTo>
                  <a:pt x="2815366" y="1066800"/>
                </a:lnTo>
                <a:lnTo>
                  <a:pt x="2796316" y="1103313"/>
                </a:lnTo>
                <a:lnTo>
                  <a:pt x="2780441" y="1144588"/>
                </a:lnTo>
                <a:lnTo>
                  <a:pt x="2766153" y="1190625"/>
                </a:lnTo>
                <a:lnTo>
                  <a:pt x="2755041" y="1243013"/>
                </a:lnTo>
                <a:lnTo>
                  <a:pt x="2747103" y="1303338"/>
                </a:lnTo>
                <a:lnTo>
                  <a:pt x="2745516" y="1371600"/>
                </a:lnTo>
                <a:lnTo>
                  <a:pt x="2747103" y="1439863"/>
                </a:lnTo>
                <a:lnTo>
                  <a:pt x="2755041" y="1500188"/>
                </a:lnTo>
                <a:lnTo>
                  <a:pt x="2766153" y="1552575"/>
                </a:lnTo>
                <a:lnTo>
                  <a:pt x="2780441" y="1598613"/>
                </a:lnTo>
                <a:lnTo>
                  <a:pt x="2796316" y="1639888"/>
                </a:lnTo>
                <a:lnTo>
                  <a:pt x="2815366" y="1676400"/>
                </a:lnTo>
                <a:lnTo>
                  <a:pt x="2834416" y="1714500"/>
                </a:lnTo>
                <a:lnTo>
                  <a:pt x="2853466" y="1752600"/>
                </a:lnTo>
                <a:lnTo>
                  <a:pt x="2869341" y="1789113"/>
                </a:lnTo>
                <a:lnTo>
                  <a:pt x="2885216" y="1830388"/>
                </a:lnTo>
                <a:lnTo>
                  <a:pt x="2901091" y="1876425"/>
                </a:lnTo>
                <a:lnTo>
                  <a:pt x="2912203" y="1928813"/>
                </a:lnTo>
                <a:lnTo>
                  <a:pt x="2918553" y="1989138"/>
                </a:lnTo>
                <a:lnTo>
                  <a:pt x="2921728" y="2057400"/>
                </a:lnTo>
                <a:lnTo>
                  <a:pt x="2918553" y="2125663"/>
                </a:lnTo>
                <a:lnTo>
                  <a:pt x="2912203" y="2185988"/>
                </a:lnTo>
                <a:lnTo>
                  <a:pt x="2901091" y="2238375"/>
                </a:lnTo>
                <a:lnTo>
                  <a:pt x="2885216" y="2284413"/>
                </a:lnTo>
                <a:lnTo>
                  <a:pt x="2869341" y="2325688"/>
                </a:lnTo>
                <a:lnTo>
                  <a:pt x="2853466" y="2362200"/>
                </a:lnTo>
                <a:lnTo>
                  <a:pt x="2834416" y="2400300"/>
                </a:lnTo>
                <a:lnTo>
                  <a:pt x="2815366" y="2438400"/>
                </a:lnTo>
                <a:lnTo>
                  <a:pt x="2796316" y="2474913"/>
                </a:lnTo>
                <a:lnTo>
                  <a:pt x="2780441" y="2516188"/>
                </a:lnTo>
                <a:lnTo>
                  <a:pt x="2766153" y="2562225"/>
                </a:lnTo>
                <a:lnTo>
                  <a:pt x="2755041" y="2614613"/>
                </a:lnTo>
                <a:lnTo>
                  <a:pt x="2747103" y="2674938"/>
                </a:lnTo>
                <a:lnTo>
                  <a:pt x="2745516" y="2743200"/>
                </a:lnTo>
                <a:lnTo>
                  <a:pt x="2747103" y="2811463"/>
                </a:lnTo>
                <a:lnTo>
                  <a:pt x="2755041" y="2871788"/>
                </a:lnTo>
                <a:lnTo>
                  <a:pt x="2766153" y="2924175"/>
                </a:lnTo>
                <a:lnTo>
                  <a:pt x="2780441" y="2970213"/>
                </a:lnTo>
                <a:lnTo>
                  <a:pt x="2796316" y="3011488"/>
                </a:lnTo>
                <a:lnTo>
                  <a:pt x="2815366" y="3048000"/>
                </a:lnTo>
                <a:lnTo>
                  <a:pt x="2834416" y="3086100"/>
                </a:lnTo>
                <a:lnTo>
                  <a:pt x="2853466" y="3124200"/>
                </a:lnTo>
                <a:lnTo>
                  <a:pt x="2869341" y="3160713"/>
                </a:lnTo>
                <a:lnTo>
                  <a:pt x="2885216" y="3201988"/>
                </a:lnTo>
                <a:lnTo>
                  <a:pt x="2901091" y="3248025"/>
                </a:lnTo>
                <a:lnTo>
                  <a:pt x="2912203" y="3300413"/>
                </a:lnTo>
                <a:lnTo>
                  <a:pt x="2918553" y="3360738"/>
                </a:lnTo>
                <a:lnTo>
                  <a:pt x="2921728" y="3427413"/>
                </a:lnTo>
                <a:lnTo>
                  <a:pt x="2918553" y="3497263"/>
                </a:lnTo>
                <a:lnTo>
                  <a:pt x="2912203" y="3557588"/>
                </a:lnTo>
                <a:lnTo>
                  <a:pt x="2901091" y="3609975"/>
                </a:lnTo>
                <a:lnTo>
                  <a:pt x="2885216" y="3656013"/>
                </a:lnTo>
                <a:lnTo>
                  <a:pt x="2869341" y="3697288"/>
                </a:lnTo>
                <a:lnTo>
                  <a:pt x="2853466" y="3733800"/>
                </a:lnTo>
                <a:lnTo>
                  <a:pt x="2834416" y="3771900"/>
                </a:lnTo>
                <a:lnTo>
                  <a:pt x="2815366" y="3810000"/>
                </a:lnTo>
                <a:lnTo>
                  <a:pt x="2796316" y="3846513"/>
                </a:lnTo>
                <a:lnTo>
                  <a:pt x="2780441" y="3887788"/>
                </a:lnTo>
                <a:lnTo>
                  <a:pt x="2766153" y="3933825"/>
                </a:lnTo>
                <a:lnTo>
                  <a:pt x="2755041" y="3986213"/>
                </a:lnTo>
                <a:lnTo>
                  <a:pt x="2747103" y="4046538"/>
                </a:lnTo>
                <a:lnTo>
                  <a:pt x="2745516" y="4114800"/>
                </a:lnTo>
                <a:lnTo>
                  <a:pt x="2747103" y="4183063"/>
                </a:lnTo>
                <a:lnTo>
                  <a:pt x="2755041" y="4243388"/>
                </a:lnTo>
                <a:lnTo>
                  <a:pt x="2766153" y="4295775"/>
                </a:lnTo>
                <a:lnTo>
                  <a:pt x="2780441" y="4341813"/>
                </a:lnTo>
                <a:lnTo>
                  <a:pt x="2796316" y="4383088"/>
                </a:lnTo>
                <a:lnTo>
                  <a:pt x="2815366" y="4419600"/>
                </a:lnTo>
                <a:lnTo>
                  <a:pt x="2853466" y="4495800"/>
                </a:lnTo>
                <a:lnTo>
                  <a:pt x="2869341" y="4532313"/>
                </a:lnTo>
                <a:lnTo>
                  <a:pt x="2885216" y="4573588"/>
                </a:lnTo>
                <a:lnTo>
                  <a:pt x="2901091" y="4619625"/>
                </a:lnTo>
                <a:lnTo>
                  <a:pt x="2912203" y="4672013"/>
                </a:lnTo>
                <a:lnTo>
                  <a:pt x="2918553" y="4732338"/>
                </a:lnTo>
                <a:lnTo>
                  <a:pt x="2921728" y="4800600"/>
                </a:lnTo>
                <a:lnTo>
                  <a:pt x="2918553" y="4868863"/>
                </a:lnTo>
                <a:lnTo>
                  <a:pt x="2912203" y="4929188"/>
                </a:lnTo>
                <a:lnTo>
                  <a:pt x="2901091" y="4981575"/>
                </a:lnTo>
                <a:lnTo>
                  <a:pt x="2885216" y="5027613"/>
                </a:lnTo>
                <a:lnTo>
                  <a:pt x="2869341" y="5068888"/>
                </a:lnTo>
                <a:lnTo>
                  <a:pt x="2853466" y="5105400"/>
                </a:lnTo>
                <a:lnTo>
                  <a:pt x="2834416" y="5143500"/>
                </a:lnTo>
                <a:lnTo>
                  <a:pt x="2815366" y="5181600"/>
                </a:lnTo>
                <a:lnTo>
                  <a:pt x="2796316" y="5218113"/>
                </a:lnTo>
                <a:lnTo>
                  <a:pt x="2780441" y="5259388"/>
                </a:lnTo>
                <a:lnTo>
                  <a:pt x="2766153" y="5305425"/>
                </a:lnTo>
                <a:lnTo>
                  <a:pt x="2755041" y="5357813"/>
                </a:lnTo>
                <a:lnTo>
                  <a:pt x="2747103" y="5418138"/>
                </a:lnTo>
                <a:lnTo>
                  <a:pt x="2745516" y="5486400"/>
                </a:lnTo>
                <a:lnTo>
                  <a:pt x="2747103" y="5554663"/>
                </a:lnTo>
                <a:lnTo>
                  <a:pt x="2755041" y="5614988"/>
                </a:lnTo>
                <a:lnTo>
                  <a:pt x="2766153" y="5667375"/>
                </a:lnTo>
                <a:lnTo>
                  <a:pt x="2780441" y="5713413"/>
                </a:lnTo>
                <a:lnTo>
                  <a:pt x="2796316" y="5754688"/>
                </a:lnTo>
                <a:lnTo>
                  <a:pt x="2815366" y="5791200"/>
                </a:lnTo>
                <a:lnTo>
                  <a:pt x="2834416" y="5829300"/>
                </a:lnTo>
                <a:lnTo>
                  <a:pt x="2853466" y="5867400"/>
                </a:lnTo>
                <a:lnTo>
                  <a:pt x="2869341" y="5903913"/>
                </a:lnTo>
                <a:lnTo>
                  <a:pt x="2885216" y="5945188"/>
                </a:lnTo>
                <a:lnTo>
                  <a:pt x="2901091" y="5991225"/>
                </a:lnTo>
                <a:lnTo>
                  <a:pt x="2912203" y="6043613"/>
                </a:lnTo>
                <a:lnTo>
                  <a:pt x="2918553" y="6103938"/>
                </a:lnTo>
                <a:lnTo>
                  <a:pt x="2921728" y="6172200"/>
                </a:lnTo>
                <a:lnTo>
                  <a:pt x="2918553" y="6240463"/>
                </a:lnTo>
                <a:lnTo>
                  <a:pt x="2912203" y="6300788"/>
                </a:lnTo>
                <a:lnTo>
                  <a:pt x="2901091" y="6353175"/>
                </a:lnTo>
                <a:lnTo>
                  <a:pt x="2885216" y="6399213"/>
                </a:lnTo>
                <a:lnTo>
                  <a:pt x="2869341" y="6440488"/>
                </a:lnTo>
                <a:lnTo>
                  <a:pt x="2853466" y="6477000"/>
                </a:lnTo>
                <a:lnTo>
                  <a:pt x="2834416" y="6515100"/>
                </a:lnTo>
                <a:lnTo>
                  <a:pt x="2815366" y="6553200"/>
                </a:lnTo>
                <a:lnTo>
                  <a:pt x="2796316" y="6589713"/>
                </a:lnTo>
                <a:lnTo>
                  <a:pt x="2780441" y="6630988"/>
                </a:lnTo>
                <a:lnTo>
                  <a:pt x="2766153" y="6677025"/>
                </a:lnTo>
                <a:lnTo>
                  <a:pt x="2755041" y="6729413"/>
                </a:lnTo>
                <a:lnTo>
                  <a:pt x="2747103" y="6789738"/>
                </a:lnTo>
                <a:lnTo>
                  <a:pt x="2745516" y="6858000"/>
                </a:lnTo>
                <a:lnTo>
                  <a:pt x="2202677" y="6858000"/>
                </a:lnTo>
                <a:lnTo>
                  <a:pt x="203590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C467EAEF-38A1-4DBE-A2A7-C4288EC2564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xmlns="" id="{E6727CEA-BB6D-45DF-AC18-6919EAACEC3D}"/>
              </a:ext>
            </a:extLst>
          </p:cNvPr>
          <p:cNvSpPr txBox="1">
            <a:spLocks/>
          </p:cNvSpPr>
          <p:nvPr/>
        </p:nvSpPr>
        <p:spPr>
          <a:xfrm>
            <a:off x="3136605" y="889591"/>
            <a:ext cx="7996238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0000" kern="1200" cap="all" spc="8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pt-BR" altLang="pt-BR"/>
              <a:t>Exercícios</a:t>
            </a:r>
            <a:endParaRPr lang="pt-BR" altLang="pt-BR" dirty="0"/>
          </a:p>
        </p:txBody>
      </p:sp>
      <p:sp>
        <p:nvSpPr>
          <p:cNvPr id="7" name="Retângulo 6"/>
          <p:cNvSpPr>
            <a:spLocks noChangeArrowheads="1"/>
          </p:cNvSpPr>
          <p:nvPr/>
        </p:nvSpPr>
        <p:spPr bwMode="auto">
          <a:xfrm>
            <a:off x="3543300" y="1895475"/>
            <a:ext cx="7696200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ill Sans MT" pitchFamily="34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ill Sans MT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ill Sans MT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ill Sans MT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ill Sans MT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Gill Sans MT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Gill Sans MT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Gill Sans MT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Gill Sans MT" pitchFamily="34" charset="0"/>
                <a:ea typeface="+mn-ea"/>
                <a:cs typeface="+mn-cs"/>
              </a:defRPr>
            </a:lvl9pPr>
          </a:lstStyle>
          <a:p>
            <a:pPr eaLnBrk="1" hangingPunct="1">
              <a:buClr>
                <a:srgbClr val="000000"/>
              </a:buClr>
              <a:buFont typeface="Times New Roman" pitchFamily="18" charset="0"/>
              <a:buNone/>
            </a:pPr>
            <a:r>
              <a:rPr lang="pt-BR" altLang="pt-BR" sz="2400">
                <a:latin typeface="Tahoma" pitchFamily="34" charset="0"/>
                <a:cs typeface="Tahoma" pitchFamily="34" charset="0"/>
              </a:rPr>
              <a:t>7) Escrever um algoritmo para ler nome e idade de um atleta e verificar a categoria:</a:t>
            </a:r>
          </a:p>
          <a:p>
            <a:pPr eaLnBrk="1" hangingPunct="1">
              <a:buClr>
                <a:srgbClr val="000000"/>
              </a:buClr>
              <a:buFont typeface="Times New Roman" pitchFamily="18" charset="0"/>
              <a:buNone/>
            </a:pPr>
            <a:endParaRPr lang="pt-BR" altLang="pt-BR" sz="2400">
              <a:latin typeface="Tahoma" pitchFamily="34" charset="0"/>
              <a:cs typeface="Tahoma" pitchFamily="34" charset="0"/>
            </a:endParaRPr>
          </a:p>
          <a:p>
            <a:pPr eaLnBrk="1" hangingPunct="1">
              <a:buClr>
                <a:srgbClr val="000000"/>
              </a:buClr>
              <a:buFont typeface="Times New Roman" pitchFamily="18" charset="0"/>
              <a:buNone/>
            </a:pPr>
            <a:r>
              <a:rPr lang="pt-BR" altLang="pt-BR" sz="2400" b="1">
                <a:latin typeface="Tahoma" pitchFamily="34" charset="0"/>
                <a:cs typeface="Tahoma" pitchFamily="34" charset="0"/>
              </a:rPr>
              <a:t>Idade			Categoria</a:t>
            </a:r>
          </a:p>
          <a:p>
            <a:pPr eaLnBrk="1" hangingPunct="1">
              <a:buClr>
                <a:srgbClr val="000000"/>
              </a:buClr>
              <a:buFont typeface="Times New Roman" pitchFamily="18" charset="0"/>
              <a:buNone/>
            </a:pPr>
            <a:r>
              <a:rPr lang="pt-BR" altLang="pt-BR" sz="2400">
                <a:latin typeface="Tahoma" pitchFamily="34" charset="0"/>
                <a:cs typeface="Tahoma" pitchFamily="34" charset="0"/>
              </a:rPr>
              <a:t>0..10			 Infantil</a:t>
            </a:r>
          </a:p>
          <a:p>
            <a:pPr eaLnBrk="1" hangingPunct="1">
              <a:buClr>
                <a:srgbClr val="000000"/>
              </a:buClr>
              <a:buFont typeface="Times New Roman" pitchFamily="18" charset="0"/>
              <a:buNone/>
            </a:pPr>
            <a:r>
              <a:rPr lang="pt-BR" altLang="pt-BR" sz="2400">
                <a:latin typeface="Tahoma" pitchFamily="34" charset="0"/>
                <a:cs typeface="Tahoma" pitchFamily="34" charset="0"/>
              </a:rPr>
              <a:t>11..17			 Juvenil</a:t>
            </a:r>
          </a:p>
          <a:p>
            <a:pPr eaLnBrk="1" hangingPunct="1">
              <a:buClr>
                <a:srgbClr val="000000"/>
              </a:buClr>
              <a:buFont typeface="Times New Roman" pitchFamily="18" charset="0"/>
              <a:buNone/>
            </a:pPr>
            <a:r>
              <a:rPr lang="pt-BR" altLang="pt-BR" sz="2400">
                <a:latin typeface="Tahoma" pitchFamily="34" charset="0"/>
                <a:cs typeface="Tahoma" pitchFamily="34" charset="0"/>
              </a:rPr>
              <a:t>18..30 		 Adulto</a:t>
            </a:r>
          </a:p>
          <a:p>
            <a:pPr eaLnBrk="1" hangingPunct="1">
              <a:buClr>
                <a:srgbClr val="000000"/>
              </a:buClr>
              <a:buFont typeface="Times New Roman" pitchFamily="18" charset="0"/>
              <a:buNone/>
            </a:pPr>
            <a:r>
              <a:rPr lang="pt-BR" altLang="pt-BR" sz="2400">
                <a:latin typeface="Tahoma" pitchFamily="34" charset="0"/>
                <a:cs typeface="Tahoma" pitchFamily="34" charset="0"/>
              </a:rPr>
              <a:t>30..60			 Sênior</a:t>
            </a:r>
          </a:p>
        </p:txBody>
      </p:sp>
    </p:spTree>
    <p:extLst>
      <p:ext uri="{BB962C8B-B14F-4D97-AF65-F5344CB8AC3E}">
        <p14:creationId xmlns:p14="http://schemas.microsoft.com/office/powerpoint/2010/main" val="3686963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8A25BF79-9ED2-4290-8C48-1AB107B674E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8A549F5-BF47-4351-BA22-B5991998447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>
            <a:off x="-1" y="0"/>
            <a:ext cx="2921728" cy="6858000"/>
          </a:xfrm>
          <a:custGeom>
            <a:avLst/>
            <a:gdLst>
              <a:gd name="connsiteX0" fmla="*/ 0 w 2921728"/>
              <a:gd name="connsiteY0" fmla="*/ 0 h 6858000"/>
              <a:gd name="connsiteX1" fmla="*/ 2035903 w 2921728"/>
              <a:gd name="connsiteY1" fmla="*/ 0 h 6858000"/>
              <a:gd name="connsiteX2" fmla="*/ 2202677 w 2921728"/>
              <a:gd name="connsiteY2" fmla="*/ 0 h 6858000"/>
              <a:gd name="connsiteX3" fmla="*/ 2745516 w 2921728"/>
              <a:gd name="connsiteY3" fmla="*/ 0 h 6858000"/>
              <a:gd name="connsiteX4" fmla="*/ 2747103 w 2921728"/>
              <a:gd name="connsiteY4" fmla="*/ 68263 h 6858000"/>
              <a:gd name="connsiteX5" fmla="*/ 2755041 w 2921728"/>
              <a:gd name="connsiteY5" fmla="*/ 128588 h 6858000"/>
              <a:gd name="connsiteX6" fmla="*/ 2766153 w 2921728"/>
              <a:gd name="connsiteY6" fmla="*/ 180975 h 6858000"/>
              <a:gd name="connsiteX7" fmla="*/ 2780441 w 2921728"/>
              <a:gd name="connsiteY7" fmla="*/ 227013 h 6858000"/>
              <a:gd name="connsiteX8" fmla="*/ 2796316 w 2921728"/>
              <a:gd name="connsiteY8" fmla="*/ 268288 h 6858000"/>
              <a:gd name="connsiteX9" fmla="*/ 2815366 w 2921728"/>
              <a:gd name="connsiteY9" fmla="*/ 304800 h 6858000"/>
              <a:gd name="connsiteX10" fmla="*/ 2834416 w 2921728"/>
              <a:gd name="connsiteY10" fmla="*/ 342900 h 6858000"/>
              <a:gd name="connsiteX11" fmla="*/ 2853466 w 2921728"/>
              <a:gd name="connsiteY11" fmla="*/ 381000 h 6858000"/>
              <a:gd name="connsiteX12" fmla="*/ 2869341 w 2921728"/>
              <a:gd name="connsiteY12" fmla="*/ 417513 h 6858000"/>
              <a:gd name="connsiteX13" fmla="*/ 2885216 w 2921728"/>
              <a:gd name="connsiteY13" fmla="*/ 458788 h 6858000"/>
              <a:gd name="connsiteX14" fmla="*/ 2901091 w 2921728"/>
              <a:gd name="connsiteY14" fmla="*/ 504825 h 6858000"/>
              <a:gd name="connsiteX15" fmla="*/ 2912203 w 2921728"/>
              <a:gd name="connsiteY15" fmla="*/ 557213 h 6858000"/>
              <a:gd name="connsiteX16" fmla="*/ 2918553 w 2921728"/>
              <a:gd name="connsiteY16" fmla="*/ 617538 h 6858000"/>
              <a:gd name="connsiteX17" fmla="*/ 2921728 w 2921728"/>
              <a:gd name="connsiteY17" fmla="*/ 685800 h 6858000"/>
              <a:gd name="connsiteX18" fmla="*/ 2918553 w 2921728"/>
              <a:gd name="connsiteY18" fmla="*/ 754063 h 6858000"/>
              <a:gd name="connsiteX19" fmla="*/ 2912203 w 2921728"/>
              <a:gd name="connsiteY19" fmla="*/ 814388 h 6858000"/>
              <a:gd name="connsiteX20" fmla="*/ 2901091 w 2921728"/>
              <a:gd name="connsiteY20" fmla="*/ 866775 h 6858000"/>
              <a:gd name="connsiteX21" fmla="*/ 2885216 w 2921728"/>
              <a:gd name="connsiteY21" fmla="*/ 912813 h 6858000"/>
              <a:gd name="connsiteX22" fmla="*/ 2869341 w 2921728"/>
              <a:gd name="connsiteY22" fmla="*/ 954088 h 6858000"/>
              <a:gd name="connsiteX23" fmla="*/ 2853466 w 2921728"/>
              <a:gd name="connsiteY23" fmla="*/ 990600 h 6858000"/>
              <a:gd name="connsiteX24" fmla="*/ 2834416 w 2921728"/>
              <a:gd name="connsiteY24" fmla="*/ 1028700 h 6858000"/>
              <a:gd name="connsiteX25" fmla="*/ 2815366 w 2921728"/>
              <a:gd name="connsiteY25" fmla="*/ 1066800 h 6858000"/>
              <a:gd name="connsiteX26" fmla="*/ 2796316 w 2921728"/>
              <a:gd name="connsiteY26" fmla="*/ 1103313 h 6858000"/>
              <a:gd name="connsiteX27" fmla="*/ 2780441 w 2921728"/>
              <a:gd name="connsiteY27" fmla="*/ 1144588 h 6858000"/>
              <a:gd name="connsiteX28" fmla="*/ 2766153 w 2921728"/>
              <a:gd name="connsiteY28" fmla="*/ 1190625 h 6858000"/>
              <a:gd name="connsiteX29" fmla="*/ 2755041 w 2921728"/>
              <a:gd name="connsiteY29" fmla="*/ 1243013 h 6858000"/>
              <a:gd name="connsiteX30" fmla="*/ 2747103 w 2921728"/>
              <a:gd name="connsiteY30" fmla="*/ 1303338 h 6858000"/>
              <a:gd name="connsiteX31" fmla="*/ 2745516 w 2921728"/>
              <a:gd name="connsiteY31" fmla="*/ 1371600 h 6858000"/>
              <a:gd name="connsiteX32" fmla="*/ 2747103 w 2921728"/>
              <a:gd name="connsiteY32" fmla="*/ 1439863 h 6858000"/>
              <a:gd name="connsiteX33" fmla="*/ 2755041 w 2921728"/>
              <a:gd name="connsiteY33" fmla="*/ 1500188 h 6858000"/>
              <a:gd name="connsiteX34" fmla="*/ 2766153 w 2921728"/>
              <a:gd name="connsiteY34" fmla="*/ 1552575 h 6858000"/>
              <a:gd name="connsiteX35" fmla="*/ 2780441 w 2921728"/>
              <a:gd name="connsiteY35" fmla="*/ 1598613 h 6858000"/>
              <a:gd name="connsiteX36" fmla="*/ 2796316 w 2921728"/>
              <a:gd name="connsiteY36" fmla="*/ 1639888 h 6858000"/>
              <a:gd name="connsiteX37" fmla="*/ 2815366 w 2921728"/>
              <a:gd name="connsiteY37" fmla="*/ 1676400 h 6858000"/>
              <a:gd name="connsiteX38" fmla="*/ 2834416 w 2921728"/>
              <a:gd name="connsiteY38" fmla="*/ 1714500 h 6858000"/>
              <a:gd name="connsiteX39" fmla="*/ 2853466 w 2921728"/>
              <a:gd name="connsiteY39" fmla="*/ 1752600 h 6858000"/>
              <a:gd name="connsiteX40" fmla="*/ 2869341 w 2921728"/>
              <a:gd name="connsiteY40" fmla="*/ 1789113 h 6858000"/>
              <a:gd name="connsiteX41" fmla="*/ 2885216 w 2921728"/>
              <a:gd name="connsiteY41" fmla="*/ 1830388 h 6858000"/>
              <a:gd name="connsiteX42" fmla="*/ 2901091 w 2921728"/>
              <a:gd name="connsiteY42" fmla="*/ 1876425 h 6858000"/>
              <a:gd name="connsiteX43" fmla="*/ 2912203 w 2921728"/>
              <a:gd name="connsiteY43" fmla="*/ 1928813 h 6858000"/>
              <a:gd name="connsiteX44" fmla="*/ 2918553 w 2921728"/>
              <a:gd name="connsiteY44" fmla="*/ 1989138 h 6858000"/>
              <a:gd name="connsiteX45" fmla="*/ 2921728 w 2921728"/>
              <a:gd name="connsiteY45" fmla="*/ 2057400 h 6858000"/>
              <a:gd name="connsiteX46" fmla="*/ 2918553 w 2921728"/>
              <a:gd name="connsiteY46" fmla="*/ 2125663 h 6858000"/>
              <a:gd name="connsiteX47" fmla="*/ 2912203 w 2921728"/>
              <a:gd name="connsiteY47" fmla="*/ 2185988 h 6858000"/>
              <a:gd name="connsiteX48" fmla="*/ 2901091 w 2921728"/>
              <a:gd name="connsiteY48" fmla="*/ 2238375 h 6858000"/>
              <a:gd name="connsiteX49" fmla="*/ 2885216 w 2921728"/>
              <a:gd name="connsiteY49" fmla="*/ 2284413 h 6858000"/>
              <a:gd name="connsiteX50" fmla="*/ 2869341 w 2921728"/>
              <a:gd name="connsiteY50" fmla="*/ 2325688 h 6858000"/>
              <a:gd name="connsiteX51" fmla="*/ 2853466 w 2921728"/>
              <a:gd name="connsiteY51" fmla="*/ 2362200 h 6858000"/>
              <a:gd name="connsiteX52" fmla="*/ 2834416 w 2921728"/>
              <a:gd name="connsiteY52" fmla="*/ 2400300 h 6858000"/>
              <a:gd name="connsiteX53" fmla="*/ 2815366 w 2921728"/>
              <a:gd name="connsiteY53" fmla="*/ 2438400 h 6858000"/>
              <a:gd name="connsiteX54" fmla="*/ 2796316 w 2921728"/>
              <a:gd name="connsiteY54" fmla="*/ 2474913 h 6858000"/>
              <a:gd name="connsiteX55" fmla="*/ 2780441 w 2921728"/>
              <a:gd name="connsiteY55" fmla="*/ 2516188 h 6858000"/>
              <a:gd name="connsiteX56" fmla="*/ 2766153 w 2921728"/>
              <a:gd name="connsiteY56" fmla="*/ 2562225 h 6858000"/>
              <a:gd name="connsiteX57" fmla="*/ 2755041 w 2921728"/>
              <a:gd name="connsiteY57" fmla="*/ 2614613 h 6858000"/>
              <a:gd name="connsiteX58" fmla="*/ 2747103 w 2921728"/>
              <a:gd name="connsiteY58" fmla="*/ 2674938 h 6858000"/>
              <a:gd name="connsiteX59" fmla="*/ 2745516 w 2921728"/>
              <a:gd name="connsiteY59" fmla="*/ 2743200 h 6858000"/>
              <a:gd name="connsiteX60" fmla="*/ 2747103 w 2921728"/>
              <a:gd name="connsiteY60" fmla="*/ 2811463 h 6858000"/>
              <a:gd name="connsiteX61" fmla="*/ 2755041 w 2921728"/>
              <a:gd name="connsiteY61" fmla="*/ 2871788 h 6858000"/>
              <a:gd name="connsiteX62" fmla="*/ 2766153 w 2921728"/>
              <a:gd name="connsiteY62" fmla="*/ 2924175 h 6858000"/>
              <a:gd name="connsiteX63" fmla="*/ 2780441 w 2921728"/>
              <a:gd name="connsiteY63" fmla="*/ 2970213 h 6858000"/>
              <a:gd name="connsiteX64" fmla="*/ 2796316 w 2921728"/>
              <a:gd name="connsiteY64" fmla="*/ 3011488 h 6858000"/>
              <a:gd name="connsiteX65" fmla="*/ 2815366 w 2921728"/>
              <a:gd name="connsiteY65" fmla="*/ 3048000 h 6858000"/>
              <a:gd name="connsiteX66" fmla="*/ 2834416 w 2921728"/>
              <a:gd name="connsiteY66" fmla="*/ 3086100 h 6858000"/>
              <a:gd name="connsiteX67" fmla="*/ 2853466 w 2921728"/>
              <a:gd name="connsiteY67" fmla="*/ 3124200 h 6858000"/>
              <a:gd name="connsiteX68" fmla="*/ 2869341 w 2921728"/>
              <a:gd name="connsiteY68" fmla="*/ 3160713 h 6858000"/>
              <a:gd name="connsiteX69" fmla="*/ 2885216 w 2921728"/>
              <a:gd name="connsiteY69" fmla="*/ 3201988 h 6858000"/>
              <a:gd name="connsiteX70" fmla="*/ 2901091 w 2921728"/>
              <a:gd name="connsiteY70" fmla="*/ 3248025 h 6858000"/>
              <a:gd name="connsiteX71" fmla="*/ 2912203 w 2921728"/>
              <a:gd name="connsiteY71" fmla="*/ 3300413 h 6858000"/>
              <a:gd name="connsiteX72" fmla="*/ 2918553 w 2921728"/>
              <a:gd name="connsiteY72" fmla="*/ 3360738 h 6858000"/>
              <a:gd name="connsiteX73" fmla="*/ 2921728 w 2921728"/>
              <a:gd name="connsiteY73" fmla="*/ 3427413 h 6858000"/>
              <a:gd name="connsiteX74" fmla="*/ 2918553 w 2921728"/>
              <a:gd name="connsiteY74" fmla="*/ 3497263 h 6858000"/>
              <a:gd name="connsiteX75" fmla="*/ 2912203 w 2921728"/>
              <a:gd name="connsiteY75" fmla="*/ 3557588 h 6858000"/>
              <a:gd name="connsiteX76" fmla="*/ 2901091 w 2921728"/>
              <a:gd name="connsiteY76" fmla="*/ 3609975 h 6858000"/>
              <a:gd name="connsiteX77" fmla="*/ 2885216 w 2921728"/>
              <a:gd name="connsiteY77" fmla="*/ 3656013 h 6858000"/>
              <a:gd name="connsiteX78" fmla="*/ 2869341 w 2921728"/>
              <a:gd name="connsiteY78" fmla="*/ 3697288 h 6858000"/>
              <a:gd name="connsiteX79" fmla="*/ 2853466 w 2921728"/>
              <a:gd name="connsiteY79" fmla="*/ 3733800 h 6858000"/>
              <a:gd name="connsiteX80" fmla="*/ 2834416 w 2921728"/>
              <a:gd name="connsiteY80" fmla="*/ 3771900 h 6858000"/>
              <a:gd name="connsiteX81" fmla="*/ 2815366 w 2921728"/>
              <a:gd name="connsiteY81" fmla="*/ 3810000 h 6858000"/>
              <a:gd name="connsiteX82" fmla="*/ 2796316 w 2921728"/>
              <a:gd name="connsiteY82" fmla="*/ 3846513 h 6858000"/>
              <a:gd name="connsiteX83" fmla="*/ 2780441 w 2921728"/>
              <a:gd name="connsiteY83" fmla="*/ 3887788 h 6858000"/>
              <a:gd name="connsiteX84" fmla="*/ 2766153 w 2921728"/>
              <a:gd name="connsiteY84" fmla="*/ 3933825 h 6858000"/>
              <a:gd name="connsiteX85" fmla="*/ 2755041 w 2921728"/>
              <a:gd name="connsiteY85" fmla="*/ 3986213 h 6858000"/>
              <a:gd name="connsiteX86" fmla="*/ 2747103 w 2921728"/>
              <a:gd name="connsiteY86" fmla="*/ 4046538 h 6858000"/>
              <a:gd name="connsiteX87" fmla="*/ 2745516 w 2921728"/>
              <a:gd name="connsiteY87" fmla="*/ 4114800 h 6858000"/>
              <a:gd name="connsiteX88" fmla="*/ 2747103 w 2921728"/>
              <a:gd name="connsiteY88" fmla="*/ 4183063 h 6858000"/>
              <a:gd name="connsiteX89" fmla="*/ 2755041 w 2921728"/>
              <a:gd name="connsiteY89" fmla="*/ 4243388 h 6858000"/>
              <a:gd name="connsiteX90" fmla="*/ 2766153 w 2921728"/>
              <a:gd name="connsiteY90" fmla="*/ 4295775 h 6858000"/>
              <a:gd name="connsiteX91" fmla="*/ 2780441 w 2921728"/>
              <a:gd name="connsiteY91" fmla="*/ 4341813 h 6858000"/>
              <a:gd name="connsiteX92" fmla="*/ 2796316 w 2921728"/>
              <a:gd name="connsiteY92" fmla="*/ 4383088 h 6858000"/>
              <a:gd name="connsiteX93" fmla="*/ 2815366 w 2921728"/>
              <a:gd name="connsiteY93" fmla="*/ 4419600 h 6858000"/>
              <a:gd name="connsiteX94" fmla="*/ 2853466 w 2921728"/>
              <a:gd name="connsiteY94" fmla="*/ 4495800 h 6858000"/>
              <a:gd name="connsiteX95" fmla="*/ 2869341 w 2921728"/>
              <a:gd name="connsiteY95" fmla="*/ 4532313 h 6858000"/>
              <a:gd name="connsiteX96" fmla="*/ 2885216 w 2921728"/>
              <a:gd name="connsiteY96" fmla="*/ 4573588 h 6858000"/>
              <a:gd name="connsiteX97" fmla="*/ 2901091 w 2921728"/>
              <a:gd name="connsiteY97" fmla="*/ 4619625 h 6858000"/>
              <a:gd name="connsiteX98" fmla="*/ 2912203 w 2921728"/>
              <a:gd name="connsiteY98" fmla="*/ 4672013 h 6858000"/>
              <a:gd name="connsiteX99" fmla="*/ 2918553 w 2921728"/>
              <a:gd name="connsiteY99" fmla="*/ 4732338 h 6858000"/>
              <a:gd name="connsiteX100" fmla="*/ 2921728 w 2921728"/>
              <a:gd name="connsiteY100" fmla="*/ 4800600 h 6858000"/>
              <a:gd name="connsiteX101" fmla="*/ 2918553 w 2921728"/>
              <a:gd name="connsiteY101" fmla="*/ 4868863 h 6858000"/>
              <a:gd name="connsiteX102" fmla="*/ 2912203 w 2921728"/>
              <a:gd name="connsiteY102" fmla="*/ 4929188 h 6858000"/>
              <a:gd name="connsiteX103" fmla="*/ 2901091 w 2921728"/>
              <a:gd name="connsiteY103" fmla="*/ 4981575 h 6858000"/>
              <a:gd name="connsiteX104" fmla="*/ 2885216 w 2921728"/>
              <a:gd name="connsiteY104" fmla="*/ 5027613 h 6858000"/>
              <a:gd name="connsiteX105" fmla="*/ 2869341 w 2921728"/>
              <a:gd name="connsiteY105" fmla="*/ 5068888 h 6858000"/>
              <a:gd name="connsiteX106" fmla="*/ 2853466 w 2921728"/>
              <a:gd name="connsiteY106" fmla="*/ 5105400 h 6858000"/>
              <a:gd name="connsiteX107" fmla="*/ 2834416 w 2921728"/>
              <a:gd name="connsiteY107" fmla="*/ 5143500 h 6858000"/>
              <a:gd name="connsiteX108" fmla="*/ 2815366 w 2921728"/>
              <a:gd name="connsiteY108" fmla="*/ 5181600 h 6858000"/>
              <a:gd name="connsiteX109" fmla="*/ 2796316 w 2921728"/>
              <a:gd name="connsiteY109" fmla="*/ 5218113 h 6858000"/>
              <a:gd name="connsiteX110" fmla="*/ 2780441 w 2921728"/>
              <a:gd name="connsiteY110" fmla="*/ 5259388 h 6858000"/>
              <a:gd name="connsiteX111" fmla="*/ 2766153 w 2921728"/>
              <a:gd name="connsiteY111" fmla="*/ 5305425 h 6858000"/>
              <a:gd name="connsiteX112" fmla="*/ 2755041 w 2921728"/>
              <a:gd name="connsiteY112" fmla="*/ 5357813 h 6858000"/>
              <a:gd name="connsiteX113" fmla="*/ 2747103 w 2921728"/>
              <a:gd name="connsiteY113" fmla="*/ 5418138 h 6858000"/>
              <a:gd name="connsiteX114" fmla="*/ 2745516 w 2921728"/>
              <a:gd name="connsiteY114" fmla="*/ 5486400 h 6858000"/>
              <a:gd name="connsiteX115" fmla="*/ 2747103 w 2921728"/>
              <a:gd name="connsiteY115" fmla="*/ 5554663 h 6858000"/>
              <a:gd name="connsiteX116" fmla="*/ 2755041 w 2921728"/>
              <a:gd name="connsiteY116" fmla="*/ 5614988 h 6858000"/>
              <a:gd name="connsiteX117" fmla="*/ 2766153 w 2921728"/>
              <a:gd name="connsiteY117" fmla="*/ 5667375 h 6858000"/>
              <a:gd name="connsiteX118" fmla="*/ 2780441 w 2921728"/>
              <a:gd name="connsiteY118" fmla="*/ 5713413 h 6858000"/>
              <a:gd name="connsiteX119" fmla="*/ 2796316 w 2921728"/>
              <a:gd name="connsiteY119" fmla="*/ 5754688 h 6858000"/>
              <a:gd name="connsiteX120" fmla="*/ 2815366 w 2921728"/>
              <a:gd name="connsiteY120" fmla="*/ 5791200 h 6858000"/>
              <a:gd name="connsiteX121" fmla="*/ 2834416 w 2921728"/>
              <a:gd name="connsiteY121" fmla="*/ 5829300 h 6858000"/>
              <a:gd name="connsiteX122" fmla="*/ 2853466 w 2921728"/>
              <a:gd name="connsiteY122" fmla="*/ 5867400 h 6858000"/>
              <a:gd name="connsiteX123" fmla="*/ 2869341 w 2921728"/>
              <a:gd name="connsiteY123" fmla="*/ 5903913 h 6858000"/>
              <a:gd name="connsiteX124" fmla="*/ 2885216 w 2921728"/>
              <a:gd name="connsiteY124" fmla="*/ 5945188 h 6858000"/>
              <a:gd name="connsiteX125" fmla="*/ 2901091 w 2921728"/>
              <a:gd name="connsiteY125" fmla="*/ 5991225 h 6858000"/>
              <a:gd name="connsiteX126" fmla="*/ 2912203 w 2921728"/>
              <a:gd name="connsiteY126" fmla="*/ 6043613 h 6858000"/>
              <a:gd name="connsiteX127" fmla="*/ 2918553 w 2921728"/>
              <a:gd name="connsiteY127" fmla="*/ 6103938 h 6858000"/>
              <a:gd name="connsiteX128" fmla="*/ 2921728 w 2921728"/>
              <a:gd name="connsiteY128" fmla="*/ 6172200 h 6858000"/>
              <a:gd name="connsiteX129" fmla="*/ 2918553 w 2921728"/>
              <a:gd name="connsiteY129" fmla="*/ 6240463 h 6858000"/>
              <a:gd name="connsiteX130" fmla="*/ 2912203 w 2921728"/>
              <a:gd name="connsiteY130" fmla="*/ 6300788 h 6858000"/>
              <a:gd name="connsiteX131" fmla="*/ 2901091 w 2921728"/>
              <a:gd name="connsiteY131" fmla="*/ 6353175 h 6858000"/>
              <a:gd name="connsiteX132" fmla="*/ 2885216 w 2921728"/>
              <a:gd name="connsiteY132" fmla="*/ 6399213 h 6858000"/>
              <a:gd name="connsiteX133" fmla="*/ 2869341 w 2921728"/>
              <a:gd name="connsiteY133" fmla="*/ 6440488 h 6858000"/>
              <a:gd name="connsiteX134" fmla="*/ 2853466 w 2921728"/>
              <a:gd name="connsiteY134" fmla="*/ 6477000 h 6858000"/>
              <a:gd name="connsiteX135" fmla="*/ 2834416 w 2921728"/>
              <a:gd name="connsiteY135" fmla="*/ 6515100 h 6858000"/>
              <a:gd name="connsiteX136" fmla="*/ 2815366 w 2921728"/>
              <a:gd name="connsiteY136" fmla="*/ 6553200 h 6858000"/>
              <a:gd name="connsiteX137" fmla="*/ 2796316 w 2921728"/>
              <a:gd name="connsiteY137" fmla="*/ 6589713 h 6858000"/>
              <a:gd name="connsiteX138" fmla="*/ 2780441 w 2921728"/>
              <a:gd name="connsiteY138" fmla="*/ 6630988 h 6858000"/>
              <a:gd name="connsiteX139" fmla="*/ 2766153 w 2921728"/>
              <a:gd name="connsiteY139" fmla="*/ 6677025 h 6858000"/>
              <a:gd name="connsiteX140" fmla="*/ 2755041 w 2921728"/>
              <a:gd name="connsiteY140" fmla="*/ 6729413 h 6858000"/>
              <a:gd name="connsiteX141" fmla="*/ 2747103 w 2921728"/>
              <a:gd name="connsiteY141" fmla="*/ 6789738 h 6858000"/>
              <a:gd name="connsiteX142" fmla="*/ 2745516 w 2921728"/>
              <a:gd name="connsiteY142" fmla="*/ 6858000 h 6858000"/>
              <a:gd name="connsiteX143" fmla="*/ 2202677 w 2921728"/>
              <a:gd name="connsiteY143" fmla="*/ 6858000 h 6858000"/>
              <a:gd name="connsiteX144" fmla="*/ 2035903 w 2921728"/>
              <a:gd name="connsiteY144" fmla="*/ 6858000 h 6858000"/>
              <a:gd name="connsiteX145" fmla="*/ 0 w 2921728"/>
              <a:gd name="connsiteY14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</a:cxnLst>
            <a:rect l="l" t="t" r="r" b="b"/>
            <a:pathLst>
              <a:path w="2921728" h="6858000">
                <a:moveTo>
                  <a:pt x="0" y="0"/>
                </a:moveTo>
                <a:lnTo>
                  <a:pt x="2035903" y="0"/>
                </a:lnTo>
                <a:lnTo>
                  <a:pt x="2202677" y="0"/>
                </a:lnTo>
                <a:lnTo>
                  <a:pt x="2745516" y="0"/>
                </a:lnTo>
                <a:lnTo>
                  <a:pt x="2747103" y="68263"/>
                </a:lnTo>
                <a:lnTo>
                  <a:pt x="2755041" y="128588"/>
                </a:lnTo>
                <a:lnTo>
                  <a:pt x="2766153" y="180975"/>
                </a:lnTo>
                <a:lnTo>
                  <a:pt x="2780441" y="227013"/>
                </a:lnTo>
                <a:lnTo>
                  <a:pt x="2796316" y="268288"/>
                </a:lnTo>
                <a:lnTo>
                  <a:pt x="2815366" y="304800"/>
                </a:lnTo>
                <a:lnTo>
                  <a:pt x="2834416" y="342900"/>
                </a:lnTo>
                <a:lnTo>
                  <a:pt x="2853466" y="381000"/>
                </a:lnTo>
                <a:lnTo>
                  <a:pt x="2869341" y="417513"/>
                </a:lnTo>
                <a:lnTo>
                  <a:pt x="2885216" y="458788"/>
                </a:lnTo>
                <a:lnTo>
                  <a:pt x="2901091" y="504825"/>
                </a:lnTo>
                <a:lnTo>
                  <a:pt x="2912203" y="557213"/>
                </a:lnTo>
                <a:lnTo>
                  <a:pt x="2918553" y="617538"/>
                </a:lnTo>
                <a:lnTo>
                  <a:pt x="2921728" y="685800"/>
                </a:lnTo>
                <a:lnTo>
                  <a:pt x="2918553" y="754063"/>
                </a:lnTo>
                <a:lnTo>
                  <a:pt x="2912203" y="814388"/>
                </a:lnTo>
                <a:lnTo>
                  <a:pt x="2901091" y="866775"/>
                </a:lnTo>
                <a:lnTo>
                  <a:pt x="2885216" y="912813"/>
                </a:lnTo>
                <a:lnTo>
                  <a:pt x="2869341" y="954088"/>
                </a:lnTo>
                <a:lnTo>
                  <a:pt x="2853466" y="990600"/>
                </a:lnTo>
                <a:lnTo>
                  <a:pt x="2834416" y="1028700"/>
                </a:lnTo>
                <a:lnTo>
                  <a:pt x="2815366" y="1066800"/>
                </a:lnTo>
                <a:lnTo>
                  <a:pt x="2796316" y="1103313"/>
                </a:lnTo>
                <a:lnTo>
                  <a:pt x="2780441" y="1144588"/>
                </a:lnTo>
                <a:lnTo>
                  <a:pt x="2766153" y="1190625"/>
                </a:lnTo>
                <a:lnTo>
                  <a:pt x="2755041" y="1243013"/>
                </a:lnTo>
                <a:lnTo>
                  <a:pt x="2747103" y="1303338"/>
                </a:lnTo>
                <a:lnTo>
                  <a:pt x="2745516" y="1371600"/>
                </a:lnTo>
                <a:lnTo>
                  <a:pt x="2747103" y="1439863"/>
                </a:lnTo>
                <a:lnTo>
                  <a:pt x="2755041" y="1500188"/>
                </a:lnTo>
                <a:lnTo>
                  <a:pt x="2766153" y="1552575"/>
                </a:lnTo>
                <a:lnTo>
                  <a:pt x="2780441" y="1598613"/>
                </a:lnTo>
                <a:lnTo>
                  <a:pt x="2796316" y="1639888"/>
                </a:lnTo>
                <a:lnTo>
                  <a:pt x="2815366" y="1676400"/>
                </a:lnTo>
                <a:lnTo>
                  <a:pt x="2834416" y="1714500"/>
                </a:lnTo>
                <a:lnTo>
                  <a:pt x="2853466" y="1752600"/>
                </a:lnTo>
                <a:lnTo>
                  <a:pt x="2869341" y="1789113"/>
                </a:lnTo>
                <a:lnTo>
                  <a:pt x="2885216" y="1830388"/>
                </a:lnTo>
                <a:lnTo>
                  <a:pt x="2901091" y="1876425"/>
                </a:lnTo>
                <a:lnTo>
                  <a:pt x="2912203" y="1928813"/>
                </a:lnTo>
                <a:lnTo>
                  <a:pt x="2918553" y="1989138"/>
                </a:lnTo>
                <a:lnTo>
                  <a:pt x="2921728" y="2057400"/>
                </a:lnTo>
                <a:lnTo>
                  <a:pt x="2918553" y="2125663"/>
                </a:lnTo>
                <a:lnTo>
                  <a:pt x="2912203" y="2185988"/>
                </a:lnTo>
                <a:lnTo>
                  <a:pt x="2901091" y="2238375"/>
                </a:lnTo>
                <a:lnTo>
                  <a:pt x="2885216" y="2284413"/>
                </a:lnTo>
                <a:lnTo>
                  <a:pt x="2869341" y="2325688"/>
                </a:lnTo>
                <a:lnTo>
                  <a:pt x="2853466" y="2362200"/>
                </a:lnTo>
                <a:lnTo>
                  <a:pt x="2834416" y="2400300"/>
                </a:lnTo>
                <a:lnTo>
                  <a:pt x="2815366" y="2438400"/>
                </a:lnTo>
                <a:lnTo>
                  <a:pt x="2796316" y="2474913"/>
                </a:lnTo>
                <a:lnTo>
                  <a:pt x="2780441" y="2516188"/>
                </a:lnTo>
                <a:lnTo>
                  <a:pt x="2766153" y="2562225"/>
                </a:lnTo>
                <a:lnTo>
                  <a:pt x="2755041" y="2614613"/>
                </a:lnTo>
                <a:lnTo>
                  <a:pt x="2747103" y="2674938"/>
                </a:lnTo>
                <a:lnTo>
                  <a:pt x="2745516" y="2743200"/>
                </a:lnTo>
                <a:lnTo>
                  <a:pt x="2747103" y="2811463"/>
                </a:lnTo>
                <a:lnTo>
                  <a:pt x="2755041" y="2871788"/>
                </a:lnTo>
                <a:lnTo>
                  <a:pt x="2766153" y="2924175"/>
                </a:lnTo>
                <a:lnTo>
                  <a:pt x="2780441" y="2970213"/>
                </a:lnTo>
                <a:lnTo>
                  <a:pt x="2796316" y="3011488"/>
                </a:lnTo>
                <a:lnTo>
                  <a:pt x="2815366" y="3048000"/>
                </a:lnTo>
                <a:lnTo>
                  <a:pt x="2834416" y="3086100"/>
                </a:lnTo>
                <a:lnTo>
                  <a:pt x="2853466" y="3124200"/>
                </a:lnTo>
                <a:lnTo>
                  <a:pt x="2869341" y="3160713"/>
                </a:lnTo>
                <a:lnTo>
                  <a:pt x="2885216" y="3201988"/>
                </a:lnTo>
                <a:lnTo>
                  <a:pt x="2901091" y="3248025"/>
                </a:lnTo>
                <a:lnTo>
                  <a:pt x="2912203" y="3300413"/>
                </a:lnTo>
                <a:lnTo>
                  <a:pt x="2918553" y="3360738"/>
                </a:lnTo>
                <a:lnTo>
                  <a:pt x="2921728" y="3427413"/>
                </a:lnTo>
                <a:lnTo>
                  <a:pt x="2918553" y="3497263"/>
                </a:lnTo>
                <a:lnTo>
                  <a:pt x="2912203" y="3557588"/>
                </a:lnTo>
                <a:lnTo>
                  <a:pt x="2901091" y="3609975"/>
                </a:lnTo>
                <a:lnTo>
                  <a:pt x="2885216" y="3656013"/>
                </a:lnTo>
                <a:lnTo>
                  <a:pt x="2869341" y="3697288"/>
                </a:lnTo>
                <a:lnTo>
                  <a:pt x="2853466" y="3733800"/>
                </a:lnTo>
                <a:lnTo>
                  <a:pt x="2834416" y="3771900"/>
                </a:lnTo>
                <a:lnTo>
                  <a:pt x="2815366" y="3810000"/>
                </a:lnTo>
                <a:lnTo>
                  <a:pt x="2796316" y="3846513"/>
                </a:lnTo>
                <a:lnTo>
                  <a:pt x="2780441" y="3887788"/>
                </a:lnTo>
                <a:lnTo>
                  <a:pt x="2766153" y="3933825"/>
                </a:lnTo>
                <a:lnTo>
                  <a:pt x="2755041" y="3986213"/>
                </a:lnTo>
                <a:lnTo>
                  <a:pt x="2747103" y="4046538"/>
                </a:lnTo>
                <a:lnTo>
                  <a:pt x="2745516" y="4114800"/>
                </a:lnTo>
                <a:lnTo>
                  <a:pt x="2747103" y="4183063"/>
                </a:lnTo>
                <a:lnTo>
                  <a:pt x="2755041" y="4243388"/>
                </a:lnTo>
                <a:lnTo>
                  <a:pt x="2766153" y="4295775"/>
                </a:lnTo>
                <a:lnTo>
                  <a:pt x="2780441" y="4341813"/>
                </a:lnTo>
                <a:lnTo>
                  <a:pt x="2796316" y="4383088"/>
                </a:lnTo>
                <a:lnTo>
                  <a:pt x="2815366" y="4419600"/>
                </a:lnTo>
                <a:lnTo>
                  <a:pt x="2853466" y="4495800"/>
                </a:lnTo>
                <a:lnTo>
                  <a:pt x="2869341" y="4532313"/>
                </a:lnTo>
                <a:lnTo>
                  <a:pt x="2885216" y="4573588"/>
                </a:lnTo>
                <a:lnTo>
                  <a:pt x="2901091" y="4619625"/>
                </a:lnTo>
                <a:lnTo>
                  <a:pt x="2912203" y="4672013"/>
                </a:lnTo>
                <a:lnTo>
                  <a:pt x="2918553" y="4732338"/>
                </a:lnTo>
                <a:lnTo>
                  <a:pt x="2921728" y="4800600"/>
                </a:lnTo>
                <a:lnTo>
                  <a:pt x="2918553" y="4868863"/>
                </a:lnTo>
                <a:lnTo>
                  <a:pt x="2912203" y="4929188"/>
                </a:lnTo>
                <a:lnTo>
                  <a:pt x="2901091" y="4981575"/>
                </a:lnTo>
                <a:lnTo>
                  <a:pt x="2885216" y="5027613"/>
                </a:lnTo>
                <a:lnTo>
                  <a:pt x="2869341" y="5068888"/>
                </a:lnTo>
                <a:lnTo>
                  <a:pt x="2853466" y="5105400"/>
                </a:lnTo>
                <a:lnTo>
                  <a:pt x="2834416" y="5143500"/>
                </a:lnTo>
                <a:lnTo>
                  <a:pt x="2815366" y="5181600"/>
                </a:lnTo>
                <a:lnTo>
                  <a:pt x="2796316" y="5218113"/>
                </a:lnTo>
                <a:lnTo>
                  <a:pt x="2780441" y="5259388"/>
                </a:lnTo>
                <a:lnTo>
                  <a:pt x="2766153" y="5305425"/>
                </a:lnTo>
                <a:lnTo>
                  <a:pt x="2755041" y="5357813"/>
                </a:lnTo>
                <a:lnTo>
                  <a:pt x="2747103" y="5418138"/>
                </a:lnTo>
                <a:lnTo>
                  <a:pt x="2745516" y="5486400"/>
                </a:lnTo>
                <a:lnTo>
                  <a:pt x="2747103" y="5554663"/>
                </a:lnTo>
                <a:lnTo>
                  <a:pt x="2755041" y="5614988"/>
                </a:lnTo>
                <a:lnTo>
                  <a:pt x="2766153" y="5667375"/>
                </a:lnTo>
                <a:lnTo>
                  <a:pt x="2780441" y="5713413"/>
                </a:lnTo>
                <a:lnTo>
                  <a:pt x="2796316" y="5754688"/>
                </a:lnTo>
                <a:lnTo>
                  <a:pt x="2815366" y="5791200"/>
                </a:lnTo>
                <a:lnTo>
                  <a:pt x="2834416" y="5829300"/>
                </a:lnTo>
                <a:lnTo>
                  <a:pt x="2853466" y="5867400"/>
                </a:lnTo>
                <a:lnTo>
                  <a:pt x="2869341" y="5903913"/>
                </a:lnTo>
                <a:lnTo>
                  <a:pt x="2885216" y="5945188"/>
                </a:lnTo>
                <a:lnTo>
                  <a:pt x="2901091" y="5991225"/>
                </a:lnTo>
                <a:lnTo>
                  <a:pt x="2912203" y="6043613"/>
                </a:lnTo>
                <a:lnTo>
                  <a:pt x="2918553" y="6103938"/>
                </a:lnTo>
                <a:lnTo>
                  <a:pt x="2921728" y="6172200"/>
                </a:lnTo>
                <a:lnTo>
                  <a:pt x="2918553" y="6240463"/>
                </a:lnTo>
                <a:lnTo>
                  <a:pt x="2912203" y="6300788"/>
                </a:lnTo>
                <a:lnTo>
                  <a:pt x="2901091" y="6353175"/>
                </a:lnTo>
                <a:lnTo>
                  <a:pt x="2885216" y="6399213"/>
                </a:lnTo>
                <a:lnTo>
                  <a:pt x="2869341" y="6440488"/>
                </a:lnTo>
                <a:lnTo>
                  <a:pt x="2853466" y="6477000"/>
                </a:lnTo>
                <a:lnTo>
                  <a:pt x="2834416" y="6515100"/>
                </a:lnTo>
                <a:lnTo>
                  <a:pt x="2815366" y="6553200"/>
                </a:lnTo>
                <a:lnTo>
                  <a:pt x="2796316" y="6589713"/>
                </a:lnTo>
                <a:lnTo>
                  <a:pt x="2780441" y="6630988"/>
                </a:lnTo>
                <a:lnTo>
                  <a:pt x="2766153" y="6677025"/>
                </a:lnTo>
                <a:lnTo>
                  <a:pt x="2755041" y="6729413"/>
                </a:lnTo>
                <a:lnTo>
                  <a:pt x="2747103" y="6789738"/>
                </a:lnTo>
                <a:lnTo>
                  <a:pt x="2745516" y="6858000"/>
                </a:lnTo>
                <a:lnTo>
                  <a:pt x="2202677" y="6858000"/>
                </a:lnTo>
                <a:lnTo>
                  <a:pt x="203590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C467EAEF-38A1-4DBE-A2A7-C4288EC2564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xmlns="" id="{1D488CCC-6D02-44CA-9A69-961D79E6F7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5749" y="833377"/>
            <a:ext cx="8539727" cy="5360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644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8A25BF79-9ED2-4290-8C48-1AB107B674E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8A549F5-BF47-4351-BA22-B5991998447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>
            <a:off x="-1" y="0"/>
            <a:ext cx="2921728" cy="6858000"/>
          </a:xfrm>
          <a:custGeom>
            <a:avLst/>
            <a:gdLst>
              <a:gd name="connsiteX0" fmla="*/ 0 w 2921728"/>
              <a:gd name="connsiteY0" fmla="*/ 0 h 6858000"/>
              <a:gd name="connsiteX1" fmla="*/ 2035903 w 2921728"/>
              <a:gd name="connsiteY1" fmla="*/ 0 h 6858000"/>
              <a:gd name="connsiteX2" fmla="*/ 2202677 w 2921728"/>
              <a:gd name="connsiteY2" fmla="*/ 0 h 6858000"/>
              <a:gd name="connsiteX3" fmla="*/ 2745516 w 2921728"/>
              <a:gd name="connsiteY3" fmla="*/ 0 h 6858000"/>
              <a:gd name="connsiteX4" fmla="*/ 2747103 w 2921728"/>
              <a:gd name="connsiteY4" fmla="*/ 68263 h 6858000"/>
              <a:gd name="connsiteX5" fmla="*/ 2755041 w 2921728"/>
              <a:gd name="connsiteY5" fmla="*/ 128588 h 6858000"/>
              <a:gd name="connsiteX6" fmla="*/ 2766153 w 2921728"/>
              <a:gd name="connsiteY6" fmla="*/ 180975 h 6858000"/>
              <a:gd name="connsiteX7" fmla="*/ 2780441 w 2921728"/>
              <a:gd name="connsiteY7" fmla="*/ 227013 h 6858000"/>
              <a:gd name="connsiteX8" fmla="*/ 2796316 w 2921728"/>
              <a:gd name="connsiteY8" fmla="*/ 268288 h 6858000"/>
              <a:gd name="connsiteX9" fmla="*/ 2815366 w 2921728"/>
              <a:gd name="connsiteY9" fmla="*/ 304800 h 6858000"/>
              <a:gd name="connsiteX10" fmla="*/ 2834416 w 2921728"/>
              <a:gd name="connsiteY10" fmla="*/ 342900 h 6858000"/>
              <a:gd name="connsiteX11" fmla="*/ 2853466 w 2921728"/>
              <a:gd name="connsiteY11" fmla="*/ 381000 h 6858000"/>
              <a:gd name="connsiteX12" fmla="*/ 2869341 w 2921728"/>
              <a:gd name="connsiteY12" fmla="*/ 417513 h 6858000"/>
              <a:gd name="connsiteX13" fmla="*/ 2885216 w 2921728"/>
              <a:gd name="connsiteY13" fmla="*/ 458788 h 6858000"/>
              <a:gd name="connsiteX14" fmla="*/ 2901091 w 2921728"/>
              <a:gd name="connsiteY14" fmla="*/ 504825 h 6858000"/>
              <a:gd name="connsiteX15" fmla="*/ 2912203 w 2921728"/>
              <a:gd name="connsiteY15" fmla="*/ 557213 h 6858000"/>
              <a:gd name="connsiteX16" fmla="*/ 2918553 w 2921728"/>
              <a:gd name="connsiteY16" fmla="*/ 617538 h 6858000"/>
              <a:gd name="connsiteX17" fmla="*/ 2921728 w 2921728"/>
              <a:gd name="connsiteY17" fmla="*/ 685800 h 6858000"/>
              <a:gd name="connsiteX18" fmla="*/ 2918553 w 2921728"/>
              <a:gd name="connsiteY18" fmla="*/ 754063 h 6858000"/>
              <a:gd name="connsiteX19" fmla="*/ 2912203 w 2921728"/>
              <a:gd name="connsiteY19" fmla="*/ 814388 h 6858000"/>
              <a:gd name="connsiteX20" fmla="*/ 2901091 w 2921728"/>
              <a:gd name="connsiteY20" fmla="*/ 866775 h 6858000"/>
              <a:gd name="connsiteX21" fmla="*/ 2885216 w 2921728"/>
              <a:gd name="connsiteY21" fmla="*/ 912813 h 6858000"/>
              <a:gd name="connsiteX22" fmla="*/ 2869341 w 2921728"/>
              <a:gd name="connsiteY22" fmla="*/ 954088 h 6858000"/>
              <a:gd name="connsiteX23" fmla="*/ 2853466 w 2921728"/>
              <a:gd name="connsiteY23" fmla="*/ 990600 h 6858000"/>
              <a:gd name="connsiteX24" fmla="*/ 2834416 w 2921728"/>
              <a:gd name="connsiteY24" fmla="*/ 1028700 h 6858000"/>
              <a:gd name="connsiteX25" fmla="*/ 2815366 w 2921728"/>
              <a:gd name="connsiteY25" fmla="*/ 1066800 h 6858000"/>
              <a:gd name="connsiteX26" fmla="*/ 2796316 w 2921728"/>
              <a:gd name="connsiteY26" fmla="*/ 1103313 h 6858000"/>
              <a:gd name="connsiteX27" fmla="*/ 2780441 w 2921728"/>
              <a:gd name="connsiteY27" fmla="*/ 1144588 h 6858000"/>
              <a:gd name="connsiteX28" fmla="*/ 2766153 w 2921728"/>
              <a:gd name="connsiteY28" fmla="*/ 1190625 h 6858000"/>
              <a:gd name="connsiteX29" fmla="*/ 2755041 w 2921728"/>
              <a:gd name="connsiteY29" fmla="*/ 1243013 h 6858000"/>
              <a:gd name="connsiteX30" fmla="*/ 2747103 w 2921728"/>
              <a:gd name="connsiteY30" fmla="*/ 1303338 h 6858000"/>
              <a:gd name="connsiteX31" fmla="*/ 2745516 w 2921728"/>
              <a:gd name="connsiteY31" fmla="*/ 1371600 h 6858000"/>
              <a:gd name="connsiteX32" fmla="*/ 2747103 w 2921728"/>
              <a:gd name="connsiteY32" fmla="*/ 1439863 h 6858000"/>
              <a:gd name="connsiteX33" fmla="*/ 2755041 w 2921728"/>
              <a:gd name="connsiteY33" fmla="*/ 1500188 h 6858000"/>
              <a:gd name="connsiteX34" fmla="*/ 2766153 w 2921728"/>
              <a:gd name="connsiteY34" fmla="*/ 1552575 h 6858000"/>
              <a:gd name="connsiteX35" fmla="*/ 2780441 w 2921728"/>
              <a:gd name="connsiteY35" fmla="*/ 1598613 h 6858000"/>
              <a:gd name="connsiteX36" fmla="*/ 2796316 w 2921728"/>
              <a:gd name="connsiteY36" fmla="*/ 1639888 h 6858000"/>
              <a:gd name="connsiteX37" fmla="*/ 2815366 w 2921728"/>
              <a:gd name="connsiteY37" fmla="*/ 1676400 h 6858000"/>
              <a:gd name="connsiteX38" fmla="*/ 2834416 w 2921728"/>
              <a:gd name="connsiteY38" fmla="*/ 1714500 h 6858000"/>
              <a:gd name="connsiteX39" fmla="*/ 2853466 w 2921728"/>
              <a:gd name="connsiteY39" fmla="*/ 1752600 h 6858000"/>
              <a:gd name="connsiteX40" fmla="*/ 2869341 w 2921728"/>
              <a:gd name="connsiteY40" fmla="*/ 1789113 h 6858000"/>
              <a:gd name="connsiteX41" fmla="*/ 2885216 w 2921728"/>
              <a:gd name="connsiteY41" fmla="*/ 1830388 h 6858000"/>
              <a:gd name="connsiteX42" fmla="*/ 2901091 w 2921728"/>
              <a:gd name="connsiteY42" fmla="*/ 1876425 h 6858000"/>
              <a:gd name="connsiteX43" fmla="*/ 2912203 w 2921728"/>
              <a:gd name="connsiteY43" fmla="*/ 1928813 h 6858000"/>
              <a:gd name="connsiteX44" fmla="*/ 2918553 w 2921728"/>
              <a:gd name="connsiteY44" fmla="*/ 1989138 h 6858000"/>
              <a:gd name="connsiteX45" fmla="*/ 2921728 w 2921728"/>
              <a:gd name="connsiteY45" fmla="*/ 2057400 h 6858000"/>
              <a:gd name="connsiteX46" fmla="*/ 2918553 w 2921728"/>
              <a:gd name="connsiteY46" fmla="*/ 2125663 h 6858000"/>
              <a:gd name="connsiteX47" fmla="*/ 2912203 w 2921728"/>
              <a:gd name="connsiteY47" fmla="*/ 2185988 h 6858000"/>
              <a:gd name="connsiteX48" fmla="*/ 2901091 w 2921728"/>
              <a:gd name="connsiteY48" fmla="*/ 2238375 h 6858000"/>
              <a:gd name="connsiteX49" fmla="*/ 2885216 w 2921728"/>
              <a:gd name="connsiteY49" fmla="*/ 2284413 h 6858000"/>
              <a:gd name="connsiteX50" fmla="*/ 2869341 w 2921728"/>
              <a:gd name="connsiteY50" fmla="*/ 2325688 h 6858000"/>
              <a:gd name="connsiteX51" fmla="*/ 2853466 w 2921728"/>
              <a:gd name="connsiteY51" fmla="*/ 2362200 h 6858000"/>
              <a:gd name="connsiteX52" fmla="*/ 2834416 w 2921728"/>
              <a:gd name="connsiteY52" fmla="*/ 2400300 h 6858000"/>
              <a:gd name="connsiteX53" fmla="*/ 2815366 w 2921728"/>
              <a:gd name="connsiteY53" fmla="*/ 2438400 h 6858000"/>
              <a:gd name="connsiteX54" fmla="*/ 2796316 w 2921728"/>
              <a:gd name="connsiteY54" fmla="*/ 2474913 h 6858000"/>
              <a:gd name="connsiteX55" fmla="*/ 2780441 w 2921728"/>
              <a:gd name="connsiteY55" fmla="*/ 2516188 h 6858000"/>
              <a:gd name="connsiteX56" fmla="*/ 2766153 w 2921728"/>
              <a:gd name="connsiteY56" fmla="*/ 2562225 h 6858000"/>
              <a:gd name="connsiteX57" fmla="*/ 2755041 w 2921728"/>
              <a:gd name="connsiteY57" fmla="*/ 2614613 h 6858000"/>
              <a:gd name="connsiteX58" fmla="*/ 2747103 w 2921728"/>
              <a:gd name="connsiteY58" fmla="*/ 2674938 h 6858000"/>
              <a:gd name="connsiteX59" fmla="*/ 2745516 w 2921728"/>
              <a:gd name="connsiteY59" fmla="*/ 2743200 h 6858000"/>
              <a:gd name="connsiteX60" fmla="*/ 2747103 w 2921728"/>
              <a:gd name="connsiteY60" fmla="*/ 2811463 h 6858000"/>
              <a:gd name="connsiteX61" fmla="*/ 2755041 w 2921728"/>
              <a:gd name="connsiteY61" fmla="*/ 2871788 h 6858000"/>
              <a:gd name="connsiteX62" fmla="*/ 2766153 w 2921728"/>
              <a:gd name="connsiteY62" fmla="*/ 2924175 h 6858000"/>
              <a:gd name="connsiteX63" fmla="*/ 2780441 w 2921728"/>
              <a:gd name="connsiteY63" fmla="*/ 2970213 h 6858000"/>
              <a:gd name="connsiteX64" fmla="*/ 2796316 w 2921728"/>
              <a:gd name="connsiteY64" fmla="*/ 3011488 h 6858000"/>
              <a:gd name="connsiteX65" fmla="*/ 2815366 w 2921728"/>
              <a:gd name="connsiteY65" fmla="*/ 3048000 h 6858000"/>
              <a:gd name="connsiteX66" fmla="*/ 2834416 w 2921728"/>
              <a:gd name="connsiteY66" fmla="*/ 3086100 h 6858000"/>
              <a:gd name="connsiteX67" fmla="*/ 2853466 w 2921728"/>
              <a:gd name="connsiteY67" fmla="*/ 3124200 h 6858000"/>
              <a:gd name="connsiteX68" fmla="*/ 2869341 w 2921728"/>
              <a:gd name="connsiteY68" fmla="*/ 3160713 h 6858000"/>
              <a:gd name="connsiteX69" fmla="*/ 2885216 w 2921728"/>
              <a:gd name="connsiteY69" fmla="*/ 3201988 h 6858000"/>
              <a:gd name="connsiteX70" fmla="*/ 2901091 w 2921728"/>
              <a:gd name="connsiteY70" fmla="*/ 3248025 h 6858000"/>
              <a:gd name="connsiteX71" fmla="*/ 2912203 w 2921728"/>
              <a:gd name="connsiteY71" fmla="*/ 3300413 h 6858000"/>
              <a:gd name="connsiteX72" fmla="*/ 2918553 w 2921728"/>
              <a:gd name="connsiteY72" fmla="*/ 3360738 h 6858000"/>
              <a:gd name="connsiteX73" fmla="*/ 2921728 w 2921728"/>
              <a:gd name="connsiteY73" fmla="*/ 3427413 h 6858000"/>
              <a:gd name="connsiteX74" fmla="*/ 2918553 w 2921728"/>
              <a:gd name="connsiteY74" fmla="*/ 3497263 h 6858000"/>
              <a:gd name="connsiteX75" fmla="*/ 2912203 w 2921728"/>
              <a:gd name="connsiteY75" fmla="*/ 3557588 h 6858000"/>
              <a:gd name="connsiteX76" fmla="*/ 2901091 w 2921728"/>
              <a:gd name="connsiteY76" fmla="*/ 3609975 h 6858000"/>
              <a:gd name="connsiteX77" fmla="*/ 2885216 w 2921728"/>
              <a:gd name="connsiteY77" fmla="*/ 3656013 h 6858000"/>
              <a:gd name="connsiteX78" fmla="*/ 2869341 w 2921728"/>
              <a:gd name="connsiteY78" fmla="*/ 3697288 h 6858000"/>
              <a:gd name="connsiteX79" fmla="*/ 2853466 w 2921728"/>
              <a:gd name="connsiteY79" fmla="*/ 3733800 h 6858000"/>
              <a:gd name="connsiteX80" fmla="*/ 2834416 w 2921728"/>
              <a:gd name="connsiteY80" fmla="*/ 3771900 h 6858000"/>
              <a:gd name="connsiteX81" fmla="*/ 2815366 w 2921728"/>
              <a:gd name="connsiteY81" fmla="*/ 3810000 h 6858000"/>
              <a:gd name="connsiteX82" fmla="*/ 2796316 w 2921728"/>
              <a:gd name="connsiteY82" fmla="*/ 3846513 h 6858000"/>
              <a:gd name="connsiteX83" fmla="*/ 2780441 w 2921728"/>
              <a:gd name="connsiteY83" fmla="*/ 3887788 h 6858000"/>
              <a:gd name="connsiteX84" fmla="*/ 2766153 w 2921728"/>
              <a:gd name="connsiteY84" fmla="*/ 3933825 h 6858000"/>
              <a:gd name="connsiteX85" fmla="*/ 2755041 w 2921728"/>
              <a:gd name="connsiteY85" fmla="*/ 3986213 h 6858000"/>
              <a:gd name="connsiteX86" fmla="*/ 2747103 w 2921728"/>
              <a:gd name="connsiteY86" fmla="*/ 4046538 h 6858000"/>
              <a:gd name="connsiteX87" fmla="*/ 2745516 w 2921728"/>
              <a:gd name="connsiteY87" fmla="*/ 4114800 h 6858000"/>
              <a:gd name="connsiteX88" fmla="*/ 2747103 w 2921728"/>
              <a:gd name="connsiteY88" fmla="*/ 4183063 h 6858000"/>
              <a:gd name="connsiteX89" fmla="*/ 2755041 w 2921728"/>
              <a:gd name="connsiteY89" fmla="*/ 4243388 h 6858000"/>
              <a:gd name="connsiteX90" fmla="*/ 2766153 w 2921728"/>
              <a:gd name="connsiteY90" fmla="*/ 4295775 h 6858000"/>
              <a:gd name="connsiteX91" fmla="*/ 2780441 w 2921728"/>
              <a:gd name="connsiteY91" fmla="*/ 4341813 h 6858000"/>
              <a:gd name="connsiteX92" fmla="*/ 2796316 w 2921728"/>
              <a:gd name="connsiteY92" fmla="*/ 4383088 h 6858000"/>
              <a:gd name="connsiteX93" fmla="*/ 2815366 w 2921728"/>
              <a:gd name="connsiteY93" fmla="*/ 4419600 h 6858000"/>
              <a:gd name="connsiteX94" fmla="*/ 2853466 w 2921728"/>
              <a:gd name="connsiteY94" fmla="*/ 4495800 h 6858000"/>
              <a:gd name="connsiteX95" fmla="*/ 2869341 w 2921728"/>
              <a:gd name="connsiteY95" fmla="*/ 4532313 h 6858000"/>
              <a:gd name="connsiteX96" fmla="*/ 2885216 w 2921728"/>
              <a:gd name="connsiteY96" fmla="*/ 4573588 h 6858000"/>
              <a:gd name="connsiteX97" fmla="*/ 2901091 w 2921728"/>
              <a:gd name="connsiteY97" fmla="*/ 4619625 h 6858000"/>
              <a:gd name="connsiteX98" fmla="*/ 2912203 w 2921728"/>
              <a:gd name="connsiteY98" fmla="*/ 4672013 h 6858000"/>
              <a:gd name="connsiteX99" fmla="*/ 2918553 w 2921728"/>
              <a:gd name="connsiteY99" fmla="*/ 4732338 h 6858000"/>
              <a:gd name="connsiteX100" fmla="*/ 2921728 w 2921728"/>
              <a:gd name="connsiteY100" fmla="*/ 4800600 h 6858000"/>
              <a:gd name="connsiteX101" fmla="*/ 2918553 w 2921728"/>
              <a:gd name="connsiteY101" fmla="*/ 4868863 h 6858000"/>
              <a:gd name="connsiteX102" fmla="*/ 2912203 w 2921728"/>
              <a:gd name="connsiteY102" fmla="*/ 4929188 h 6858000"/>
              <a:gd name="connsiteX103" fmla="*/ 2901091 w 2921728"/>
              <a:gd name="connsiteY103" fmla="*/ 4981575 h 6858000"/>
              <a:gd name="connsiteX104" fmla="*/ 2885216 w 2921728"/>
              <a:gd name="connsiteY104" fmla="*/ 5027613 h 6858000"/>
              <a:gd name="connsiteX105" fmla="*/ 2869341 w 2921728"/>
              <a:gd name="connsiteY105" fmla="*/ 5068888 h 6858000"/>
              <a:gd name="connsiteX106" fmla="*/ 2853466 w 2921728"/>
              <a:gd name="connsiteY106" fmla="*/ 5105400 h 6858000"/>
              <a:gd name="connsiteX107" fmla="*/ 2834416 w 2921728"/>
              <a:gd name="connsiteY107" fmla="*/ 5143500 h 6858000"/>
              <a:gd name="connsiteX108" fmla="*/ 2815366 w 2921728"/>
              <a:gd name="connsiteY108" fmla="*/ 5181600 h 6858000"/>
              <a:gd name="connsiteX109" fmla="*/ 2796316 w 2921728"/>
              <a:gd name="connsiteY109" fmla="*/ 5218113 h 6858000"/>
              <a:gd name="connsiteX110" fmla="*/ 2780441 w 2921728"/>
              <a:gd name="connsiteY110" fmla="*/ 5259388 h 6858000"/>
              <a:gd name="connsiteX111" fmla="*/ 2766153 w 2921728"/>
              <a:gd name="connsiteY111" fmla="*/ 5305425 h 6858000"/>
              <a:gd name="connsiteX112" fmla="*/ 2755041 w 2921728"/>
              <a:gd name="connsiteY112" fmla="*/ 5357813 h 6858000"/>
              <a:gd name="connsiteX113" fmla="*/ 2747103 w 2921728"/>
              <a:gd name="connsiteY113" fmla="*/ 5418138 h 6858000"/>
              <a:gd name="connsiteX114" fmla="*/ 2745516 w 2921728"/>
              <a:gd name="connsiteY114" fmla="*/ 5486400 h 6858000"/>
              <a:gd name="connsiteX115" fmla="*/ 2747103 w 2921728"/>
              <a:gd name="connsiteY115" fmla="*/ 5554663 h 6858000"/>
              <a:gd name="connsiteX116" fmla="*/ 2755041 w 2921728"/>
              <a:gd name="connsiteY116" fmla="*/ 5614988 h 6858000"/>
              <a:gd name="connsiteX117" fmla="*/ 2766153 w 2921728"/>
              <a:gd name="connsiteY117" fmla="*/ 5667375 h 6858000"/>
              <a:gd name="connsiteX118" fmla="*/ 2780441 w 2921728"/>
              <a:gd name="connsiteY118" fmla="*/ 5713413 h 6858000"/>
              <a:gd name="connsiteX119" fmla="*/ 2796316 w 2921728"/>
              <a:gd name="connsiteY119" fmla="*/ 5754688 h 6858000"/>
              <a:gd name="connsiteX120" fmla="*/ 2815366 w 2921728"/>
              <a:gd name="connsiteY120" fmla="*/ 5791200 h 6858000"/>
              <a:gd name="connsiteX121" fmla="*/ 2834416 w 2921728"/>
              <a:gd name="connsiteY121" fmla="*/ 5829300 h 6858000"/>
              <a:gd name="connsiteX122" fmla="*/ 2853466 w 2921728"/>
              <a:gd name="connsiteY122" fmla="*/ 5867400 h 6858000"/>
              <a:gd name="connsiteX123" fmla="*/ 2869341 w 2921728"/>
              <a:gd name="connsiteY123" fmla="*/ 5903913 h 6858000"/>
              <a:gd name="connsiteX124" fmla="*/ 2885216 w 2921728"/>
              <a:gd name="connsiteY124" fmla="*/ 5945188 h 6858000"/>
              <a:gd name="connsiteX125" fmla="*/ 2901091 w 2921728"/>
              <a:gd name="connsiteY125" fmla="*/ 5991225 h 6858000"/>
              <a:gd name="connsiteX126" fmla="*/ 2912203 w 2921728"/>
              <a:gd name="connsiteY126" fmla="*/ 6043613 h 6858000"/>
              <a:gd name="connsiteX127" fmla="*/ 2918553 w 2921728"/>
              <a:gd name="connsiteY127" fmla="*/ 6103938 h 6858000"/>
              <a:gd name="connsiteX128" fmla="*/ 2921728 w 2921728"/>
              <a:gd name="connsiteY128" fmla="*/ 6172200 h 6858000"/>
              <a:gd name="connsiteX129" fmla="*/ 2918553 w 2921728"/>
              <a:gd name="connsiteY129" fmla="*/ 6240463 h 6858000"/>
              <a:gd name="connsiteX130" fmla="*/ 2912203 w 2921728"/>
              <a:gd name="connsiteY130" fmla="*/ 6300788 h 6858000"/>
              <a:gd name="connsiteX131" fmla="*/ 2901091 w 2921728"/>
              <a:gd name="connsiteY131" fmla="*/ 6353175 h 6858000"/>
              <a:gd name="connsiteX132" fmla="*/ 2885216 w 2921728"/>
              <a:gd name="connsiteY132" fmla="*/ 6399213 h 6858000"/>
              <a:gd name="connsiteX133" fmla="*/ 2869341 w 2921728"/>
              <a:gd name="connsiteY133" fmla="*/ 6440488 h 6858000"/>
              <a:gd name="connsiteX134" fmla="*/ 2853466 w 2921728"/>
              <a:gd name="connsiteY134" fmla="*/ 6477000 h 6858000"/>
              <a:gd name="connsiteX135" fmla="*/ 2834416 w 2921728"/>
              <a:gd name="connsiteY135" fmla="*/ 6515100 h 6858000"/>
              <a:gd name="connsiteX136" fmla="*/ 2815366 w 2921728"/>
              <a:gd name="connsiteY136" fmla="*/ 6553200 h 6858000"/>
              <a:gd name="connsiteX137" fmla="*/ 2796316 w 2921728"/>
              <a:gd name="connsiteY137" fmla="*/ 6589713 h 6858000"/>
              <a:gd name="connsiteX138" fmla="*/ 2780441 w 2921728"/>
              <a:gd name="connsiteY138" fmla="*/ 6630988 h 6858000"/>
              <a:gd name="connsiteX139" fmla="*/ 2766153 w 2921728"/>
              <a:gd name="connsiteY139" fmla="*/ 6677025 h 6858000"/>
              <a:gd name="connsiteX140" fmla="*/ 2755041 w 2921728"/>
              <a:gd name="connsiteY140" fmla="*/ 6729413 h 6858000"/>
              <a:gd name="connsiteX141" fmla="*/ 2747103 w 2921728"/>
              <a:gd name="connsiteY141" fmla="*/ 6789738 h 6858000"/>
              <a:gd name="connsiteX142" fmla="*/ 2745516 w 2921728"/>
              <a:gd name="connsiteY142" fmla="*/ 6858000 h 6858000"/>
              <a:gd name="connsiteX143" fmla="*/ 2202677 w 2921728"/>
              <a:gd name="connsiteY143" fmla="*/ 6858000 h 6858000"/>
              <a:gd name="connsiteX144" fmla="*/ 2035903 w 2921728"/>
              <a:gd name="connsiteY144" fmla="*/ 6858000 h 6858000"/>
              <a:gd name="connsiteX145" fmla="*/ 0 w 2921728"/>
              <a:gd name="connsiteY14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</a:cxnLst>
            <a:rect l="l" t="t" r="r" b="b"/>
            <a:pathLst>
              <a:path w="2921728" h="6858000">
                <a:moveTo>
                  <a:pt x="0" y="0"/>
                </a:moveTo>
                <a:lnTo>
                  <a:pt x="2035903" y="0"/>
                </a:lnTo>
                <a:lnTo>
                  <a:pt x="2202677" y="0"/>
                </a:lnTo>
                <a:lnTo>
                  <a:pt x="2745516" y="0"/>
                </a:lnTo>
                <a:lnTo>
                  <a:pt x="2747103" y="68263"/>
                </a:lnTo>
                <a:lnTo>
                  <a:pt x="2755041" y="128588"/>
                </a:lnTo>
                <a:lnTo>
                  <a:pt x="2766153" y="180975"/>
                </a:lnTo>
                <a:lnTo>
                  <a:pt x="2780441" y="227013"/>
                </a:lnTo>
                <a:lnTo>
                  <a:pt x="2796316" y="268288"/>
                </a:lnTo>
                <a:lnTo>
                  <a:pt x="2815366" y="304800"/>
                </a:lnTo>
                <a:lnTo>
                  <a:pt x="2834416" y="342900"/>
                </a:lnTo>
                <a:lnTo>
                  <a:pt x="2853466" y="381000"/>
                </a:lnTo>
                <a:lnTo>
                  <a:pt x="2869341" y="417513"/>
                </a:lnTo>
                <a:lnTo>
                  <a:pt x="2885216" y="458788"/>
                </a:lnTo>
                <a:lnTo>
                  <a:pt x="2901091" y="504825"/>
                </a:lnTo>
                <a:lnTo>
                  <a:pt x="2912203" y="557213"/>
                </a:lnTo>
                <a:lnTo>
                  <a:pt x="2918553" y="617538"/>
                </a:lnTo>
                <a:lnTo>
                  <a:pt x="2921728" y="685800"/>
                </a:lnTo>
                <a:lnTo>
                  <a:pt x="2918553" y="754063"/>
                </a:lnTo>
                <a:lnTo>
                  <a:pt x="2912203" y="814388"/>
                </a:lnTo>
                <a:lnTo>
                  <a:pt x="2901091" y="866775"/>
                </a:lnTo>
                <a:lnTo>
                  <a:pt x="2885216" y="912813"/>
                </a:lnTo>
                <a:lnTo>
                  <a:pt x="2869341" y="954088"/>
                </a:lnTo>
                <a:lnTo>
                  <a:pt x="2853466" y="990600"/>
                </a:lnTo>
                <a:lnTo>
                  <a:pt x="2834416" y="1028700"/>
                </a:lnTo>
                <a:lnTo>
                  <a:pt x="2815366" y="1066800"/>
                </a:lnTo>
                <a:lnTo>
                  <a:pt x="2796316" y="1103313"/>
                </a:lnTo>
                <a:lnTo>
                  <a:pt x="2780441" y="1144588"/>
                </a:lnTo>
                <a:lnTo>
                  <a:pt x="2766153" y="1190625"/>
                </a:lnTo>
                <a:lnTo>
                  <a:pt x="2755041" y="1243013"/>
                </a:lnTo>
                <a:lnTo>
                  <a:pt x="2747103" y="1303338"/>
                </a:lnTo>
                <a:lnTo>
                  <a:pt x="2745516" y="1371600"/>
                </a:lnTo>
                <a:lnTo>
                  <a:pt x="2747103" y="1439863"/>
                </a:lnTo>
                <a:lnTo>
                  <a:pt x="2755041" y="1500188"/>
                </a:lnTo>
                <a:lnTo>
                  <a:pt x="2766153" y="1552575"/>
                </a:lnTo>
                <a:lnTo>
                  <a:pt x="2780441" y="1598613"/>
                </a:lnTo>
                <a:lnTo>
                  <a:pt x="2796316" y="1639888"/>
                </a:lnTo>
                <a:lnTo>
                  <a:pt x="2815366" y="1676400"/>
                </a:lnTo>
                <a:lnTo>
                  <a:pt x="2834416" y="1714500"/>
                </a:lnTo>
                <a:lnTo>
                  <a:pt x="2853466" y="1752600"/>
                </a:lnTo>
                <a:lnTo>
                  <a:pt x="2869341" y="1789113"/>
                </a:lnTo>
                <a:lnTo>
                  <a:pt x="2885216" y="1830388"/>
                </a:lnTo>
                <a:lnTo>
                  <a:pt x="2901091" y="1876425"/>
                </a:lnTo>
                <a:lnTo>
                  <a:pt x="2912203" y="1928813"/>
                </a:lnTo>
                <a:lnTo>
                  <a:pt x="2918553" y="1989138"/>
                </a:lnTo>
                <a:lnTo>
                  <a:pt x="2921728" y="2057400"/>
                </a:lnTo>
                <a:lnTo>
                  <a:pt x="2918553" y="2125663"/>
                </a:lnTo>
                <a:lnTo>
                  <a:pt x="2912203" y="2185988"/>
                </a:lnTo>
                <a:lnTo>
                  <a:pt x="2901091" y="2238375"/>
                </a:lnTo>
                <a:lnTo>
                  <a:pt x="2885216" y="2284413"/>
                </a:lnTo>
                <a:lnTo>
                  <a:pt x="2869341" y="2325688"/>
                </a:lnTo>
                <a:lnTo>
                  <a:pt x="2853466" y="2362200"/>
                </a:lnTo>
                <a:lnTo>
                  <a:pt x="2834416" y="2400300"/>
                </a:lnTo>
                <a:lnTo>
                  <a:pt x="2815366" y="2438400"/>
                </a:lnTo>
                <a:lnTo>
                  <a:pt x="2796316" y="2474913"/>
                </a:lnTo>
                <a:lnTo>
                  <a:pt x="2780441" y="2516188"/>
                </a:lnTo>
                <a:lnTo>
                  <a:pt x="2766153" y="2562225"/>
                </a:lnTo>
                <a:lnTo>
                  <a:pt x="2755041" y="2614613"/>
                </a:lnTo>
                <a:lnTo>
                  <a:pt x="2747103" y="2674938"/>
                </a:lnTo>
                <a:lnTo>
                  <a:pt x="2745516" y="2743200"/>
                </a:lnTo>
                <a:lnTo>
                  <a:pt x="2747103" y="2811463"/>
                </a:lnTo>
                <a:lnTo>
                  <a:pt x="2755041" y="2871788"/>
                </a:lnTo>
                <a:lnTo>
                  <a:pt x="2766153" y="2924175"/>
                </a:lnTo>
                <a:lnTo>
                  <a:pt x="2780441" y="2970213"/>
                </a:lnTo>
                <a:lnTo>
                  <a:pt x="2796316" y="3011488"/>
                </a:lnTo>
                <a:lnTo>
                  <a:pt x="2815366" y="3048000"/>
                </a:lnTo>
                <a:lnTo>
                  <a:pt x="2834416" y="3086100"/>
                </a:lnTo>
                <a:lnTo>
                  <a:pt x="2853466" y="3124200"/>
                </a:lnTo>
                <a:lnTo>
                  <a:pt x="2869341" y="3160713"/>
                </a:lnTo>
                <a:lnTo>
                  <a:pt x="2885216" y="3201988"/>
                </a:lnTo>
                <a:lnTo>
                  <a:pt x="2901091" y="3248025"/>
                </a:lnTo>
                <a:lnTo>
                  <a:pt x="2912203" y="3300413"/>
                </a:lnTo>
                <a:lnTo>
                  <a:pt x="2918553" y="3360738"/>
                </a:lnTo>
                <a:lnTo>
                  <a:pt x="2921728" y="3427413"/>
                </a:lnTo>
                <a:lnTo>
                  <a:pt x="2918553" y="3497263"/>
                </a:lnTo>
                <a:lnTo>
                  <a:pt x="2912203" y="3557588"/>
                </a:lnTo>
                <a:lnTo>
                  <a:pt x="2901091" y="3609975"/>
                </a:lnTo>
                <a:lnTo>
                  <a:pt x="2885216" y="3656013"/>
                </a:lnTo>
                <a:lnTo>
                  <a:pt x="2869341" y="3697288"/>
                </a:lnTo>
                <a:lnTo>
                  <a:pt x="2853466" y="3733800"/>
                </a:lnTo>
                <a:lnTo>
                  <a:pt x="2834416" y="3771900"/>
                </a:lnTo>
                <a:lnTo>
                  <a:pt x="2815366" y="3810000"/>
                </a:lnTo>
                <a:lnTo>
                  <a:pt x="2796316" y="3846513"/>
                </a:lnTo>
                <a:lnTo>
                  <a:pt x="2780441" y="3887788"/>
                </a:lnTo>
                <a:lnTo>
                  <a:pt x="2766153" y="3933825"/>
                </a:lnTo>
                <a:lnTo>
                  <a:pt x="2755041" y="3986213"/>
                </a:lnTo>
                <a:lnTo>
                  <a:pt x="2747103" y="4046538"/>
                </a:lnTo>
                <a:lnTo>
                  <a:pt x="2745516" y="4114800"/>
                </a:lnTo>
                <a:lnTo>
                  <a:pt x="2747103" y="4183063"/>
                </a:lnTo>
                <a:lnTo>
                  <a:pt x="2755041" y="4243388"/>
                </a:lnTo>
                <a:lnTo>
                  <a:pt x="2766153" y="4295775"/>
                </a:lnTo>
                <a:lnTo>
                  <a:pt x="2780441" y="4341813"/>
                </a:lnTo>
                <a:lnTo>
                  <a:pt x="2796316" y="4383088"/>
                </a:lnTo>
                <a:lnTo>
                  <a:pt x="2815366" y="4419600"/>
                </a:lnTo>
                <a:lnTo>
                  <a:pt x="2853466" y="4495800"/>
                </a:lnTo>
                <a:lnTo>
                  <a:pt x="2869341" y="4532313"/>
                </a:lnTo>
                <a:lnTo>
                  <a:pt x="2885216" y="4573588"/>
                </a:lnTo>
                <a:lnTo>
                  <a:pt x="2901091" y="4619625"/>
                </a:lnTo>
                <a:lnTo>
                  <a:pt x="2912203" y="4672013"/>
                </a:lnTo>
                <a:lnTo>
                  <a:pt x="2918553" y="4732338"/>
                </a:lnTo>
                <a:lnTo>
                  <a:pt x="2921728" y="4800600"/>
                </a:lnTo>
                <a:lnTo>
                  <a:pt x="2918553" y="4868863"/>
                </a:lnTo>
                <a:lnTo>
                  <a:pt x="2912203" y="4929188"/>
                </a:lnTo>
                <a:lnTo>
                  <a:pt x="2901091" y="4981575"/>
                </a:lnTo>
                <a:lnTo>
                  <a:pt x="2885216" y="5027613"/>
                </a:lnTo>
                <a:lnTo>
                  <a:pt x="2869341" y="5068888"/>
                </a:lnTo>
                <a:lnTo>
                  <a:pt x="2853466" y="5105400"/>
                </a:lnTo>
                <a:lnTo>
                  <a:pt x="2834416" y="5143500"/>
                </a:lnTo>
                <a:lnTo>
                  <a:pt x="2815366" y="5181600"/>
                </a:lnTo>
                <a:lnTo>
                  <a:pt x="2796316" y="5218113"/>
                </a:lnTo>
                <a:lnTo>
                  <a:pt x="2780441" y="5259388"/>
                </a:lnTo>
                <a:lnTo>
                  <a:pt x="2766153" y="5305425"/>
                </a:lnTo>
                <a:lnTo>
                  <a:pt x="2755041" y="5357813"/>
                </a:lnTo>
                <a:lnTo>
                  <a:pt x="2747103" y="5418138"/>
                </a:lnTo>
                <a:lnTo>
                  <a:pt x="2745516" y="5486400"/>
                </a:lnTo>
                <a:lnTo>
                  <a:pt x="2747103" y="5554663"/>
                </a:lnTo>
                <a:lnTo>
                  <a:pt x="2755041" y="5614988"/>
                </a:lnTo>
                <a:lnTo>
                  <a:pt x="2766153" y="5667375"/>
                </a:lnTo>
                <a:lnTo>
                  <a:pt x="2780441" y="5713413"/>
                </a:lnTo>
                <a:lnTo>
                  <a:pt x="2796316" y="5754688"/>
                </a:lnTo>
                <a:lnTo>
                  <a:pt x="2815366" y="5791200"/>
                </a:lnTo>
                <a:lnTo>
                  <a:pt x="2834416" y="5829300"/>
                </a:lnTo>
                <a:lnTo>
                  <a:pt x="2853466" y="5867400"/>
                </a:lnTo>
                <a:lnTo>
                  <a:pt x="2869341" y="5903913"/>
                </a:lnTo>
                <a:lnTo>
                  <a:pt x="2885216" y="5945188"/>
                </a:lnTo>
                <a:lnTo>
                  <a:pt x="2901091" y="5991225"/>
                </a:lnTo>
                <a:lnTo>
                  <a:pt x="2912203" y="6043613"/>
                </a:lnTo>
                <a:lnTo>
                  <a:pt x="2918553" y="6103938"/>
                </a:lnTo>
                <a:lnTo>
                  <a:pt x="2921728" y="6172200"/>
                </a:lnTo>
                <a:lnTo>
                  <a:pt x="2918553" y="6240463"/>
                </a:lnTo>
                <a:lnTo>
                  <a:pt x="2912203" y="6300788"/>
                </a:lnTo>
                <a:lnTo>
                  <a:pt x="2901091" y="6353175"/>
                </a:lnTo>
                <a:lnTo>
                  <a:pt x="2885216" y="6399213"/>
                </a:lnTo>
                <a:lnTo>
                  <a:pt x="2869341" y="6440488"/>
                </a:lnTo>
                <a:lnTo>
                  <a:pt x="2853466" y="6477000"/>
                </a:lnTo>
                <a:lnTo>
                  <a:pt x="2834416" y="6515100"/>
                </a:lnTo>
                <a:lnTo>
                  <a:pt x="2815366" y="6553200"/>
                </a:lnTo>
                <a:lnTo>
                  <a:pt x="2796316" y="6589713"/>
                </a:lnTo>
                <a:lnTo>
                  <a:pt x="2780441" y="6630988"/>
                </a:lnTo>
                <a:lnTo>
                  <a:pt x="2766153" y="6677025"/>
                </a:lnTo>
                <a:lnTo>
                  <a:pt x="2755041" y="6729413"/>
                </a:lnTo>
                <a:lnTo>
                  <a:pt x="2747103" y="6789738"/>
                </a:lnTo>
                <a:lnTo>
                  <a:pt x="2745516" y="6858000"/>
                </a:lnTo>
                <a:lnTo>
                  <a:pt x="2202677" y="6858000"/>
                </a:lnTo>
                <a:lnTo>
                  <a:pt x="203590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C467EAEF-38A1-4DBE-A2A7-C4288EC2564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xmlns="" id="{E6727CEA-BB6D-45DF-AC18-6919EAACEC3D}"/>
              </a:ext>
            </a:extLst>
          </p:cNvPr>
          <p:cNvSpPr txBox="1">
            <a:spLocks/>
          </p:cNvSpPr>
          <p:nvPr/>
        </p:nvSpPr>
        <p:spPr>
          <a:xfrm>
            <a:off x="3136605" y="889591"/>
            <a:ext cx="7996238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0000" kern="1200" cap="all" spc="8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pt-BR" altLang="pt-BR"/>
              <a:t>Exercícios</a:t>
            </a:r>
            <a:endParaRPr lang="pt-BR" altLang="pt-BR" dirty="0"/>
          </a:p>
        </p:txBody>
      </p:sp>
      <p:sp>
        <p:nvSpPr>
          <p:cNvPr id="9" name="Retângulo 8"/>
          <p:cNvSpPr>
            <a:spLocks noChangeArrowheads="1"/>
          </p:cNvSpPr>
          <p:nvPr/>
        </p:nvSpPr>
        <p:spPr bwMode="auto">
          <a:xfrm>
            <a:off x="2921727" y="1916113"/>
            <a:ext cx="7696200" cy="304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ill Sans MT" pitchFamily="34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ill Sans MT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ill Sans MT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ill Sans MT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ill Sans MT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Gill Sans MT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Gill Sans MT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Gill Sans MT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Gill Sans MT" pitchFamily="34" charset="0"/>
                <a:ea typeface="+mn-ea"/>
                <a:cs typeface="+mn-cs"/>
              </a:defRPr>
            </a:lvl9pPr>
          </a:lstStyle>
          <a:p>
            <a:pPr eaLnBrk="1" hangingPunct="1">
              <a:buClr>
                <a:srgbClr val="000000"/>
              </a:buClr>
              <a:buFont typeface="Times New Roman" pitchFamily="18" charset="0"/>
              <a:buNone/>
            </a:pPr>
            <a:r>
              <a:rPr lang="pt-BR" altLang="pt-BR" sz="2400">
                <a:latin typeface="Tahoma" pitchFamily="34" charset="0"/>
                <a:cs typeface="Tahoma" pitchFamily="34" charset="0"/>
              </a:rPr>
              <a:t>8) Escrever um algoritmo para ler nome e a sigla do estado de nascimento de uma pessoa e verificar a classificação:</a:t>
            </a:r>
          </a:p>
          <a:p>
            <a:pPr eaLnBrk="1" hangingPunct="1">
              <a:buClr>
                <a:srgbClr val="000000"/>
              </a:buClr>
              <a:buFont typeface="Times New Roman" pitchFamily="18" charset="0"/>
              <a:buNone/>
            </a:pPr>
            <a:endParaRPr lang="pt-BR" altLang="pt-BR" sz="2400">
              <a:latin typeface="Tahoma" pitchFamily="34" charset="0"/>
              <a:cs typeface="Tahoma" pitchFamily="34" charset="0"/>
            </a:endParaRPr>
          </a:p>
          <a:p>
            <a:pPr eaLnBrk="1" hangingPunct="1">
              <a:buClr>
                <a:srgbClr val="000000"/>
              </a:buClr>
              <a:buFont typeface="Times New Roman" pitchFamily="18" charset="0"/>
              <a:buNone/>
            </a:pPr>
            <a:r>
              <a:rPr lang="pt-BR" altLang="pt-BR" sz="2400" b="1">
                <a:latin typeface="Tahoma" pitchFamily="34" charset="0"/>
                <a:cs typeface="Tahoma" pitchFamily="34" charset="0"/>
              </a:rPr>
              <a:t>Sigla			Classificação</a:t>
            </a:r>
          </a:p>
          <a:p>
            <a:pPr eaLnBrk="1" hangingPunct="1">
              <a:buClr>
                <a:srgbClr val="000000"/>
              </a:buClr>
              <a:buFont typeface="Times New Roman" pitchFamily="18" charset="0"/>
              <a:buNone/>
            </a:pPr>
            <a:r>
              <a:rPr lang="pt-BR" altLang="pt-BR" sz="2400">
                <a:latin typeface="Tahoma" pitchFamily="34" charset="0"/>
                <a:cs typeface="Tahoma" pitchFamily="34" charset="0"/>
              </a:rPr>
              <a:t>RS				Rio Grande do Sul</a:t>
            </a:r>
          </a:p>
          <a:p>
            <a:pPr eaLnBrk="1" hangingPunct="1">
              <a:buClr>
                <a:srgbClr val="000000"/>
              </a:buClr>
              <a:buFont typeface="Times New Roman" pitchFamily="18" charset="0"/>
              <a:buNone/>
            </a:pPr>
            <a:r>
              <a:rPr lang="pt-BR" altLang="pt-BR" sz="2400">
                <a:latin typeface="Tahoma" pitchFamily="34" charset="0"/>
                <a:cs typeface="Tahoma" pitchFamily="34" charset="0"/>
              </a:rPr>
              <a:t>SC				Santa Catarina </a:t>
            </a:r>
          </a:p>
          <a:p>
            <a:pPr eaLnBrk="1" hangingPunct="1">
              <a:buClr>
                <a:srgbClr val="000000"/>
              </a:buClr>
              <a:buFont typeface="Times New Roman" pitchFamily="18" charset="0"/>
              <a:buNone/>
            </a:pPr>
            <a:r>
              <a:rPr lang="pt-BR" altLang="pt-BR" sz="2400">
                <a:latin typeface="Tahoma" pitchFamily="34" charset="0"/>
                <a:cs typeface="Tahoma" pitchFamily="34" charset="0"/>
              </a:rPr>
              <a:t>PR				Paraná</a:t>
            </a:r>
          </a:p>
        </p:txBody>
      </p:sp>
    </p:spTree>
    <p:extLst>
      <p:ext uri="{BB962C8B-B14F-4D97-AF65-F5344CB8AC3E}">
        <p14:creationId xmlns:p14="http://schemas.microsoft.com/office/powerpoint/2010/main" val="2652147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8A25BF79-9ED2-4290-8C48-1AB107B674E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8A549F5-BF47-4351-BA22-B5991998447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>
            <a:off x="-1" y="0"/>
            <a:ext cx="2921728" cy="6858000"/>
          </a:xfrm>
          <a:custGeom>
            <a:avLst/>
            <a:gdLst>
              <a:gd name="connsiteX0" fmla="*/ 0 w 2921728"/>
              <a:gd name="connsiteY0" fmla="*/ 0 h 6858000"/>
              <a:gd name="connsiteX1" fmla="*/ 2035903 w 2921728"/>
              <a:gd name="connsiteY1" fmla="*/ 0 h 6858000"/>
              <a:gd name="connsiteX2" fmla="*/ 2202677 w 2921728"/>
              <a:gd name="connsiteY2" fmla="*/ 0 h 6858000"/>
              <a:gd name="connsiteX3" fmla="*/ 2745516 w 2921728"/>
              <a:gd name="connsiteY3" fmla="*/ 0 h 6858000"/>
              <a:gd name="connsiteX4" fmla="*/ 2747103 w 2921728"/>
              <a:gd name="connsiteY4" fmla="*/ 68263 h 6858000"/>
              <a:gd name="connsiteX5" fmla="*/ 2755041 w 2921728"/>
              <a:gd name="connsiteY5" fmla="*/ 128588 h 6858000"/>
              <a:gd name="connsiteX6" fmla="*/ 2766153 w 2921728"/>
              <a:gd name="connsiteY6" fmla="*/ 180975 h 6858000"/>
              <a:gd name="connsiteX7" fmla="*/ 2780441 w 2921728"/>
              <a:gd name="connsiteY7" fmla="*/ 227013 h 6858000"/>
              <a:gd name="connsiteX8" fmla="*/ 2796316 w 2921728"/>
              <a:gd name="connsiteY8" fmla="*/ 268288 h 6858000"/>
              <a:gd name="connsiteX9" fmla="*/ 2815366 w 2921728"/>
              <a:gd name="connsiteY9" fmla="*/ 304800 h 6858000"/>
              <a:gd name="connsiteX10" fmla="*/ 2834416 w 2921728"/>
              <a:gd name="connsiteY10" fmla="*/ 342900 h 6858000"/>
              <a:gd name="connsiteX11" fmla="*/ 2853466 w 2921728"/>
              <a:gd name="connsiteY11" fmla="*/ 381000 h 6858000"/>
              <a:gd name="connsiteX12" fmla="*/ 2869341 w 2921728"/>
              <a:gd name="connsiteY12" fmla="*/ 417513 h 6858000"/>
              <a:gd name="connsiteX13" fmla="*/ 2885216 w 2921728"/>
              <a:gd name="connsiteY13" fmla="*/ 458788 h 6858000"/>
              <a:gd name="connsiteX14" fmla="*/ 2901091 w 2921728"/>
              <a:gd name="connsiteY14" fmla="*/ 504825 h 6858000"/>
              <a:gd name="connsiteX15" fmla="*/ 2912203 w 2921728"/>
              <a:gd name="connsiteY15" fmla="*/ 557213 h 6858000"/>
              <a:gd name="connsiteX16" fmla="*/ 2918553 w 2921728"/>
              <a:gd name="connsiteY16" fmla="*/ 617538 h 6858000"/>
              <a:gd name="connsiteX17" fmla="*/ 2921728 w 2921728"/>
              <a:gd name="connsiteY17" fmla="*/ 685800 h 6858000"/>
              <a:gd name="connsiteX18" fmla="*/ 2918553 w 2921728"/>
              <a:gd name="connsiteY18" fmla="*/ 754063 h 6858000"/>
              <a:gd name="connsiteX19" fmla="*/ 2912203 w 2921728"/>
              <a:gd name="connsiteY19" fmla="*/ 814388 h 6858000"/>
              <a:gd name="connsiteX20" fmla="*/ 2901091 w 2921728"/>
              <a:gd name="connsiteY20" fmla="*/ 866775 h 6858000"/>
              <a:gd name="connsiteX21" fmla="*/ 2885216 w 2921728"/>
              <a:gd name="connsiteY21" fmla="*/ 912813 h 6858000"/>
              <a:gd name="connsiteX22" fmla="*/ 2869341 w 2921728"/>
              <a:gd name="connsiteY22" fmla="*/ 954088 h 6858000"/>
              <a:gd name="connsiteX23" fmla="*/ 2853466 w 2921728"/>
              <a:gd name="connsiteY23" fmla="*/ 990600 h 6858000"/>
              <a:gd name="connsiteX24" fmla="*/ 2834416 w 2921728"/>
              <a:gd name="connsiteY24" fmla="*/ 1028700 h 6858000"/>
              <a:gd name="connsiteX25" fmla="*/ 2815366 w 2921728"/>
              <a:gd name="connsiteY25" fmla="*/ 1066800 h 6858000"/>
              <a:gd name="connsiteX26" fmla="*/ 2796316 w 2921728"/>
              <a:gd name="connsiteY26" fmla="*/ 1103313 h 6858000"/>
              <a:gd name="connsiteX27" fmla="*/ 2780441 w 2921728"/>
              <a:gd name="connsiteY27" fmla="*/ 1144588 h 6858000"/>
              <a:gd name="connsiteX28" fmla="*/ 2766153 w 2921728"/>
              <a:gd name="connsiteY28" fmla="*/ 1190625 h 6858000"/>
              <a:gd name="connsiteX29" fmla="*/ 2755041 w 2921728"/>
              <a:gd name="connsiteY29" fmla="*/ 1243013 h 6858000"/>
              <a:gd name="connsiteX30" fmla="*/ 2747103 w 2921728"/>
              <a:gd name="connsiteY30" fmla="*/ 1303338 h 6858000"/>
              <a:gd name="connsiteX31" fmla="*/ 2745516 w 2921728"/>
              <a:gd name="connsiteY31" fmla="*/ 1371600 h 6858000"/>
              <a:gd name="connsiteX32" fmla="*/ 2747103 w 2921728"/>
              <a:gd name="connsiteY32" fmla="*/ 1439863 h 6858000"/>
              <a:gd name="connsiteX33" fmla="*/ 2755041 w 2921728"/>
              <a:gd name="connsiteY33" fmla="*/ 1500188 h 6858000"/>
              <a:gd name="connsiteX34" fmla="*/ 2766153 w 2921728"/>
              <a:gd name="connsiteY34" fmla="*/ 1552575 h 6858000"/>
              <a:gd name="connsiteX35" fmla="*/ 2780441 w 2921728"/>
              <a:gd name="connsiteY35" fmla="*/ 1598613 h 6858000"/>
              <a:gd name="connsiteX36" fmla="*/ 2796316 w 2921728"/>
              <a:gd name="connsiteY36" fmla="*/ 1639888 h 6858000"/>
              <a:gd name="connsiteX37" fmla="*/ 2815366 w 2921728"/>
              <a:gd name="connsiteY37" fmla="*/ 1676400 h 6858000"/>
              <a:gd name="connsiteX38" fmla="*/ 2834416 w 2921728"/>
              <a:gd name="connsiteY38" fmla="*/ 1714500 h 6858000"/>
              <a:gd name="connsiteX39" fmla="*/ 2853466 w 2921728"/>
              <a:gd name="connsiteY39" fmla="*/ 1752600 h 6858000"/>
              <a:gd name="connsiteX40" fmla="*/ 2869341 w 2921728"/>
              <a:gd name="connsiteY40" fmla="*/ 1789113 h 6858000"/>
              <a:gd name="connsiteX41" fmla="*/ 2885216 w 2921728"/>
              <a:gd name="connsiteY41" fmla="*/ 1830388 h 6858000"/>
              <a:gd name="connsiteX42" fmla="*/ 2901091 w 2921728"/>
              <a:gd name="connsiteY42" fmla="*/ 1876425 h 6858000"/>
              <a:gd name="connsiteX43" fmla="*/ 2912203 w 2921728"/>
              <a:gd name="connsiteY43" fmla="*/ 1928813 h 6858000"/>
              <a:gd name="connsiteX44" fmla="*/ 2918553 w 2921728"/>
              <a:gd name="connsiteY44" fmla="*/ 1989138 h 6858000"/>
              <a:gd name="connsiteX45" fmla="*/ 2921728 w 2921728"/>
              <a:gd name="connsiteY45" fmla="*/ 2057400 h 6858000"/>
              <a:gd name="connsiteX46" fmla="*/ 2918553 w 2921728"/>
              <a:gd name="connsiteY46" fmla="*/ 2125663 h 6858000"/>
              <a:gd name="connsiteX47" fmla="*/ 2912203 w 2921728"/>
              <a:gd name="connsiteY47" fmla="*/ 2185988 h 6858000"/>
              <a:gd name="connsiteX48" fmla="*/ 2901091 w 2921728"/>
              <a:gd name="connsiteY48" fmla="*/ 2238375 h 6858000"/>
              <a:gd name="connsiteX49" fmla="*/ 2885216 w 2921728"/>
              <a:gd name="connsiteY49" fmla="*/ 2284413 h 6858000"/>
              <a:gd name="connsiteX50" fmla="*/ 2869341 w 2921728"/>
              <a:gd name="connsiteY50" fmla="*/ 2325688 h 6858000"/>
              <a:gd name="connsiteX51" fmla="*/ 2853466 w 2921728"/>
              <a:gd name="connsiteY51" fmla="*/ 2362200 h 6858000"/>
              <a:gd name="connsiteX52" fmla="*/ 2834416 w 2921728"/>
              <a:gd name="connsiteY52" fmla="*/ 2400300 h 6858000"/>
              <a:gd name="connsiteX53" fmla="*/ 2815366 w 2921728"/>
              <a:gd name="connsiteY53" fmla="*/ 2438400 h 6858000"/>
              <a:gd name="connsiteX54" fmla="*/ 2796316 w 2921728"/>
              <a:gd name="connsiteY54" fmla="*/ 2474913 h 6858000"/>
              <a:gd name="connsiteX55" fmla="*/ 2780441 w 2921728"/>
              <a:gd name="connsiteY55" fmla="*/ 2516188 h 6858000"/>
              <a:gd name="connsiteX56" fmla="*/ 2766153 w 2921728"/>
              <a:gd name="connsiteY56" fmla="*/ 2562225 h 6858000"/>
              <a:gd name="connsiteX57" fmla="*/ 2755041 w 2921728"/>
              <a:gd name="connsiteY57" fmla="*/ 2614613 h 6858000"/>
              <a:gd name="connsiteX58" fmla="*/ 2747103 w 2921728"/>
              <a:gd name="connsiteY58" fmla="*/ 2674938 h 6858000"/>
              <a:gd name="connsiteX59" fmla="*/ 2745516 w 2921728"/>
              <a:gd name="connsiteY59" fmla="*/ 2743200 h 6858000"/>
              <a:gd name="connsiteX60" fmla="*/ 2747103 w 2921728"/>
              <a:gd name="connsiteY60" fmla="*/ 2811463 h 6858000"/>
              <a:gd name="connsiteX61" fmla="*/ 2755041 w 2921728"/>
              <a:gd name="connsiteY61" fmla="*/ 2871788 h 6858000"/>
              <a:gd name="connsiteX62" fmla="*/ 2766153 w 2921728"/>
              <a:gd name="connsiteY62" fmla="*/ 2924175 h 6858000"/>
              <a:gd name="connsiteX63" fmla="*/ 2780441 w 2921728"/>
              <a:gd name="connsiteY63" fmla="*/ 2970213 h 6858000"/>
              <a:gd name="connsiteX64" fmla="*/ 2796316 w 2921728"/>
              <a:gd name="connsiteY64" fmla="*/ 3011488 h 6858000"/>
              <a:gd name="connsiteX65" fmla="*/ 2815366 w 2921728"/>
              <a:gd name="connsiteY65" fmla="*/ 3048000 h 6858000"/>
              <a:gd name="connsiteX66" fmla="*/ 2834416 w 2921728"/>
              <a:gd name="connsiteY66" fmla="*/ 3086100 h 6858000"/>
              <a:gd name="connsiteX67" fmla="*/ 2853466 w 2921728"/>
              <a:gd name="connsiteY67" fmla="*/ 3124200 h 6858000"/>
              <a:gd name="connsiteX68" fmla="*/ 2869341 w 2921728"/>
              <a:gd name="connsiteY68" fmla="*/ 3160713 h 6858000"/>
              <a:gd name="connsiteX69" fmla="*/ 2885216 w 2921728"/>
              <a:gd name="connsiteY69" fmla="*/ 3201988 h 6858000"/>
              <a:gd name="connsiteX70" fmla="*/ 2901091 w 2921728"/>
              <a:gd name="connsiteY70" fmla="*/ 3248025 h 6858000"/>
              <a:gd name="connsiteX71" fmla="*/ 2912203 w 2921728"/>
              <a:gd name="connsiteY71" fmla="*/ 3300413 h 6858000"/>
              <a:gd name="connsiteX72" fmla="*/ 2918553 w 2921728"/>
              <a:gd name="connsiteY72" fmla="*/ 3360738 h 6858000"/>
              <a:gd name="connsiteX73" fmla="*/ 2921728 w 2921728"/>
              <a:gd name="connsiteY73" fmla="*/ 3427413 h 6858000"/>
              <a:gd name="connsiteX74" fmla="*/ 2918553 w 2921728"/>
              <a:gd name="connsiteY74" fmla="*/ 3497263 h 6858000"/>
              <a:gd name="connsiteX75" fmla="*/ 2912203 w 2921728"/>
              <a:gd name="connsiteY75" fmla="*/ 3557588 h 6858000"/>
              <a:gd name="connsiteX76" fmla="*/ 2901091 w 2921728"/>
              <a:gd name="connsiteY76" fmla="*/ 3609975 h 6858000"/>
              <a:gd name="connsiteX77" fmla="*/ 2885216 w 2921728"/>
              <a:gd name="connsiteY77" fmla="*/ 3656013 h 6858000"/>
              <a:gd name="connsiteX78" fmla="*/ 2869341 w 2921728"/>
              <a:gd name="connsiteY78" fmla="*/ 3697288 h 6858000"/>
              <a:gd name="connsiteX79" fmla="*/ 2853466 w 2921728"/>
              <a:gd name="connsiteY79" fmla="*/ 3733800 h 6858000"/>
              <a:gd name="connsiteX80" fmla="*/ 2834416 w 2921728"/>
              <a:gd name="connsiteY80" fmla="*/ 3771900 h 6858000"/>
              <a:gd name="connsiteX81" fmla="*/ 2815366 w 2921728"/>
              <a:gd name="connsiteY81" fmla="*/ 3810000 h 6858000"/>
              <a:gd name="connsiteX82" fmla="*/ 2796316 w 2921728"/>
              <a:gd name="connsiteY82" fmla="*/ 3846513 h 6858000"/>
              <a:gd name="connsiteX83" fmla="*/ 2780441 w 2921728"/>
              <a:gd name="connsiteY83" fmla="*/ 3887788 h 6858000"/>
              <a:gd name="connsiteX84" fmla="*/ 2766153 w 2921728"/>
              <a:gd name="connsiteY84" fmla="*/ 3933825 h 6858000"/>
              <a:gd name="connsiteX85" fmla="*/ 2755041 w 2921728"/>
              <a:gd name="connsiteY85" fmla="*/ 3986213 h 6858000"/>
              <a:gd name="connsiteX86" fmla="*/ 2747103 w 2921728"/>
              <a:gd name="connsiteY86" fmla="*/ 4046538 h 6858000"/>
              <a:gd name="connsiteX87" fmla="*/ 2745516 w 2921728"/>
              <a:gd name="connsiteY87" fmla="*/ 4114800 h 6858000"/>
              <a:gd name="connsiteX88" fmla="*/ 2747103 w 2921728"/>
              <a:gd name="connsiteY88" fmla="*/ 4183063 h 6858000"/>
              <a:gd name="connsiteX89" fmla="*/ 2755041 w 2921728"/>
              <a:gd name="connsiteY89" fmla="*/ 4243388 h 6858000"/>
              <a:gd name="connsiteX90" fmla="*/ 2766153 w 2921728"/>
              <a:gd name="connsiteY90" fmla="*/ 4295775 h 6858000"/>
              <a:gd name="connsiteX91" fmla="*/ 2780441 w 2921728"/>
              <a:gd name="connsiteY91" fmla="*/ 4341813 h 6858000"/>
              <a:gd name="connsiteX92" fmla="*/ 2796316 w 2921728"/>
              <a:gd name="connsiteY92" fmla="*/ 4383088 h 6858000"/>
              <a:gd name="connsiteX93" fmla="*/ 2815366 w 2921728"/>
              <a:gd name="connsiteY93" fmla="*/ 4419600 h 6858000"/>
              <a:gd name="connsiteX94" fmla="*/ 2853466 w 2921728"/>
              <a:gd name="connsiteY94" fmla="*/ 4495800 h 6858000"/>
              <a:gd name="connsiteX95" fmla="*/ 2869341 w 2921728"/>
              <a:gd name="connsiteY95" fmla="*/ 4532313 h 6858000"/>
              <a:gd name="connsiteX96" fmla="*/ 2885216 w 2921728"/>
              <a:gd name="connsiteY96" fmla="*/ 4573588 h 6858000"/>
              <a:gd name="connsiteX97" fmla="*/ 2901091 w 2921728"/>
              <a:gd name="connsiteY97" fmla="*/ 4619625 h 6858000"/>
              <a:gd name="connsiteX98" fmla="*/ 2912203 w 2921728"/>
              <a:gd name="connsiteY98" fmla="*/ 4672013 h 6858000"/>
              <a:gd name="connsiteX99" fmla="*/ 2918553 w 2921728"/>
              <a:gd name="connsiteY99" fmla="*/ 4732338 h 6858000"/>
              <a:gd name="connsiteX100" fmla="*/ 2921728 w 2921728"/>
              <a:gd name="connsiteY100" fmla="*/ 4800600 h 6858000"/>
              <a:gd name="connsiteX101" fmla="*/ 2918553 w 2921728"/>
              <a:gd name="connsiteY101" fmla="*/ 4868863 h 6858000"/>
              <a:gd name="connsiteX102" fmla="*/ 2912203 w 2921728"/>
              <a:gd name="connsiteY102" fmla="*/ 4929188 h 6858000"/>
              <a:gd name="connsiteX103" fmla="*/ 2901091 w 2921728"/>
              <a:gd name="connsiteY103" fmla="*/ 4981575 h 6858000"/>
              <a:gd name="connsiteX104" fmla="*/ 2885216 w 2921728"/>
              <a:gd name="connsiteY104" fmla="*/ 5027613 h 6858000"/>
              <a:gd name="connsiteX105" fmla="*/ 2869341 w 2921728"/>
              <a:gd name="connsiteY105" fmla="*/ 5068888 h 6858000"/>
              <a:gd name="connsiteX106" fmla="*/ 2853466 w 2921728"/>
              <a:gd name="connsiteY106" fmla="*/ 5105400 h 6858000"/>
              <a:gd name="connsiteX107" fmla="*/ 2834416 w 2921728"/>
              <a:gd name="connsiteY107" fmla="*/ 5143500 h 6858000"/>
              <a:gd name="connsiteX108" fmla="*/ 2815366 w 2921728"/>
              <a:gd name="connsiteY108" fmla="*/ 5181600 h 6858000"/>
              <a:gd name="connsiteX109" fmla="*/ 2796316 w 2921728"/>
              <a:gd name="connsiteY109" fmla="*/ 5218113 h 6858000"/>
              <a:gd name="connsiteX110" fmla="*/ 2780441 w 2921728"/>
              <a:gd name="connsiteY110" fmla="*/ 5259388 h 6858000"/>
              <a:gd name="connsiteX111" fmla="*/ 2766153 w 2921728"/>
              <a:gd name="connsiteY111" fmla="*/ 5305425 h 6858000"/>
              <a:gd name="connsiteX112" fmla="*/ 2755041 w 2921728"/>
              <a:gd name="connsiteY112" fmla="*/ 5357813 h 6858000"/>
              <a:gd name="connsiteX113" fmla="*/ 2747103 w 2921728"/>
              <a:gd name="connsiteY113" fmla="*/ 5418138 h 6858000"/>
              <a:gd name="connsiteX114" fmla="*/ 2745516 w 2921728"/>
              <a:gd name="connsiteY114" fmla="*/ 5486400 h 6858000"/>
              <a:gd name="connsiteX115" fmla="*/ 2747103 w 2921728"/>
              <a:gd name="connsiteY115" fmla="*/ 5554663 h 6858000"/>
              <a:gd name="connsiteX116" fmla="*/ 2755041 w 2921728"/>
              <a:gd name="connsiteY116" fmla="*/ 5614988 h 6858000"/>
              <a:gd name="connsiteX117" fmla="*/ 2766153 w 2921728"/>
              <a:gd name="connsiteY117" fmla="*/ 5667375 h 6858000"/>
              <a:gd name="connsiteX118" fmla="*/ 2780441 w 2921728"/>
              <a:gd name="connsiteY118" fmla="*/ 5713413 h 6858000"/>
              <a:gd name="connsiteX119" fmla="*/ 2796316 w 2921728"/>
              <a:gd name="connsiteY119" fmla="*/ 5754688 h 6858000"/>
              <a:gd name="connsiteX120" fmla="*/ 2815366 w 2921728"/>
              <a:gd name="connsiteY120" fmla="*/ 5791200 h 6858000"/>
              <a:gd name="connsiteX121" fmla="*/ 2834416 w 2921728"/>
              <a:gd name="connsiteY121" fmla="*/ 5829300 h 6858000"/>
              <a:gd name="connsiteX122" fmla="*/ 2853466 w 2921728"/>
              <a:gd name="connsiteY122" fmla="*/ 5867400 h 6858000"/>
              <a:gd name="connsiteX123" fmla="*/ 2869341 w 2921728"/>
              <a:gd name="connsiteY123" fmla="*/ 5903913 h 6858000"/>
              <a:gd name="connsiteX124" fmla="*/ 2885216 w 2921728"/>
              <a:gd name="connsiteY124" fmla="*/ 5945188 h 6858000"/>
              <a:gd name="connsiteX125" fmla="*/ 2901091 w 2921728"/>
              <a:gd name="connsiteY125" fmla="*/ 5991225 h 6858000"/>
              <a:gd name="connsiteX126" fmla="*/ 2912203 w 2921728"/>
              <a:gd name="connsiteY126" fmla="*/ 6043613 h 6858000"/>
              <a:gd name="connsiteX127" fmla="*/ 2918553 w 2921728"/>
              <a:gd name="connsiteY127" fmla="*/ 6103938 h 6858000"/>
              <a:gd name="connsiteX128" fmla="*/ 2921728 w 2921728"/>
              <a:gd name="connsiteY128" fmla="*/ 6172200 h 6858000"/>
              <a:gd name="connsiteX129" fmla="*/ 2918553 w 2921728"/>
              <a:gd name="connsiteY129" fmla="*/ 6240463 h 6858000"/>
              <a:gd name="connsiteX130" fmla="*/ 2912203 w 2921728"/>
              <a:gd name="connsiteY130" fmla="*/ 6300788 h 6858000"/>
              <a:gd name="connsiteX131" fmla="*/ 2901091 w 2921728"/>
              <a:gd name="connsiteY131" fmla="*/ 6353175 h 6858000"/>
              <a:gd name="connsiteX132" fmla="*/ 2885216 w 2921728"/>
              <a:gd name="connsiteY132" fmla="*/ 6399213 h 6858000"/>
              <a:gd name="connsiteX133" fmla="*/ 2869341 w 2921728"/>
              <a:gd name="connsiteY133" fmla="*/ 6440488 h 6858000"/>
              <a:gd name="connsiteX134" fmla="*/ 2853466 w 2921728"/>
              <a:gd name="connsiteY134" fmla="*/ 6477000 h 6858000"/>
              <a:gd name="connsiteX135" fmla="*/ 2834416 w 2921728"/>
              <a:gd name="connsiteY135" fmla="*/ 6515100 h 6858000"/>
              <a:gd name="connsiteX136" fmla="*/ 2815366 w 2921728"/>
              <a:gd name="connsiteY136" fmla="*/ 6553200 h 6858000"/>
              <a:gd name="connsiteX137" fmla="*/ 2796316 w 2921728"/>
              <a:gd name="connsiteY137" fmla="*/ 6589713 h 6858000"/>
              <a:gd name="connsiteX138" fmla="*/ 2780441 w 2921728"/>
              <a:gd name="connsiteY138" fmla="*/ 6630988 h 6858000"/>
              <a:gd name="connsiteX139" fmla="*/ 2766153 w 2921728"/>
              <a:gd name="connsiteY139" fmla="*/ 6677025 h 6858000"/>
              <a:gd name="connsiteX140" fmla="*/ 2755041 w 2921728"/>
              <a:gd name="connsiteY140" fmla="*/ 6729413 h 6858000"/>
              <a:gd name="connsiteX141" fmla="*/ 2747103 w 2921728"/>
              <a:gd name="connsiteY141" fmla="*/ 6789738 h 6858000"/>
              <a:gd name="connsiteX142" fmla="*/ 2745516 w 2921728"/>
              <a:gd name="connsiteY142" fmla="*/ 6858000 h 6858000"/>
              <a:gd name="connsiteX143" fmla="*/ 2202677 w 2921728"/>
              <a:gd name="connsiteY143" fmla="*/ 6858000 h 6858000"/>
              <a:gd name="connsiteX144" fmla="*/ 2035903 w 2921728"/>
              <a:gd name="connsiteY144" fmla="*/ 6858000 h 6858000"/>
              <a:gd name="connsiteX145" fmla="*/ 0 w 2921728"/>
              <a:gd name="connsiteY14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</a:cxnLst>
            <a:rect l="l" t="t" r="r" b="b"/>
            <a:pathLst>
              <a:path w="2921728" h="6858000">
                <a:moveTo>
                  <a:pt x="0" y="0"/>
                </a:moveTo>
                <a:lnTo>
                  <a:pt x="2035903" y="0"/>
                </a:lnTo>
                <a:lnTo>
                  <a:pt x="2202677" y="0"/>
                </a:lnTo>
                <a:lnTo>
                  <a:pt x="2745516" y="0"/>
                </a:lnTo>
                <a:lnTo>
                  <a:pt x="2747103" y="68263"/>
                </a:lnTo>
                <a:lnTo>
                  <a:pt x="2755041" y="128588"/>
                </a:lnTo>
                <a:lnTo>
                  <a:pt x="2766153" y="180975"/>
                </a:lnTo>
                <a:lnTo>
                  <a:pt x="2780441" y="227013"/>
                </a:lnTo>
                <a:lnTo>
                  <a:pt x="2796316" y="268288"/>
                </a:lnTo>
                <a:lnTo>
                  <a:pt x="2815366" y="304800"/>
                </a:lnTo>
                <a:lnTo>
                  <a:pt x="2834416" y="342900"/>
                </a:lnTo>
                <a:lnTo>
                  <a:pt x="2853466" y="381000"/>
                </a:lnTo>
                <a:lnTo>
                  <a:pt x="2869341" y="417513"/>
                </a:lnTo>
                <a:lnTo>
                  <a:pt x="2885216" y="458788"/>
                </a:lnTo>
                <a:lnTo>
                  <a:pt x="2901091" y="504825"/>
                </a:lnTo>
                <a:lnTo>
                  <a:pt x="2912203" y="557213"/>
                </a:lnTo>
                <a:lnTo>
                  <a:pt x="2918553" y="617538"/>
                </a:lnTo>
                <a:lnTo>
                  <a:pt x="2921728" y="685800"/>
                </a:lnTo>
                <a:lnTo>
                  <a:pt x="2918553" y="754063"/>
                </a:lnTo>
                <a:lnTo>
                  <a:pt x="2912203" y="814388"/>
                </a:lnTo>
                <a:lnTo>
                  <a:pt x="2901091" y="866775"/>
                </a:lnTo>
                <a:lnTo>
                  <a:pt x="2885216" y="912813"/>
                </a:lnTo>
                <a:lnTo>
                  <a:pt x="2869341" y="954088"/>
                </a:lnTo>
                <a:lnTo>
                  <a:pt x="2853466" y="990600"/>
                </a:lnTo>
                <a:lnTo>
                  <a:pt x="2834416" y="1028700"/>
                </a:lnTo>
                <a:lnTo>
                  <a:pt x="2815366" y="1066800"/>
                </a:lnTo>
                <a:lnTo>
                  <a:pt x="2796316" y="1103313"/>
                </a:lnTo>
                <a:lnTo>
                  <a:pt x="2780441" y="1144588"/>
                </a:lnTo>
                <a:lnTo>
                  <a:pt x="2766153" y="1190625"/>
                </a:lnTo>
                <a:lnTo>
                  <a:pt x="2755041" y="1243013"/>
                </a:lnTo>
                <a:lnTo>
                  <a:pt x="2747103" y="1303338"/>
                </a:lnTo>
                <a:lnTo>
                  <a:pt x="2745516" y="1371600"/>
                </a:lnTo>
                <a:lnTo>
                  <a:pt x="2747103" y="1439863"/>
                </a:lnTo>
                <a:lnTo>
                  <a:pt x="2755041" y="1500188"/>
                </a:lnTo>
                <a:lnTo>
                  <a:pt x="2766153" y="1552575"/>
                </a:lnTo>
                <a:lnTo>
                  <a:pt x="2780441" y="1598613"/>
                </a:lnTo>
                <a:lnTo>
                  <a:pt x="2796316" y="1639888"/>
                </a:lnTo>
                <a:lnTo>
                  <a:pt x="2815366" y="1676400"/>
                </a:lnTo>
                <a:lnTo>
                  <a:pt x="2834416" y="1714500"/>
                </a:lnTo>
                <a:lnTo>
                  <a:pt x="2853466" y="1752600"/>
                </a:lnTo>
                <a:lnTo>
                  <a:pt x="2869341" y="1789113"/>
                </a:lnTo>
                <a:lnTo>
                  <a:pt x="2885216" y="1830388"/>
                </a:lnTo>
                <a:lnTo>
                  <a:pt x="2901091" y="1876425"/>
                </a:lnTo>
                <a:lnTo>
                  <a:pt x="2912203" y="1928813"/>
                </a:lnTo>
                <a:lnTo>
                  <a:pt x="2918553" y="1989138"/>
                </a:lnTo>
                <a:lnTo>
                  <a:pt x="2921728" y="2057400"/>
                </a:lnTo>
                <a:lnTo>
                  <a:pt x="2918553" y="2125663"/>
                </a:lnTo>
                <a:lnTo>
                  <a:pt x="2912203" y="2185988"/>
                </a:lnTo>
                <a:lnTo>
                  <a:pt x="2901091" y="2238375"/>
                </a:lnTo>
                <a:lnTo>
                  <a:pt x="2885216" y="2284413"/>
                </a:lnTo>
                <a:lnTo>
                  <a:pt x="2869341" y="2325688"/>
                </a:lnTo>
                <a:lnTo>
                  <a:pt x="2853466" y="2362200"/>
                </a:lnTo>
                <a:lnTo>
                  <a:pt x="2834416" y="2400300"/>
                </a:lnTo>
                <a:lnTo>
                  <a:pt x="2815366" y="2438400"/>
                </a:lnTo>
                <a:lnTo>
                  <a:pt x="2796316" y="2474913"/>
                </a:lnTo>
                <a:lnTo>
                  <a:pt x="2780441" y="2516188"/>
                </a:lnTo>
                <a:lnTo>
                  <a:pt x="2766153" y="2562225"/>
                </a:lnTo>
                <a:lnTo>
                  <a:pt x="2755041" y="2614613"/>
                </a:lnTo>
                <a:lnTo>
                  <a:pt x="2747103" y="2674938"/>
                </a:lnTo>
                <a:lnTo>
                  <a:pt x="2745516" y="2743200"/>
                </a:lnTo>
                <a:lnTo>
                  <a:pt x="2747103" y="2811463"/>
                </a:lnTo>
                <a:lnTo>
                  <a:pt x="2755041" y="2871788"/>
                </a:lnTo>
                <a:lnTo>
                  <a:pt x="2766153" y="2924175"/>
                </a:lnTo>
                <a:lnTo>
                  <a:pt x="2780441" y="2970213"/>
                </a:lnTo>
                <a:lnTo>
                  <a:pt x="2796316" y="3011488"/>
                </a:lnTo>
                <a:lnTo>
                  <a:pt x="2815366" y="3048000"/>
                </a:lnTo>
                <a:lnTo>
                  <a:pt x="2834416" y="3086100"/>
                </a:lnTo>
                <a:lnTo>
                  <a:pt x="2853466" y="3124200"/>
                </a:lnTo>
                <a:lnTo>
                  <a:pt x="2869341" y="3160713"/>
                </a:lnTo>
                <a:lnTo>
                  <a:pt x="2885216" y="3201988"/>
                </a:lnTo>
                <a:lnTo>
                  <a:pt x="2901091" y="3248025"/>
                </a:lnTo>
                <a:lnTo>
                  <a:pt x="2912203" y="3300413"/>
                </a:lnTo>
                <a:lnTo>
                  <a:pt x="2918553" y="3360738"/>
                </a:lnTo>
                <a:lnTo>
                  <a:pt x="2921728" y="3427413"/>
                </a:lnTo>
                <a:lnTo>
                  <a:pt x="2918553" y="3497263"/>
                </a:lnTo>
                <a:lnTo>
                  <a:pt x="2912203" y="3557588"/>
                </a:lnTo>
                <a:lnTo>
                  <a:pt x="2901091" y="3609975"/>
                </a:lnTo>
                <a:lnTo>
                  <a:pt x="2885216" y="3656013"/>
                </a:lnTo>
                <a:lnTo>
                  <a:pt x="2869341" y="3697288"/>
                </a:lnTo>
                <a:lnTo>
                  <a:pt x="2853466" y="3733800"/>
                </a:lnTo>
                <a:lnTo>
                  <a:pt x="2834416" y="3771900"/>
                </a:lnTo>
                <a:lnTo>
                  <a:pt x="2815366" y="3810000"/>
                </a:lnTo>
                <a:lnTo>
                  <a:pt x="2796316" y="3846513"/>
                </a:lnTo>
                <a:lnTo>
                  <a:pt x="2780441" y="3887788"/>
                </a:lnTo>
                <a:lnTo>
                  <a:pt x="2766153" y="3933825"/>
                </a:lnTo>
                <a:lnTo>
                  <a:pt x="2755041" y="3986213"/>
                </a:lnTo>
                <a:lnTo>
                  <a:pt x="2747103" y="4046538"/>
                </a:lnTo>
                <a:lnTo>
                  <a:pt x="2745516" y="4114800"/>
                </a:lnTo>
                <a:lnTo>
                  <a:pt x="2747103" y="4183063"/>
                </a:lnTo>
                <a:lnTo>
                  <a:pt x="2755041" y="4243388"/>
                </a:lnTo>
                <a:lnTo>
                  <a:pt x="2766153" y="4295775"/>
                </a:lnTo>
                <a:lnTo>
                  <a:pt x="2780441" y="4341813"/>
                </a:lnTo>
                <a:lnTo>
                  <a:pt x="2796316" y="4383088"/>
                </a:lnTo>
                <a:lnTo>
                  <a:pt x="2815366" y="4419600"/>
                </a:lnTo>
                <a:lnTo>
                  <a:pt x="2853466" y="4495800"/>
                </a:lnTo>
                <a:lnTo>
                  <a:pt x="2869341" y="4532313"/>
                </a:lnTo>
                <a:lnTo>
                  <a:pt x="2885216" y="4573588"/>
                </a:lnTo>
                <a:lnTo>
                  <a:pt x="2901091" y="4619625"/>
                </a:lnTo>
                <a:lnTo>
                  <a:pt x="2912203" y="4672013"/>
                </a:lnTo>
                <a:lnTo>
                  <a:pt x="2918553" y="4732338"/>
                </a:lnTo>
                <a:lnTo>
                  <a:pt x="2921728" y="4800600"/>
                </a:lnTo>
                <a:lnTo>
                  <a:pt x="2918553" y="4868863"/>
                </a:lnTo>
                <a:lnTo>
                  <a:pt x="2912203" y="4929188"/>
                </a:lnTo>
                <a:lnTo>
                  <a:pt x="2901091" y="4981575"/>
                </a:lnTo>
                <a:lnTo>
                  <a:pt x="2885216" y="5027613"/>
                </a:lnTo>
                <a:lnTo>
                  <a:pt x="2869341" y="5068888"/>
                </a:lnTo>
                <a:lnTo>
                  <a:pt x="2853466" y="5105400"/>
                </a:lnTo>
                <a:lnTo>
                  <a:pt x="2834416" y="5143500"/>
                </a:lnTo>
                <a:lnTo>
                  <a:pt x="2815366" y="5181600"/>
                </a:lnTo>
                <a:lnTo>
                  <a:pt x="2796316" y="5218113"/>
                </a:lnTo>
                <a:lnTo>
                  <a:pt x="2780441" y="5259388"/>
                </a:lnTo>
                <a:lnTo>
                  <a:pt x="2766153" y="5305425"/>
                </a:lnTo>
                <a:lnTo>
                  <a:pt x="2755041" y="5357813"/>
                </a:lnTo>
                <a:lnTo>
                  <a:pt x="2747103" y="5418138"/>
                </a:lnTo>
                <a:lnTo>
                  <a:pt x="2745516" y="5486400"/>
                </a:lnTo>
                <a:lnTo>
                  <a:pt x="2747103" y="5554663"/>
                </a:lnTo>
                <a:lnTo>
                  <a:pt x="2755041" y="5614988"/>
                </a:lnTo>
                <a:lnTo>
                  <a:pt x="2766153" y="5667375"/>
                </a:lnTo>
                <a:lnTo>
                  <a:pt x="2780441" y="5713413"/>
                </a:lnTo>
                <a:lnTo>
                  <a:pt x="2796316" y="5754688"/>
                </a:lnTo>
                <a:lnTo>
                  <a:pt x="2815366" y="5791200"/>
                </a:lnTo>
                <a:lnTo>
                  <a:pt x="2834416" y="5829300"/>
                </a:lnTo>
                <a:lnTo>
                  <a:pt x="2853466" y="5867400"/>
                </a:lnTo>
                <a:lnTo>
                  <a:pt x="2869341" y="5903913"/>
                </a:lnTo>
                <a:lnTo>
                  <a:pt x="2885216" y="5945188"/>
                </a:lnTo>
                <a:lnTo>
                  <a:pt x="2901091" y="5991225"/>
                </a:lnTo>
                <a:lnTo>
                  <a:pt x="2912203" y="6043613"/>
                </a:lnTo>
                <a:lnTo>
                  <a:pt x="2918553" y="6103938"/>
                </a:lnTo>
                <a:lnTo>
                  <a:pt x="2921728" y="6172200"/>
                </a:lnTo>
                <a:lnTo>
                  <a:pt x="2918553" y="6240463"/>
                </a:lnTo>
                <a:lnTo>
                  <a:pt x="2912203" y="6300788"/>
                </a:lnTo>
                <a:lnTo>
                  <a:pt x="2901091" y="6353175"/>
                </a:lnTo>
                <a:lnTo>
                  <a:pt x="2885216" y="6399213"/>
                </a:lnTo>
                <a:lnTo>
                  <a:pt x="2869341" y="6440488"/>
                </a:lnTo>
                <a:lnTo>
                  <a:pt x="2853466" y="6477000"/>
                </a:lnTo>
                <a:lnTo>
                  <a:pt x="2834416" y="6515100"/>
                </a:lnTo>
                <a:lnTo>
                  <a:pt x="2815366" y="6553200"/>
                </a:lnTo>
                <a:lnTo>
                  <a:pt x="2796316" y="6589713"/>
                </a:lnTo>
                <a:lnTo>
                  <a:pt x="2780441" y="6630988"/>
                </a:lnTo>
                <a:lnTo>
                  <a:pt x="2766153" y="6677025"/>
                </a:lnTo>
                <a:lnTo>
                  <a:pt x="2755041" y="6729413"/>
                </a:lnTo>
                <a:lnTo>
                  <a:pt x="2747103" y="6789738"/>
                </a:lnTo>
                <a:lnTo>
                  <a:pt x="2745516" y="6858000"/>
                </a:lnTo>
                <a:lnTo>
                  <a:pt x="2202677" y="6858000"/>
                </a:lnTo>
                <a:lnTo>
                  <a:pt x="203590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C467EAEF-38A1-4DBE-A2A7-C4288EC2564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xmlns="" id="{E6727CEA-BB6D-45DF-AC18-6919EAACEC3D}"/>
              </a:ext>
            </a:extLst>
          </p:cNvPr>
          <p:cNvSpPr txBox="1">
            <a:spLocks/>
          </p:cNvSpPr>
          <p:nvPr/>
        </p:nvSpPr>
        <p:spPr>
          <a:xfrm>
            <a:off x="3136605" y="889591"/>
            <a:ext cx="7996238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0000" kern="1200" cap="all" spc="8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pt-BR" altLang="pt-BR"/>
              <a:t>Exercícios</a:t>
            </a:r>
            <a:endParaRPr lang="pt-BR" altLang="pt-BR" dirty="0"/>
          </a:p>
        </p:txBody>
      </p:sp>
      <p:sp>
        <p:nvSpPr>
          <p:cNvPr id="13" name="Retângulo 3">
            <a:extLst>
              <a:ext uri="{FF2B5EF4-FFF2-40B4-BE49-F238E27FC236}">
                <a16:creationId xmlns:a16="http://schemas.microsoft.com/office/drawing/2014/main" xmlns="" id="{8D4C613E-CD13-4559-8921-72E86D052D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6605" y="2404066"/>
            <a:ext cx="76962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pt-BR" altLang="pt-BR" sz="2400" dirty="0">
                <a:latin typeface="Tahoma" panose="020B0604030504040204" pitchFamily="34" charset="0"/>
                <a:cs typeface="Tahoma" panose="020B0604030504040204" pitchFamily="34" charset="0"/>
              </a:rPr>
              <a:t>9</a:t>
            </a:r>
            <a:r>
              <a:rPr lang="pt-BR" altLang="pt-BR" sz="2400" dirty="0" smtClean="0">
                <a:latin typeface="Tahoma" panose="020B0604030504040204" pitchFamily="34" charset="0"/>
                <a:cs typeface="Tahoma" panose="020B0604030504040204" pitchFamily="34" charset="0"/>
              </a:rPr>
              <a:t>) </a:t>
            </a:r>
            <a:r>
              <a:rPr lang="pt-BR" altLang="pt-BR" sz="2400" dirty="0">
                <a:latin typeface="Tahoma" panose="020B0604030504040204" pitchFamily="34" charset="0"/>
                <a:cs typeface="Tahoma" panose="020B0604030504040204" pitchFamily="34" charset="0"/>
              </a:rPr>
              <a:t>Verificar as medidas de um triângulo, quanto aos lados.</a:t>
            </a:r>
          </a:p>
        </p:txBody>
      </p:sp>
    </p:spTree>
    <p:extLst>
      <p:ext uri="{BB962C8B-B14F-4D97-AF65-F5344CB8AC3E}">
        <p14:creationId xmlns:p14="http://schemas.microsoft.com/office/powerpoint/2010/main" val="2612269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xmlns="" id="{8A25BF79-9ED2-4290-8C48-1AB107B674E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xmlns="" id="{68A549F5-BF47-4351-BA22-B5991998447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>
            <a:off x="-1" y="0"/>
            <a:ext cx="2921728" cy="6858000"/>
          </a:xfrm>
          <a:custGeom>
            <a:avLst/>
            <a:gdLst>
              <a:gd name="connsiteX0" fmla="*/ 0 w 2921728"/>
              <a:gd name="connsiteY0" fmla="*/ 0 h 6858000"/>
              <a:gd name="connsiteX1" fmla="*/ 2035903 w 2921728"/>
              <a:gd name="connsiteY1" fmla="*/ 0 h 6858000"/>
              <a:gd name="connsiteX2" fmla="*/ 2202677 w 2921728"/>
              <a:gd name="connsiteY2" fmla="*/ 0 h 6858000"/>
              <a:gd name="connsiteX3" fmla="*/ 2745516 w 2921728"/>
              <a:gd name="connsiteY3" fmla="*/ 0 h 6858000"/>
              <a:gd name="connsiteX4" fmla="*/ 2747103 w 2921728"/>
              <a:gd name="connsiteY4" fmla="*/ 68263 h 6858000"/>
              <a:gd name="connsiteX5" fmla="*/ 2755041 w 2921728"/>
              <a:gd name="connsiteY5" fmla="*/ 128588 h 6858000"/>
              <a:gd name="connsiteX6" fmla="*/ 2766153 w 2921728"/>
              <a:gd name="connsiteY6" fmla="*/ 180975 h 6858000"/>
              <a:gd name="connsiteX7" fmla="*/ 2780441 w 2921728"/>
              <a:gd name="connsiteY7" fmla="*/ 227013 h 6858000"/>
              <a:gd name="connsiteX8" fmla="*/ 2796316 w 2921728"/>
              <a:gd name="connsiteY8" fmla="*/ 268288 h 6858000"/>
              <a:gd name="connsiteX9" fmla="*/ 2815366 w 2921728"/>
              <a:gd name="connsiteY9" fmla="*/ 304800 h 6858000"/>
              <a:gd name="connsiteX10" fmla="*/ 2834416 w 2921728"/>
              <a:gd name="connsiteY10" fmla="*/ 342900 h 6858000"/>
              <a:gd name="connsiteX11" fmla="*/ 2853466 w 2921728"/>
              <a:gd name="connsiteY11" fmla="*/ 381000 h 6858000"/>
              <a:gd name="connsiteX12" fmla="*/ 2869341 w 2921728"/>
              <a:gd name="connsiteY12" fmla="*/ 417513 h 6858000"/>
              <a:gd name="connsiteX13" fmla="*/ 2885216 w 2921728"/>
              <a:gd name="connsiteY13" fmla="*/ 458788 h 6858000"/>
              <a:gd name="connsiteX14" fmla="*/ 2901091 w 2921728"/>
              <a:gd name="connsiteY14" fmla="*/ 504825 h 6858000"/>
              <a:gd name="connsiteX15" fmla="*/ 2912203 w 2921728"/>
              <a:gd name="connsiteY15" fmla="*/ 557213 h 6858000"/>
              <a:gd name="connsiteX16" fmla="*/ 2918553 w 2921728"/>
              <a:gd name="connsiteY16" fmla="*/ 617538 h 6858000"/>
              <a:gd name="connsiteX17" fmla="*/ 2921728 w 2921728"/>
              <a:gd name="connsiteY17" fmla="*/ 685800 h 6858000"/>
              <a:gd name="connsiteX18" fmla="*/ 2918553 w 2921728"/>
              <a:gd name="connsiteY18" fmla="*/ 754063 h 6858000"/>
              <a:gd name="connsiteX19" fmla="*/ 2912203 w 2921728"/>
              <a:gd name="connsiteY19" fmla="*/ 814388 h 6858000"/>
              <a:gd name="connsiteX20" fmla="*/ 2901091 w 2921728"/>
              <a:gd name="connsiteY20" fmla="*/ 866775 h 6858000"/>
              <a:gd name="connsiteX21" fmla="*/ 2885216 w 2921728"/>
              <a:gd name="connsiteY21" fmla="*/ 912813 h 6858000"/>
              <a:gd name="connsiteX22" fmla="*/ 2869341 w 2921728"/>
              <a:gd name="connsiteY22" fmla="*/ 954088 h 6858000"/>
              <a:gd name="connsiteX23" fmla="*/ 2853466 w 2921728"/>
              <a:gd name="connsiteY23" fmla="*/ 990600 h 6858000"/>
              <a:gd name="connsiteX24" fmla="*/ 2834416 w 2921728"/>
              <a:gd name="connsiteY24" fmla="*/ 1028700 h 6858000"/>
              <a:gd name="connsiteX25" fmla="*/ 2815366 w 2921728"/>
              <a:gd name="connsiteY25" fmla="*/ 1066800 h 6858000"/>
              <a:gd name="connsiteX26" fmla="*/ 2796316 w 2921728"/>
              <a:gd name="connsiteY26" fmla="*/ 1103313 h 6858000"/>
              <a:gd name="connsiteX27" fmla="*/ 2780441 w 2921728"/>
              <a:gd name="connsiteY27" fmla="*/ 1144588 h 6858000"/>
              <a:gd name="connsiteX28" fmla="*/ 2766153 w 2921728"/>
              <a:gd name="connsiteY28" fmla="*/ 1190625 h 6858000"/>
              <a:gd name="connsiteX29" fmla="*/ 2755041 w 2921728"/>
              <a:gd name="connsiteY29" fmla="*/ 1243013 h 6858000"/>
              <a:gd name="connsiteX30" fmla="*/ 2747103 w 2921728"/>
              <a:gd name="connsiteY30" fmla="*/ 1303338 h 6858000"/>
              <a:gd name="connsiteX31" fmla="*/ 2745516 w 2921728"/>
              <a:gd name="connsiteY31" fmla="*/ 1371600 h 6858000"/>
              <a:gd name="connsiteX32" fmla="*/ 2747103 w 2921728"/>
              <a:gd name="connsiteY32" fmla="*/ 1439863 h 6858000"/>
              <a:gd name="connsiteX33" fmla="*/ 2755041 w 2921728"/>
              <a:gd name="connsiteY33" fmla="*/ 1500188 h 6858000"/>
              <a:gd name="connsiteX34" fmla="*/ 2766153 w 2921728"/>
              <a:gd name="connsiteY34" fmla="*/ 1552575 h 6858000"/>
              <a:gd name="connsiteX35" fmla="*/ 2780441 w 2921728"/>
              <a:gd name="connsiteY35" fmla="*/ 1598613 h 6858000"/>
              <a:gd name="connsiteX36" fmla="*/ 2796316 w 2921728"/>
              <a:gd name="connsiteY36" fmla="*/ 1639888 h 6858000"/>
              <a:gd name="connsiteX37" fmla="*/ 2815366 w 2921728"/>
              <a:gd name="connsiteY37" fmla="*/ 1676400 h 6858000"/>
              <a:gd name="connsiteX38" fmla="*/ 2834416 w 2921728"/>
              <a:gd name="connsiteY38" fmla="*/ 1714500 h 6858000"/>
              <a:gd name="connsiteX39" fmla="*/ 2853466 w 2921728"/>
              <a:gd name="connsiteY39" fmla="*/ 1752600 h 6858000"/>
              <a:gd name="connsiteX40" fmla="*/ 2869341 w 2921728"/>
              <a:gd name="connsiteY40" fmla="*/ 1789113 h 6858000"/>
              <a:gd name="connsiteX41" fmla="*/ 2885216 w 2921728"/>
              <a:gd name="connsiteY41" fmla="*/ 1830388 h 6858000"/>
              <a:gd name="connsiteX42" fmla="*/ 2901091 w 2921728"/>
              <a:gd name="connsiteY42" fmla="*/ 1876425 h 6858000"/>
              <a:gd name="connsiteX43" fmla="*/ 2912203 w 2921728"/>
              <a:gd name="connsiteY43" fmla="*/ 1928813 h 6858000"/>
              <a:gd name="connsiteX44" fmla="*/ 2918553 w 2921728"/>
              <a:gd name="connsiteY44" fmla="*/ 1989138 h 6858000"/>
              <a:gd name="connsiteX45" fmla="*/ 2921728 w 2921728"/>
              <a:gd name="connsiteY45" fmla="*/ 2057400 h 6858000"/>
              <a:gd name="connsiteX46" fmla="*/ 2918553 w 2921728"/>
              <a:gd name="connsiteY46" fmla="*/ 2125663 h 6858000"/>
              <a:gd name="connsiteX47" fmla="*/ 2912203 w 2921728"/>
              <a:gd name="connsiteY47" fmla="*/ 2185988 h 6858000"/>
              <a:gd name="connsiteX48" fmla="*/ 2901091 w 2921728"/>
              <a:gd name="connsiteY48" fmla="*/ 2238375 h 6858000"/>
              <a:gd name="connsiteX49" fmla="*/ 2885216 w 2921728"/>
              <a:gd name="connsiteY49" fmla="*/ 2284413 h 6858000"/>
              <a:gd name="connsiteX50" fmla="*/ 2869341 w 2921728"/>
              <a:gd name="connsiteY50" fmla="*/ 2325688 h 6858000"/>
              <a:gd name="connsiteX51" fmla="*/ 2853466 w 2921728"/>
              <a:gd name="connsiteY51" fmla="*/ 2362200 h 6858000"/>
              <a:gd name="connsiteX52" fmla="*/ 2834416 w 2921728"/>
              <a:gd name="connsiteY52" fmla="*/ 2400300 h 6858000"/>
              <a:gd name="connsiteX53" fmla="*/ 2815366 w 2921728"/>
              <a:gd name="connsiteY53" fmla="*/ 2438400 h 6858000"/>
              <a:gd name="connsiteX54" fmla="*/ 2796316 w 2921728"/>
              <a:gd name="connsiteY54" fmla="*/ 2474913 h 6858000"/>
              <a:gd name="connsiteX55" fmla="*/ 2780441 w 2921728"/>
              <a:gd name="connsiteY55" fmla="*/ 2516188 h 6858000"/>
              <a:gd name="connsiteX56" fmla="*/ 2766153 w 2921728"/>
              <a:gd name="connsiteY56" fmla="*/ 2562225 h 6858000"/>
              <a:gd name="connsiteX57" fmla="*/ 2755041 w 2921728"/>
              <a:gd name="connsiteY57" fmla="*/ 2614613 h 6858000"/>
              <a:gd name="connsiteX58" fmla="*/ 2747103 w 2921728"/>
              <a:gd name="connsiteY58" fmla="*/ 2674938 h 6858000"/>
              <a:gd name="connsiteX59" fmla="*/ 2745516 w 2921728"/>
              <a:gd name="connsiteY59" fmla="*/ 2743200 h 6858000"/>
              <a:gd name="connsiteX60" fmla="*/ 2747103 w 2921728"/>
              <a:gd name="connsiteY60" fmla="*/ 2811463 h 6858000"/>
              <a:gd name="connsiteX61" fmla="*/ 2755041 w 2921728"/>
              <a:gd name="connsiteY61" fmla="*/ 2871788 h 6858000"/>
              <a:gd name="connsiteX62" fmla="*/ 2766153 w 2921728"/>
              <a:gd name="connsiteY62" fmla="*/ 2924175 h 6858000"/>
              <a:gd name="connsiteX63" fmla="*/ 2780441 w 2921728"/>
              <a:gd name="connsiteY63" fmla="*/ 2970213 h 6858000"/>
              <a:gd name="connsiteX64" fmla="*/ 2796316 w 2921728"/>
              <a:gd name="connsiteY64" fmla="*/ 3011488 h 6858000"/>
              <a:gd name="connsiteX65" fmla="*/ 2815366 w 2921728"/>
              <a:gd name="connsiteY65" fmla="*/ 3048000 h 6858000"/>
              <a:gd name="connsiteX66" fmla="*/ 2834416 w 2921728"/>
              <a:gd name="connsiteY66" fmla="*/ 3086100 h 6858000"/>
              <a:gd name="connsiteX67" fmla="*/ 2853466 w 2921728"/>
              <a:gd name="connsiteY67" fmla="*/ 3124200 h 6858000"/>
              <a:gd name="connsiteX68" fmla="*/ 2869341 w 2921728"/>
              <a:gd name="connsiteY68" fmla="*/ 3160713 h 6858000"/>
              <a:gd name="connsiteX69" fmla="*/ 2885216 w 2921728"/>
              <a:gd name="connsiteY69" fmla="*/ 3201988 h 6858000"/>
              <a:gd name="connsiteX70" fmla="*/ 2901091 w 2921728"/>
              <a:gd name="connsiteY70" fmla="*/ 3248025 h 6858000"/>
              <a:gd name="connsiteX71" fmla="*/ 2912203 w 2921728"/>
              <a:gd name="connsiteY71" fmla="*/ 3300413 h 6858000"/>
              <a:gd name="connsiteX72" fmla="*/ 2918553 w 2921728"/>
              <a:gd name="connsiteY72" fmla="*/ 3360738 h 6858000"/>
              <a:gd name="connsiteX73" fmla="*/ 2921728 w 2921728"/>
              <a:gd name="connsiteY73" fmla="*/ 3427413 h 6858000"/>
              <a:gd name="connsiteX74" fmla="*/ 2918553 w 2921728"/>
              <a:gd name="connsiteY74" fmla="*/ 3497263 h 6858000"/>
              <a:gd name="connsiteX75" fmla="*/ 2912203 w 2921728"/>
              <a:gd name="connsiteY75" fmla="*/ 3557588 h 6858000"/>
              <a:gd name="connsiteX76" fmla="*/ 2901091 w 2921728"/>
              <a:gd name="connsiteY76" fmla="*/ 3609975 h 6858000"/>
              <a:gd name="connsiteX77" fmla="*/ 2885216 w 2921728"/>
              <a:gd name="connsiteY77" fmla="*/ 3656013 h 6858000"/>
              <a:gd name="connsiteX78" fmla="*/ 2869341 w 2921728"/>
              <a:gd name="connsiteY78" fmla="*/ 3697288 h 6858000"/>
              <a:gd name="connsiteX79" fmla="*/ 2853466 w 2921728"/>
              <a:gd name="connsiteY79" fmla="*/ 3733800 h 6858000"/>
              <a:gd name="connsiteX80" fmla="*/ 2834416 w 2921728"/>
              <a:gd name="connsiteY80" fmla="*/ 3771900 h 6858000"/>
              <a:gd name="connsiteX81" fmla="*/ 2815366 w 2921728"/>
              <a:gd name="connsiteY81" fmla="*/ 3810000 h 6858000"/>
              <a:gd name="connsiteX82" fmla="*/ 2796316 w 2921728"/>
              <a:gd name="connsiteY82" fmla="*/ 3846513 h 6858000"/>
              <a:gd name="connsiteX83" fmla="*/ 2780441 w 2921728"/>
              <a:gd name="connsiteY83" fmla="*/ 3887788 h 6858000"/>
              <a:gd name="connsiteX84" fmla="*/ 2766153 w 2921728"/>
              <a:gd name="connsiteY84" fmla="*/ 3933825 h 6858000"/>
              <a:gd name="connsiteX85" fmla="*/ 2755041 w 2921728"/>
              <a:gd name="connsiteY85" fmla="*/ 3986213 h 6858000"/>
              <a:gd name="connsiteX86" fmla="*/ 2747103 w 2921728"/>
              <a:gd name="connsiteY86" fmla="*/ 4046538 h 6858000"/>
              <a:gd name="connsiteX87" fmla="*/ 2745516 w 2921728"/>
              <a:gd name="connsiteY87" fmla="*/ 4114800 h 6858000"/>
              <a:gd name="connsiteX88" fmla="*/ 2747103 w 2921728"/>
              <a:gd name="connsiteY88" fmla="*/ 4183063 h 6858000"/>
              <a:gd name="connsiteX89" fmla="*/ 2755041 w 2921728"/>
              <a:gd name="connsiteY89" fmla="*/ 4243388 h 6858000"/>
              <a:gd name="connsiteX90" fmla="*/ 2766153 w 2921728"/>
              <a:gd name="connsiteY90" fmla="*/ 4295775 h 6858000"/>
              <a:gd name="connsiteX91" fmla="*/ 2780441 w 2921728"/>
              <a:gd name="connsiteY91" fmla="*/ 4341813 h 6858000"/>
              <a:gd name="connsiteX92" fmla="*/ 2796316 w 2921728"/>
              <a:gd name="connsiteY92" fmla="*/ 4383088 h 6858000"/>
              <a:gd name="connsiteX93" fmla="*/ 2815366 w 2921728"/>
              <a:gd name="connsiteY93" fmla="*/ 4419600 h 6858000"/>
              <a:gd name="connsiteX94" fmla="*/ 2853466 w 2921728"/>
              <a:gd name="connsiteY94" fmla="*/ 4495800 h 6858000"/>
              <a:gd name="connsiteX95" fmla="*/ 2869341 w 2921728"/>
              <a:gd name="connsiteY95" fmla="*/ 4532313 h 6858000"/>
              <a:gd name="connsiteX96" fmla="*/ 2885216 w 2921728"/>
              <a:gd name="connsiteY96" fmla="*/ 4573588 h 6858000"/>
              <a:gd name="connsiteX97" fmla="*/ 2901091 w 2921728"/>
              <a:gd name="connsiteY97" fmla="*/ 4619625 h 6858000"/>
              <a:gd name="connsiteX98" fmla="*/ 2912203 w 2921728"/>
              <a:gd name="connsiteY98" fmla="*/ 4672013 h 6858000"/>
              <a:gd name="connsiteX99" fmla="*/ 2918553 w 2921728"/>
              <a:gd name="connsiteY99" fmla="*/ 4732338 h 6858000"/>
              <a:gd name="connsiteX100" fmla="*/ 2921728 w 2921728"/>
              <a:gd name="connsiteY100" fmla="*/ 4800600 h 6858000"/>
              <a:gd name="connsiteX101" fmla="*/ 2918553 w 2921728"/>
              <a:gd name="connsiteY101" fmla="*/ 4868863 h 6858000"/>
              <a:gd name="connsiteX102" fmla="*/ 2912203 w 2921728"/>
              <a:gd name="connsiteY102" fmla="*/ 4929188 h 6858000"/>
              <a:gd name="connsiteX103" fmla="*/ 2901091 w 2921728"/>
              <a:gd name="connsiteY103" fmla="*/ 4981575 h 6858000"/>
              <a:gd name="connsiteX104" fmla="*/ 2885216 w 2921728"/>
              <a:gd name="connsiteY104" fmla="*/ 5027613 h 6858000"/>
              <a:gd name="connsiteX105" fmla="*/ 2869341 w 2921728"/>
              <a:gd name="connsiteY105" fmla="*/ 5068888 h 6858000"/>
              <a:gd name="connsiteX106" fmla="*/ 2853466 w 2921728"/>
              <a:gd name="connsiteY106" fmla="*/ 5105400 h 6858000"/>
              <a:gd name="connsiteX107" fmla="*/ 2834416 w 2921728"/>
              <a:gd name="connsiteY107" fmla="*/ 5143500 h 6858000"/>
              <a:gd name="connsiteX108" fmla="*/ 2815366 w 2921728"/>
              <a:gd name="connsiteY108" fmla="*/ 5181600 h 6858000"/>
              <a:gd name="connsiteX109" fmla="*/ 2796316 w 2921728"/>
              <a:gd name="connsiteY109" fmla="*/ 5218113 h 6858000"/>
              <a:gd name="connsiteX110" fmla="*/ 2780441 w 2921728"/>
              <a:gd name="connsiteY110" fmla="*/ 5259388 h 6858000"/>
              <a:gd name="connsiteX111" fmla="*/ 2766153 w 2921728"/>
              <a:gd name="connsiteY111" fmla="*/ 5305425 h 6858000"/>
              <a:gd name="connsiteX112" fmla="*/ 2755041 w 2921728"/>
              <a:gd name="connsiteY112" fmla="*/ 5357813 h 6858000"/>
              <a:gd name="connsiteX113" fmla="*/ 2747103 w 2921728"/>
              <a:gd name="connsiteY113" fmla="*/ 5418138 h 6858000"/>
              <a:gd name="connsiteX114" fmla="*/ 2745516 w 2921728"/>
              <a:gd name="connsiteY114" fmla="*/ 5486400 h 6858000"/>
              <a:gd name="connsiteX115" fmla="*/ 2747103 w 2921728"/>
              <a:gd name="connsiteY115" fmla="*/ 5554663 h 6858000"/>
              <a:gd name="connsiteX116" fmla="*/ 2755041 w 2921728"/>
              <a:gd name="connsiteY116" fmla="*/ 5614988 h 6858000"/>
              <a:gd name="connsiteX117" fmla="*/ 2766153 w 2921728"/>
              <a:gd name="connsiteY117" fmla="*/ 5667375 h 6858000"/>
              <a:gd name="connsiteX118" fmla="*/ 2780441 w 2921728"/>
              <a:gd name="connsiteY118" fmla="*/ 5713413 h 6858000"/>
              <a:gd name="connsiteX119" fmla="*/ 2796316 w 2921728"/>
              <a:gd name="connsiteY119" fmla="*/ 5754688 h 6858000"/>
              <a:gd name="connsiteX120" fmla="*/ 2815366 w 2921728"/>
              <a:gd name="connsiteY120" fmla="*/ 5791200 h 6858000"/>
              <a:gd name="connsiteX121" fmla="*/ 2834416 w 2921728"/>
              <a:gd name="connsiteY121" fmla="*/ 5829300 h 6858000"/>
              <a:gd name="connsiteX122" fmla="*/ 2853466 w 2921728"/>
              <a:gd name="connsiteY122" fmla="*/ 5867400 h 6858000"/>
              <a:gd name="connsiteX123" fmla="*/ 2869341 w 2921728"/>
              <a:gd name="connsiteY123" fmla="*/ 5903913 h 6858000"/>
              <a:gd name="connsiteX124" fmla="*/ 2885216 w 2921728"/>
              <a:gd name="connsiteY124" fmla="*/ 5945188 h 6858000"/>
              <a:gd name="connsiteX125" fmla="*/ 2901091 w 2921728"/>
              <a:gd name="connsiteY125" fmla="*/ 5991225 h 6858000"/>
              <a:gd name="connsiteX126" fmla="*/ 2912203 w 2921728"/>
              <a:gd name="connsiteY126" fmla="*/ 6043613 h 6858000"/>
              <a:gd name="connsiteX127" fmla="*/ 2918553 w 2921728"/>
              <a:gd name="connsiteY127" fmla="*/ 6103938 h 6858000"/>
              <a:gd name="connsiteX128" fmla="*/ 2921728 w 2921728"/>
              <a:gd name="connsiteY128" fmla="*/ 6172200 h 6858000"/>
              <a:gd name="connsiteX129" fmla="*/ 2918553 w 2921728"/>
              <a:gd name="connsiteY129" fmla="*/ 6240463 h 6858000"/>
              <a:gd name="connsiteX130" fmla="*/ 2912203 w 2921728"/>
              <a:gd name="connsiteY130" fmla="*/ 6300788 h 6858000"/>
              <a:gd name="connsiteX131" fmla="*/ 2901091 w 2921728"/>
              <a:gd name="connsiteY131" fmla="*/ 6353175 h 6858000"/>
              <a:gd name="connsiteX132" fmla="*/ 2885216 w 2921728"/>
              <a:gd name="connsiteY132" fmla="*/ 6399213 h 6858000"/>
              <a:gd name="connsiteX133" fmla="*/ 2869341 w 2921728"/>
              <a:gd name="connsiteY133" fmla="*/ 6440488 h 6858000"/>
              <a:gd name="connsiteX134" fmla="*/ 2853466 w 2921728"/>
              <a:gd name="connsiteY134" fmla="*/ 6477000 h 6858000"/>
              <a:gd name="connsiteX135" fmla="*/ 2834416 w 2921728"/>
              <a:gd name="connsiteY135" fmla="*/ 6515100 h 6858000"/>
              <a:gd name="connsiteX136" fmla="*/ 2815366 w 2921728"/>
              <a:gd name="connsiteY136" fmla="*/ 6553200 h 6858000"/>
              <a:gd name="connsiteX137" fmla="*/ 2796316 w 2921728"/>
              <a:gd name="connsiteY137" fmla="*/ 6589713 h 6858000"/>
              <a:gd name="connsiteX138" fmla="*/ 2780441 w 2921728"/>
              <a:gd name="connsiteY138" fmla="*/ 6630988 h 6858000"/>
              <a:gd name="connsiteX139" fmla="*/ 2766153 w 2921728"/>
              <a:gd name="connsiteY139" fmla="*/ 6677025 h 6858000"/>
              <a:gd name="connsiteX140" fmla="*/ 2755041 w 2921728"/>
              <a:gd name="connsiteY140" fmla="*/ 6729413 h 6858000"/>
              <a:gd name="connsiteX141" fmla="*/ 2747103 w 2921728"/>
              <a:gd name="connsiteY141" fmla="*/ 6789738 h 6858000"/>
              <a:gd name="connsiteX142" fmla="*/ 2745516 w 2921728"/>
              <a:gd name="connsiteY142" fmla="*/ 6858000 h 6858000"/>
              <a:gd name="connsiteX143" fmla="*/ 2202677 w 2921728"/>
              <a:gd name="connsiteY143" fmla="*/ 6858000 h 6858000"/>
              <a:gd name="connsiteX144" fmla="*/ 2035903 w 2921728"/>
              <a:gd name="connsiteY144" fmla="*/ 6858000 h 6858000"/>
              <a:gd name="connsiteX145" fmla="*/ 0 w 2921728"/>
              <a:gd name="connsiteY14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</a:cxnLst>
            <a:rect l="l" t="t" r="r" b="b"/>
            <a:pathLst>
              <a:path w="2921728" h="6858000">
                <a:moveTo>
                  <a:pt x="0" y="0"/>
                </a:moveTo>
                <a:lnTo>
                  <a:pt x="2035903" y="0"/>
                </a:lnTo>
                <a:lnTo>
                  <a:pt x="2202677" y="0"/>
                </a:lnTo>
                <a:lnTo>
                  <a:pt x="2745516" y="0"/>
                </a:lnTo>
                <a:lnTo>
                  <a:pt x="2747103" y="68263"/>
                </a:lnTo>
                <a:lnTo>
                  <a:pt x="2755041" y="128588"/>
                </a:lnTo>
                <a:lnTo>
                  <a:pt x="2766153" y="180975"/>
                </a:lnTo>
                <a:lnTo>
                  <a:pt x="2780441" y="227013"/>
                </a:lnTo>
                <a:lnTo>
                  <a:pt x="2796316" y="268288"/>
                </a:lnTo>
                <a:lnTo>
                  <a:pt x="2815366" y="304800"/>
                </a:lnTo>
                <a:lnTo>
                  <a:pt x="2834416" y="342900"/>
                </a:lnTo>
                <a:lnTo>
                  <a:pt x="2853466" y="381000"/>
                </a:lnTo>
                <a:lnTo>
                  <a:pt x="2869341" y="417513"/>
                </a:lnTo>
                <a:lnTo>
                  <a:pt x="2885216" y="458788"/>
                </a:lnTo>
                <a:lnTo>
                  <a:pt x="2901091" y="504825"/>
                </a:lnTo>
                <a:lnTo>
                  <a:pt x="2912203" y="557213"/>
                </a:lnTo>
                <a:lnTo>
                  <a:pt x="2918553" y="617538"/>
                </a:lnTo>
                <a:lnTo>
                  <a:pt x="2921728" y="685800"/>
                </a:lnTo>
                <a:lnTo>
                  <a:pt x="2918553" y="754063"/>
                </a:lnTo>
                <a:lnTo>
                  <a:pt x="2912203" y="814388"/>
                </a:lnTo>
                <a:lnTo>
                  <a:pt x="2901091" y="866775"/>
                </a:lnTo>
                <a:lnTo>
                  <a:pt x="2885216" y="912813"/>
                </a:lnTo>
                <a:lnTo>
                  <a:pt x="2869341" y="954088"/>
                </a:lnTo>
                <a:lnTo>
                  <a:pt x="2853466" y="990600"/>
                </a:lnTo>
                <a:lnTo>
                  <a:pt x="2834416" y="1028700"/>
                </a:lnTo>
                <a:lnTo>
                  <a:pt x="2815366" y="1066800"/>
                </a:lnTo>
                <a:lnTo>
                  <a:pt x="2796316" y="1103313"/>
                </a:lnTo>
                <a:lnTo>
                  <a:pt x="2780441" y="1144588"/>
                </a:lnTo>
                <a:lnTo>
                  <a:pt x="2766153" y="1190625"/>
                </a:lnTo>
                <a:lnTo>
                  <a:pt x="2755041" y="1243013"/>
                </a:lnTo>
                <a:lnTo>
                  <a:pt x="2747103" y="1303338"/>
                </a:lnTo>
                <a:lnTo>
                  <a:pt x="2745516" y="1371600"/>
                </a:lnTo>
                <a:lnTo>
                  <a:pt x="2747103" y="1439863"/>
                </a:lnTo>
                <a:lnTo>
                  <a:pt x="2755041" y="1500188"/>
                </a:lnTo>
                <a:lnTo>
                  <a:pt x="2766153" y="1552575"/>
                </a:lnTo>
                <a:lnTo>
                  <a:pt x="2780441" y="1598613"/>
                </a:lnTo>
                <a:lnTo>
                  <a:pt x="2796316" y="1639888"/>
                </a:lnTo>
                <a:lnTo>
                  <a:pt x="2815366" y="1676400"/>
                </a:lnTo>
                <a:lnTo>
                  <a:pt x="2834416" y="1714500"/>
                </a:lnTo>
                <a:lnTo>
                  <a:pt x="2853466" y="1752600"/>
                </a:lnTo>
                <a:lnTo>
                  <a:pt x="2869341" y="1789113"/>
                </a:lnTo>
                <a:lnTo>
                  <a:pt x="2885216" y="1830388"/>
                </a:lnTo>
                <a:lnTo>
                  <a:pt x="2901091" y="1876425"/>
                </a:lnTo>
                <a:lnTo>
                  <a:pt x="2912203" y="1928813"/>
                </a:lnTo>
                <a:lnTo>
                  <a:pt x="2918553" y="1989138"/>
                </a:lnTo>
                <a:lnTo>
                  <a:pt x="2921728" y="2057400"/>
                </a:lnTo>
                <a:lnTo>
                  <a:pt x="2918553" y="2125663"/>
                </a:lnTo>
                <a:lnTo>
                  <a:pt x="2912203" y="2185988"/>
                </a:lnTo>
                <a:lnTo>
                  <a:pt x="2901091" y="2238375"/>
                </a:lnTo>
                <a:lnTo>
                  <a:pt x="2885216" y="2284413"/>
                </a:lnTo>
                <a:lnTo>
                  <a:pt x="2869341" y="2325688"/>
                </a:lnTo>
                <a:lnTo>
                  <a:pt x="2853466" y="2362200"/>
                </a:lnTo>
                <a:lnTo>
                  <a:pt x="2834416" y="2400300"/>
                </a:lnTo>
                <a:lnTo>
                  <a:pt x="2815366" y="2438400"/>
                </a:lnTo>
                <a:lnTo>
                  <a:pt x="2796316" y="2474913"/>
                </a:lnTo>
                <a:lnTo>
                  <a:pt x="2780441" y="2516188"/>
                </a:lnTo>
                <a:lnTo>
                  <a:pt x="2766153" y="2562225"/>
                </a:lnTo>
                <a:lnTo>
                  <a:pt x="2755041" y="2614613"/>
                </a:lnTo>
                <a:lnTo>
                  <a:pt x="2747103" y="2674938"/>
                </a:lnTo>
                <a:lnTo>
                  <a:pt x="2745516" y="2743200"/>
                </a:lnTo>
                <a:lnTo>
                  <a:pt x="2747103" y="2811463"/>
                </a:lnTo>
                <a:lnTo>
                  <a:pt x="2755041" y="2871788"/>
                </a:lnTo>
                <a:lnTo>
                  <a:pt x="2766153" y="2924175"/>
                </a:lnTo>
                <a:lnTo>
                  <a:pt x="2780441" y="2970213"/>
                </a:lnTo>
                <a:lnTo>
                  <a:pt x="2796316" y="3011488"/>
                </a:lnTo>
                <a:lnTo>
                  <a:pt x="2815366" y="3048000"/>
                </a:lnTo>
                <a:lnTo>
                  <a:pt x="2834416" y="3086100"/>
                </a:lnTo>
                <a:lnTo>
                  <a:pt x="2853466" y="3124200"/>
                </a:lnTo>
                <a:lnTo>
                  <a:pt x="2869341" y="3160713"/>
                </a:lnTo>
                <a:lnTo>
                  <a:pt x="2885216" y="3201988"/>
                </a:lnTo>
                <a:lnTo>
                  <a:pt x="2901091" y="3248025"/>
                </a:lnTo>
                <a:lnTo>
                  <a:pt x="2912203" y="3300413"/>
                </a:lnTo>
                <a:lnTo>
                  <a:pt x="2918553" y="3360738"/>
                </a:lnTo>
                <a:lnTo>
                  <a:pt x="2921728" y="3427413"/>
                </a:lnTo>
                <a:lnTo>
                  <a:pt x="2918553" y="3497263"/>
                </a:lnTo>
                <a:lnTo>
                  <a:pt x="2912203" y="3557588"/>
                </a:lnTo>
                <a:lnTo>
                  <a:pt x="2901091" y="3609975"/>
                </a:lnTo>
                <a:lnTo>
                  <a:pt x="2885216" y="3656013"/>
                </a:lnTo>
                <a:lnTo>
                  <a:pt x="2869341" y="3697288"/>
                </a:lnTo>
                <a:lnTo>
                  <a:pt x="2853466" y="3733800"/>
                </a:lnTo>
                <a:lnTo>
                  <a:pt x="2834416" y="3771900"/>
                </a:lnTo>
                <a:lnTo>
                  <a:pt x="2815366" y="3810000"/>
                </a:lnTo>
                <a:lnTo>
                  <a:pt x="2796316" y="3846513"/>
                </a:lnTo>
                <a:lnTo>
                  <a:pt x="2780441" y="3887788"/>
                </a:lnTo>
                <a:lnTo>
                  <a:pt x="2766153" y="3933825"/>
                </a:lnTo>
                <a:lnTo>
                  <a:pt x="2755041" y="3986213"/>
                </a:lnTo>
                <a:lnTo>
                  <a:pt x="2747103" y="4046538"/>
                </a:lnTo>
                <a:lnTo>
                  <a:pt x="2745516" y="4114800"/>
                </a:lnTo>
                <a:lnTo>
                  <a:pt x="2747103" y="4183063"/>
                </a:lnTo>
                <a:lnTo>
                  <a:pt x="2755041" y="4243388"/>
                </a:lnTo>
                <a:lnTo>
                  <a:pt x="2766153" y="4295775"/>
                </a:lnTo>
                <a:lnTo>
                  <a:pt x="2780441" y="4341813"/>
                </a:lnTo>
                <a:lnTo>
                  <a:pt x="2796316" y="4383088"/>
                </a:lnTo>
                <a:lnTo>
                  <a:pt x="2815366" y="4419600"/>
                </a:lnTo>
                <a:lnTo>
                  <a:pt x="2853466" y="4495800"/>
                </a:lnTo>
                <a:lnTo>
                  <a:pt x="2869341" y="4532313"/>
                </a:lnTo>
                <a:lnTo>
                  <a:pt x="2885216" y="4573588"/>
                </a:lnTo>
                <a:lnTo>
                  <a:pt x="2901091" y="4619625"/>
                </a:lnTo>
                <a:lnTo>
                  <a:pt x="2912203" y="4672013"/>
                </a:lnTo>
                <a:lnTo>
                  <a:pt x="2918553" y="4732338"/>
                </a:lnTo>
                <a:lnTo>
                  <a:pt x="2921728" y="4800600"/>
                </a:lnTo>
                <a:lnTo>
                  <a:pt x="2918553" y="4868863"/>
                </a:lnTo>
                <a:lnTo>
                  <a:pt x="2912203" y="4929188"/>
                </a:lnTo>
                <a:lnTo>
                  <a:pt x="2901091" y="4981575"/>
                </a:lnTo>
                <a:lnTo>
                  <a:pt x="2885216" y="5027613"/>
                </a:lnTo>
                <a:lnTo>
                  <a:pt x="2869341" y="5068888"/>
                </a:lnTo>
                <a:lnTo>
                  <a:pt x="2853466" y="5105400"/>
                </a:lnTo>
                <a:lnTo>
                  <a:pt x="2834416" y="5143500"/>
                </a:lnTo>
                <a:lnTo>
                  <a:pt x="2815366" y="5181600"/>
                </a:lnTo>
                <a:lnTo>
                  <a:pt x="2796316" y="5218113"/>
                </a:lnTo>
                <a:lnTo>
                  <a:pt x="2780441" y="5259388"/>
                </a:lnTo>
                <a:lnTo>
                  <a:pt x="2766153" y="5305425"/>
                </a:lnTo>
                <a:lnTo>
                  <a:pt x="2755041" y="5357813"/>
                </a:lnTo>
                <a:lnTo>
                  <a:pt x="2747103" y="5418138"/>
                </a:lnTo>
                <a:lnTo>
                  <a:pt x="2745516" y="5486400"/>
                </a:lnTo>
                <a:lnTo>
                  <a:pt x="2747103" y="5554663"/>
                </a:lnTo>
                <a:lnTo>
                  <a:pt x="2755041" y="5614988"/>
                </a:lnTo>
                <a:lnTo>
                  <a:pt x="2766153" y="5667375"/>
                </a:lnTo>
                <a:lnTo>
                  <a:pt x="2780441" y="5713413"/>
                </a:lnTo>
                <a:lnTo>
                  <a:pt x="2796316" y="5754688"/>
                </a:lnTo>
                <a:lnTo>
                  <a:pt x="2815366" y="5791200"/>
                </a:lnTo>
                <a:lnTo>
                  <a:pt x="2834416" y="5829300"/>
                </a:lnTo>
                <a:lnTo>
                  <a:pt x="2853466" y="5867400"/>
                </a:lnTo>
                <a:lnTo>
                  <a:pt x="2869341" y="5903913"/>
                </a:lnTo>
                <a:lnTo>
                  <a:pt x="2885216" y="5945188"/>
                </a:lnTo>
                <a:lnTo>
                  <a:pt x="2901091" y="5991225"/>
                </a:lnTo>
                <a:lnTo>
                  <a:pt x="2912203" y="6043613"/>
                </a:lnTo>
                <a:lnTo>
                  <a:pt x="2918553" y="6103938"/>
                </a:lnTo>
                <a:lnTo>
                  <a:pt x="2921728" y="6172200"/>
                </a:lnTo>
                <a:lnTo>
                  <a:pt x="2918553" y="6240463"/>
                </a:lnTo>
                <a:lnTo>
                  <a:pt x="2912203" y="6300788"/>
                </a:lnTo>
                <a:lnTo>
                  <a:pt x="2901091" y="6353175"/>
                </a:lnTo>
                <a:lnTo>
                  <a:pt x="2885216" y="6399213"/>
                </a:lnTo>
                <a:lnTo>
                  <a:pt x="2869341" y="6440488"/>
                </a:lnTo>
                <a:lnTo>
                  <a:pt x="2853466" y="6477000"/>
                </a:lnTo>
                <a:lnTo>
                  <a:pt x="2834416" y="6515100"/>
                </a:lnTo>
                <a:lnTo>
                  <a:pt x="2815366" y="6553200"/>
                </a:lnTo>
                <a:lnTo>
                  <a:pt x="2796316" y="6589713"/>
                </a:lnTo>
                <a:lnTo>
                  <a:pt x="2780441" y="6630988"/>
                </a:lnTo>
                <a:lnTo>
                  <a:pt x="2766153" y="6677025"/>
                </a:lnTo>
                <a:lnTo>
                  <a:pt x="2755041" y="6729413"/>
                </a:lnTo>
                <a:lnTo>
                  <a:pt x="2747103" y="6789738"/>
                </a:lnTo>
                <a:lnTo>
                  <a:pt x="2745516" y="6858000"/>
                </a:lnTo>
                <a:lnTo>
                  <a:pt x="2202677" y="6858000"/>
                </a:lnTo>
                <a:lnTo>
                  <a:pt x="203590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C467EAEF-38A1-4DBE-A2A7-C4288EC2564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xmlns="" id="{AEAF57BB-C63F-49A6-B3A9-AD212EC033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0089" y="602542"/>
            <a:ext cx="8441688" cy="5652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954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8A25BF79-9ED2-4290-8C48-1AB107B674E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8A549F5-BF47-4351-BA22-B5991998447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>
            <a:off x="-1" y="0"/>
            <a:ext cx="2921728" cy="6858000"/>
          </a:xfrm>
          <a:custGeom>
            <a:avLst/>
            <a:gdLst>
              <a:gd name="connsiteX0" fmla="*/ 0 w 2921728"/>
              <a:gd name="connsiteY0" fmla="*/ 0 h 6858000"/>
              <a:gd name="connsiteX1" fmla="*/ 2035903 w 2921728"/>
              <a:gd name="connsiteY1" fmla="*/ 0 h 6858000"/>
              <a:gd name="connsiteX2" fmla="*/ 2202677 w 2921728"/>
              <a:gd name="connsiteY2" fmla="*/ 0 h 6858000"/>
              <a:gd name="connsiteX3" fmla="*/ 2745516 w 2921728"/>
              <a:gd name="connsiteY3" fmla="*/ 0 h 6858000"/>
              <a:gd name="connsiteX4" fmla="*/ 2747103 w 2921728"/>
              <a:gd name="connsiteY4" fmla="*/ 68263 h 6858000"/>
              <a:gd name="connsiteX5" fmla="*/ 2755041 w 2921728"/>
              <a:gd name="connsiteY5" fmla="*/ 128588 h 6858000"/>
              <a:gd name="connsiteX6" fmla="*/ 2766153 w 2921728"/>
              <a:gd name="connsiteY6" fmla="*/ 180975 h 6858000"/>
              <a:gd name="connsiteX7" fmla="*/ 2780441 w 2921728"/>
              <a:gd name="connsiteY7" fmla="*/ 227013 h 6858000"/>
              <a:gd name="connsiteX8" fmla="*/ 2796316 w 2921728"/>
              <a:gd name="connsiteY8" fmla="*/ 268288 h 6858000"/>
              <a:gd name="connsiteX9" fmla="*/ 2815366 w 2921728"/>
              <a:gd name="connsiteY9" fmla="*/ 304800 h 6858000"/>
              <a:gd name="connsiteX10" fmla="*/ 2834416 w 2921728"/>
              <a:gd name="connsiteY10" fmla="*/ 342900 h 6858000"/>
              <a:gd name="connsiteX11" fmla="*/ 2853466 w 2921728"/>
              <a:gd name="connsiteY11" fmla="*/ 381000 h 6858000"/>
              <a:gd name="connsiteX12" fmla="*/ 2869341 w 2921728"/>
              <a:gd name="connsiteY12" fmla="*/ 417513 h 6858000"/>
              <a:gd name="connsiteX13" fmla="*/ 2885216 w 2921728"/>
              <a:gd name="connsiteY13" fmla="*/ 458788 h 6858000"/>
              <a:gd name="connsiteX14" fmla="*/ 2901091 w 2921728"/>
              <a:gd name="connsiteY14" fmla="*/ 504825 h 6858000"/>
              <a:gd name="connsiteX15" fmla="*/ 2912203 w 2921728"/>
              <a:gd name="connsiteY15" fmla="*/ 557213 h 6858000"/>
              <a:gd name="connsiteX16" fmla="*/ 2918553 w 2921728"/>
              <a:gd name="connsiteY16" fmla="*/ 617538 h 6858000"/>
              <a:gd name="connsiteX17" fmla="*/ 2921728 w 2921728"/>
              <a:gd name="connsiteY17" fmla="*/ 685800 h 6858000"/>
              <a:gd name="connsiteX18" fmla="*/ 2918553 w 2921728"/>
              <a:gd name="connsiteY18" fmla="*/ 754063 h 6858000"/>
              <a:gd name="connsiteX19" fmla="*/ 2912203 w 2921728"/>
              <a:gd name="connsiteY19" fmla="*/ 814388 h 6858000"/>
              <a:gd name="connsiteX20" fmla="*/ 2901091 w 2921728"/>
              <a:gd name="connsiteY20" fmla="*/ 866775 h 6858000"/>
              <a:gd name="connsiteX21" fmla="*/ 2885216 w 2921728"/>
              <a:gd name="connsiteY21" fmla="*/ 912813 h 6858000"/>
              <a:gd name="connsiteX22" fmla="*/ 2869341 w 2921728"/>
              <a:gd name="connsiteY22" fmla="*/ 954088 h 6858000"/>
              <a:gd name="connsiteX23" fmla="*/ 2853466 w 2921728"/>
              <a:gd name="connsiteY23" fmla="*/ 990600 h 6858000"/>
              <a:gd name="connsiteX24" fmla="*/ 2834416 w 2921728"/>
              <a:gd name="connsiteY24" fmla="*/ 1028700 h 6858000"/>
              <a:gd name="connsiteX25" fmla="*/ 2815366 w 2921728"/>
              <a:gd name="connsiteY25" fmla="*/ 1066800 h 6858000"/>
              <a:gd name="connsiteX26" fmla="*/ 2796316 w 2921728"/>
              <a:gd name="connsiteY26" fmla="*/ 1103313 h 6858000"/>
              <a:gd name="connsiteX27" fmla="*/ 2780441 w 2921728"/>
              <a:gd name="connsiteY27" fmla="*/ 1144588 h 6858000"/>
              <a:gd name="connsiteX28" fmla="*/ 2766153 w 2921728"/>
              <a:gd name="connsiteY28" fmla="*/ 1190625 h 6858000"/>
              <a:gd name="connsiteX29" fmla="*/ 2755041 w 2921728"/>
              <a:gd name="connsiteY29" fmla="*/ 1243013 h 6858000"/>
              <a:gd name="connsiteX30" fmla="*/ 2747103 w 2921728"/>
              <a:gd name="connsiteY30" fmla="*/ 1303338 h 6858000"/>
              <a:gd name="connsiteX31" fmla="*/ 2745516 w 2921728"/>
              <a:gd name="connsiteY31" fmla="*/ 1371600 h 6858000"/>
              <a:gd name="connsiteX32" fmla="*/ 2747103 w 2921728"/>
              <a:gd name="connsiteY32" fmla="*/ 1439863 h 6858000"/>
              <a:gd name="connsiteX33" fmla="*/ 2755041 w 2921728"/>
              <a:gd name="connsiteY33" fmla="*/ 1500188 h 6858000"/>
              <a:gd name="connsiteX34" fmla="*/ 2766153 w 2921728"/>
              <a:gd name="connsiteY34" fmla="*/ 1552575 h 6858000"/>
              <a:gd name="connsiteX35" fmla="*/ 2780441 w 2921728"/>
              <a:gd name="connsiteY35" fmla="*/ 1598613 h 6858000"/>
              <a:gd name="connsiteX36" fmla="*/ 2796316 w 2921728"/>
              <a:gd name="connsiteY36" fmla="*/ 1639888 h 6858000"/>
              <a:gd name="connsiteX37" fmla="*/ 2815366 w 2921728"/>
              <a:gd name="connsiteY37" fmla="*/ 1676400 h 6858000"/>
              <a:gd name="connsiteX38" fmla="*/ 2834416 w 2921728"/>
              <a:gd name="connsiteY38" fmla="*/ 1714500 h 6858000"/>
              <a:gd name="connsiteX39" fmla="*/ 2853466 w 2921728"/>
              <a:gd name="connsiteY39" fmla="*/ 1752600 h 6858000"/>
              <a:gd name="connsiteX40" fmla="*/ 2869341 w 2921728"/>
              <a:gd name="connsiteY40" fmla="*/ 1789113 h 6858000"/>
              <a:gd name="connsiteX41" fmla="*/ 2885216 w 2921728"/>
              <a:gd name="connsiteY41" fmla="*/ 1830388 h 6858000"/>
              <a:gd name="connsiteX42" fmla="*/ 2901091 w 2921728"/>
              <a:gd name="connsiteY42" fmla="*/ 1876425 h 6858000"/>
              <a:gd name="connsiteX43" fmla="*/ 2912203 w 2921728"/>
              <a:gd name="connsiteY43" fmla="*/ 1928813 h 6858000"/>
              <a:gd name="connsiteX44" fmla="*/ 2918553 w 2921728"/>
              <a:gd name="connsiteY44" fmla="*/ 1989138 h 6858000"/>
              <a:gd name="connsiteX45" fmla="*/ 2921728 w 2921728"/>
              <a:gd name="connsiteY45" fmla="*/ 2057400 h 6858000"/>
              <a:gd name="connsiteX46" fmla="*/ 2918553 w 2921728"/>
              <a:gd name="connsiteY46" fmla="*/ 2125663 h 6858000"/>
              <a:gd name="connsiteX47" fmla="*/ 2912203 w 2921728"/>
              <a:gd name="connsiteY47" fmla="*/ 2185988 h 6858000"/>
              <a:gd name="connsiteX48" fmla="*/ 2901091 w 2921728"/>
              <a:gd name="connsiteY48" fmla="*/ 2238375 h 6858000"/>
              <a:gd name="connsiteX49" fmla="*/ 2885216 w 2921728"/>
              <a:gd name="connsiteY49" fmla="*/ 2284413 h 6858000"/>
              <a:gd name="connsiteX50" fmla="*/ 2869341 w 2921728"/>
              <a:gd name="connsiteY50" fmla="*/ 2325688 h 6858000"/>
              <a:gd name="connsiteX51" fmla="*/ 2853466 w 2921728"/>
              <a:gd name="connsiteY51" fmla="*/ 2362200 h 6858000"/>
              <a:gd name="connsiteX52" fmla="*/ 2834416 w 2921728"/>
              <a:gd name="connsiteY52" fmla="*/ 2400300 h 6858000"/>
              <a:gd name="connsiteX53" fmla="*/ 2815366 w 2921728"/>
              <a:gd name="connsiteY53" fmla="*/ 2438400 h 6858000"/>
              <a:gd name="connsiteX54" fmla="*/ 2796316 w 2921728"/>
              <a:gd name="connsiteY54" fmla="*/ 2474913 h 6858000"/>
              <a:gd name="connsiteX55" fmla="*/ 2780441 w 2921728"/>
              <a:gd name="connsiteY55" fmla="*/ 2516188 h 6858000"/>
              <a:gd name="connsiteX56" fmla="*/ 2766153 w 2921728"/>
              <a:gd name="connsiteY56" fmla="*/ 2562225 h 6858000"/>
              <a:gd name="connsiteX57" fmla="*/ 2755041 w 2921728"/>
              <a:gd name="connsiteY57" fmla="*/ 2614613 h 6858000"/>
              <a:gd name="connsiteX58" fmla="*/ 2747103 w 2921728"/>
              <a:gd name="connsiteY58" fmla="*/ 2674938 h 6858000"/>
              <a:gd name="connsiteX59" fmla="*/ 2745516 w 2921728"/>
              <a:gd name="connsiteY59" fmla="*/ 2743200 h 6858000"/>
              <a:gd name="connsiteX60" fmla="*/ 2747103 w 2921728"/>
              <a:gd name="connsiteY60" fmla="*/ 2811463 h 6858000"/>
              <a:gd name="connsiteX61" fmla="*/ 2755041 w 2921728"/>
              <a:gd name="connsiteY61" fmla="*/ 2871788 h 6858000"/>
              <a:gd name="connsiteX62" fmla="*/ 2766153 w 2921728"/>
              <a:gd name="connsiteY62" fmla="*/ 2924175 h 6858000"/>
              <a:gd name="connsiteX63" fmla="*/ 2780441 w 2921728"/>
              <a:gd name="connsiteY63" fmla="*/ 2970213 h 6858000"/>
              <a:gd name="connsiteX64" fmla="*/ 2796316 w 2921728"/>
              <a:gd name="connsiteY64" fmla="*/ 3011488 h 6858000"/>
              <a:gd name="connsiteX65" fmla="*/ 2815366 w 2921728"/>
              <a:gd name="connsiteY65" fmla="*/ 3048000 h 6858000"/>
              <a:gd name="connsiteX66" fmla="*/ 2834416 w 2921728"/>
              <a:gd name="connsiteY66" fmla="*/ 3086100 h 6858000"/>
              <a:gd name="connsiteX67" fmla="*/ 2853466 w 2921728"/>
              <a:gd name="connsiteY67" fmla="*/ 3124200 h 6858000"/>
              <a:gd name="connsiteX68" fmla="*/ 2869341 w 2921728"/>
              <a:gd name="connsiteY68" fmla="*/ 3160713 h 6858000"/>
              <a:gd name="connsiteX69" fmla="*/ 2885216 w 2921728"/>
              <a:gd name="connsiteY69" fmla="*/ 3201988 h 6858000"/>
              <a:gd name="connsiteX70" fmla="*/ 2901091 w 2921728"/>
              <a:gd name="connsiteY70" fmla="*/ 3248025 h 6858000"/>
              <a:gd name="connsiteX71" fmla="*/ 2912203 w 2921728"/>
              <a:gd name="connsiteY71" fmla="*/ 3300413 h 6858000"/>
              <a:gd name="connsiteX72" fmla="*/ 2918553 w 2921728"/>
              <a:gd name="connsiteY72" fmla="*/ 3360738 h 6858000"/>
              <a:gd name="connsiteX73" fmla="*/ 2921728 w 2921728"/>
              <a:gd name="connsiteY73" fmla="*/ 3427413 h 6858000"/>
              <a:gd name="connsiteX74" fmla="*/ 2918553 w 2921728"/>
              <a:gd name="connsiteY74" fmla="*/ 3497263 h 6858000"/>
              <a:gd name="connsiteX75" fmla="*/ 2912203 w 2921728"/>
              <a:gd name="connsiteY75" fmla="*/ 3557588 h 6858000"/>
              <a:gd name="connsiteX76" fmla="*/ 2901091 w 2921728"/>
              <a:gd name="connsiteY76" fmla="*/ 3609975 h 6858000"/>
              <a:gd name="connsiteX77" fmla="*/ 2885216 w 2921728"/>
              <a:gd name="connsiteY77" fmla="*/ 3656013 h 6858000"/>
              <a:gd name="connsiteX78" fmla="*/ 2869341 w 2921728"/>
              <a:gd name="connsiteY78" fmla="*/ 3697288 h 6858000"/>
              <a:gd name="connsiteX79" fmla="*/ 2853466 w 2921728"/>
              <a:gd name="connsiteY79" fmla="*/ 3733800 h 6858000"/>
              <a:gd name="connsiteX80" fmla="*/ 2834416 w 2921728"/>
              <a:gd name="connsiteY80" fmla="*/ 3771900 h 6858000"/>
              <a:gd name="connsiteX81" fmla="*/ 2815366 w 2921728"/>
              <a:gd name="connsiteY81" fmla="*/ 3810000 h 6858000"/>
              <a:gd name="connsiteX82" fmla="*/ 2796316 w 2921728"/>
              <a:gd name="connsiteY82" fmla="*/ 3846513 h 6858000"/>
              <a:gd name="connsiteX83" fmla="*/ 2780441 w 2921728"/>
              <a:gd name="connsiteY83" fmla="*/ 3887788 h 6858000"/>
              <a:gd name="connsiteX84" fmla="*/ 2766153 w 2921728"/>
              <a:gd name="connsiteY84" fmla="*/ 3933825 h 6858000"/>
              <a:gd name="connsiteX85" fmla="*/ 2755041 w 2921728"/>
              <a:gd name="connsiteY85" fmla="*/ 3986213 h 6858000"/>
              <a:gd name="connsiteX86" fmla="*/ 2747103 w 2921728"/>
              <a:gd name="connsiteY86" fmla="*/ 4046538 h 6858000"/>
              <a:gd name="connsiteX87" fmla="*/ 2745516 w 2921728"/>
              <a:gd name="connsiteY87" fmla="*/ 4114800 h 6858000"/>
              <a:gd name="connsiteX88" fmla="*/ 2747103 w 2921728"/>
              <a:gd name="connsiteY88" fmla="*/ 4183063 h 6858000"/>
              <a:gd name="connsiteX89" fmla="*/ 2755041 w 2921728"/>
              <a:gd name="connsiteY89" fmla="*/ 4243388 h 6858000"/>
              <a:gd name="connsiteX90" fmla="*/ 2766153 w 2921728"/>
              <a:gd name="connsiteY90" fmla="*/ 4295775 h 6858000"/>
              <a:gd name="connsiteX91" fmla="*/ 2780441 w 2921728"/>
              <a:gd name="connsiteY91" fmla="*/ 4341813 h 6858000"/>
              <a:gd name="connsiteX92" fmla="*/ 2796316 w 2921728"/>
              <a:gd name="connsiteY92" fmla="*/ 4383088 h 6858000"/>
              <a:gd name="connsiteX93" fmla="*/ 2815366 w 2921728"/>
              <a:gd name="connsiteY93" fmla="*/ 4419600 h 6858000"/>
              <a:gd name="connsiteX94" fmla="*/ 2853466 w 2921728"/>
              <a:gd name="connsiteY94" fmla="*/ 4495800 h 6858000"/>
              <a:gd name="connsiteX95" fmla="*/ 2869341 w 2921728"/>
              <a:gd name="connsiteY95" fmla="*/ 4532313 h 6858000"/>
              <a:gd name="connsiteX96" fmla="*/ 2885216 w 2921728"/>
              <a:gd name="connsiteY96" fmla="*/ 4573588 h 6858000"/>
              <a:gd name="connsiteX97" fmla="*/ 2901091 w 2921728"/>
              <a:gd name="connsiteY97" fmla="*/ 4619625 h 6858000"/>
              <a:gd name="connsiteX98" fmla="*/ 2912203 w 2921728"/>
              <a:gd name="connsiteY98" fmla="*/ 4672013 h 6858000"/>
              <a:gd name="connsiteX99" fmla="*/ 2918553 w 2921728"/>
              <a:gd name="connsiteY99" fmla="*/ 4732338 h 6858000"/>
              <a:gd name="connsiteX100" fmla="*/ 2921728 w 2921728"/>
              <a:gd name="connsiteY100" fmla="*/ 4800600 h 6858000"/>
              <a:gd name="connsiteX101" fmla="*/ 2918553 w 2921728"/>
              <a:gd name="connsiteY101" fmla="*/ 4868863 h 6858000"/>
              <a:gd name="connsiteX102" fmla="*/ 2912203 w 2921728"/>
              <a:gd name="connsiteY102" fmla="*/ 4929188 h 6858000"/>
              <a:gd name="connsiteX103" fmla="*/ 2901091 w 2921728"/>
              <a:gd name="connsiteY103" fmla="*/ 4981575 h 6858000"/>
              <a:gd name="connsiteX104" fmla="*/ 2885216 w 2921728"/>
              <a:gd name="connsiteY104" fmla="*/ 5027613 h 6858000"/>
              <a:gd name="connsiteX105" fmla="*/ 2869341 w 2921728"/>
              <a:gd name="connsiteY105" fmla="*/ 5068888 h 6858000"/>
              <a:gd name="connsiteX106" fmla="*/ 2853466 w 2921728"/>
              <a:gd name="connsiteY106" fmla="*/ 5105400 h 6858000"/>
              <a:gd name="connsiteX107" fmla="*/ 2834416 w 2921728"/>
              <a:gd name="connsiteY107" fmla="*/ 5143500 h 6858000"/>
              <a:gd name="connsiteX108" fmla="*/ 2815366 w 2921728"/>
              <a:gd name="connsiteY108" fmla="*/ 5181600 h 6858000"/>
              <a:gd name="connsiteX109" fmla="*/ 2796316 w 2921728"/>
              <a:gd name="connsiteY109" fmla="*/ 5218113 h 6858000"/>
              <a:gd name="connsiteX110" fmla="*/ 2780441 w 2921728"/>
              <a:gd name="connsiteY110" fmla="*/ 5259388 h 6858000"/>
              <a:gd name="connsiteX111" fmla="*/ 2766153 w 2921728"/>
              <a:gd name="connsiteY111" fmla="*/ 5305425 h 6858000"/>
              <a:gd name="connsiteX112" fmla="*/ 2755041 w 2921728"/>
              <a:gd name="connsiteY112" fmla="*/ 5357813 h 6858000"/>
              <a:gd name="connsiteX113" fmla="*/ 2747103 w 2921728"/>
              <a:gd name="connsiteY113" fmla="*/ 5418138 h 6858000"/>
              <a:gd name="connsiteX114" fmla="*/ 2745516 w 2921728"/>
              <a:gd name="connsiteY114" fmla="*/ 5486400 h 6858000"/>
              <a:gd name="connsiteX115" fmla="*/ 2747103 w 2921728"/>
              <a:gd name="connsiteY115" fmla="*/ 5554663 h 6858000"/>
              <a:gd name="connsiteX116" fmla="*/ 2755041 w 2921728"/>
              <a:gd name="connsiteY116" fmla="*/ 5614988 h 6858000"/>
              <a:gd name="connsiteX117" fmla="*/ 2766153 w 2921728"/>
              <a:gd name="connsiteY117" fmla="*/ 5667375 h 6858000"/>
              <a:gd name="connsiteX118" fmla="*/ 2780441 w 2921728"/>
              <a:gd name="connsiteY118" fmla="*/ 5713413 h 6858000"/>
              <a:gd name="connsiteX119" fmla="*/ 2796316 w 2921728"/>
              <a:gd name="connsiteY119" fmla="*/ 5754688 h 6858000"/>
              <a:gd name="connsiteX120" fmla="*/ 2815366 w 2921728"/>
              <a:gd name="connsiteY120" fmla="*/ 5791200 h 6858000"/>
              <a:gd name="connsiteX121" fmla="*/ 2834416 w 2921728"/>
              <a:gd name="connsiteY121" fmla="*/ 5829300 h 6858000"/>
              <a:gd name="connsiteX122" fmla="*/ 2853466 w 2921728"/>
              <a:gd name="connsiteY122" fmla="*/ 5867400 h 6858000"/>
              <a:gd name="connsiteX123" fmla="*/ 2869341 w 2921728"/>
              <a:gd name="connsiteY123" fmla="*/ 5903913 h 6858000"/>
              <a:gd name="connsiteX124" fmla="*/ 2885216 w 2921728"/>
              <a:gd name="connsiteY124" fmla="*/ 5945188 h 6858000"/>
              <a:gd name="connsiteX125" fmla="*/ 2901091 w 2921728"/>
              <a:gd name="connsiteY125" fmla="*/ 5991225 h 6858000"/>
              <a:gd name="connsiteX126" fmla="*/ 2912203 w 2921728"/>
              <a:gd name="connsiteY126" fmla="*/ 6043613 h 6858000"/>
              <a:gd name="connsiteX127" fmla="*/ 2918553 w 2921728"/>
              <a:gd name="connsiteY127" fmla="*/ 6103938 h 6858000"/>
              <a:gd name="connsiteX128" fmla="*/ 2921728 w 2921728"/>
              <a:gd name="connsiteY128" fmla="*/ 6172200 h 6858000"/>
              <a:gd name="connsiteX129" fmla="*/ 2918553 w 2921728"/>
              <a:gd name="connsiteY129" fmla="*/ 6240463 h 6858000"/>
              <a:gd name="connsiteX130" fmla="*/ 2912203 w 2921728"/>
              <a:gd name="connsiteY130" fmla="*/ 6300788 h 6858000"/>
              <a:gd name="connsiteX131" fmla="*/ 2901091 w 2921728"/>
              <a:gd name="connsiteY131" fmla="*/ 6353175 h 6858000"/>
              <a:gd name="connsiteX132" fmla="*/ 2885216 w 2921728"/>
              <a:gd name="connsiteY132" fmla="*/ 6399213 h 6858000"/>
              <a:gd name="connsiteX133" fmla="*/ 2869341 w 2921728"/>
              <a:gd name="connsiteY133" fmla="*/ 6440488 h 6858000"/>
              <a:gd name="connsiteX134" fmla="*/ 2853466 w 2921728"/>
              <a:gd name="connsiteY134" fmla="*/ 6477000 h 6858000"/>
              <a:gd name="connsiteX135" fmla="*/ 2834416 w 2921728"/>
              <a:gd name="connsiteY135" fmla="*/ 6515100 h 6858000"/>
              <a:gd name="connsiteX136" fmla="*/ 2815366 w 2921728"/>
              <a:gd name="connsiteY136" fmla="*/ 6553200 h 6858000"/>
              <a:gd name="connsiteX137" fmla="*/ 2796316 w 2921728"/>
              <a:gd name="connsiteY137" fmla="*/ 6589713 h 6858000"/>
              <a:gd name="connsiteX138" fmla="*/ 2780441 w 2921728"/>
              <a:gd name="connsiteY138" fmla="*/ 6630988 h 6858000"/>
              <a:gd name="connsiteX139" fmla="*/ 2766153 w 2921728"/>
              <a:gd name="connsiteY139" fmla="*/ 6677025 h 6858000"/>
              <a:gd name="connsiteX140" fmla="*/ 2755041 w 2921728"/>
              <a:gd name="connsiteY140" fmla="*/ 6729413 h 6858000"/>
              <a:gd name="connsiteX141" fmla="*/ 2747103 w 2921728"/>
              <a:gd name="connsiteY141" fmla="*/ 6789738 h 6858000"/>
              <a:gd name="connsiteX142" fmla="*/ 2745516 w 2921728"/>
              <a:gd name="connsiteY142" fmla="*/ 6858000 h 6858000"/>
              <a:gd name="connsiteX143" fmla="*/ 2202677 w 2921728"/>
              <a:gd name="connsiteY143" fmla="*/ 6858000 h 6858000"/>
              <a:gd name="connsiteX144" fmla="*/ 2035903 w 2921728"/>
              <a:gd name="connsiteY144" fmla="*/ 6858000 h 6858000"/>
              <a:gd name="connsiteX145" fmla="*/ 0 w 2921728"/>
              <a:gd name="connsiteY14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</a:cxnLst>
            <a:rect l="l" t="t" r="r" b="b"/>
            <a:pathLst>
              <a:path w="2921728" h="6858000">
                <a:moveTo>
                  <a:pt x="0" y="0"/>
                </a:moveTo>
                <a:lnTo>
                  <a:pt x="2035903" y="0"/>
                </a:lnTo>
                <a:lnTo>
                  <a:pt x="2202677" y="0"/>
                </a:lnTo>
                <a:lnTo>
                  <a:pt x="2745516" y="0"/>
                </a:lnTo>
                <a:lnTo>
                  <a:pt x="2747103" y="68263"/>
                </a:lnTo>
                <a:lnTo>
                  <a:pt x="2755041" y="128588"/>
                </a:lnTo>
                <a:lnTo>
                  <a:pt x="2766153" y="180975"/>
                </a:lnTo>
                <a:lnTo>
                  <a:pt x="2780441" y="227013"/>
                </a:lnTo>
                <a:lnTo>
                  <a:pt x="2796316" y="268288"/>
                </a:lnTo>
                <a:lnTo>
                  <a:pt x="2815366" y="304800"/>
                </a:lnTo>
                <a:lnTo>
                  <a:pt x="2834416" y="342900"/>
                </a:lnTo>
                <a:lnTo>
                  <a:pt x="2853466" y="381000"/>
                </a:lnTo>
                <a:lnTo>
                  <a:pt x="2869341" y="417513"/>
                </a:lnTo>
                <a:lnTo>
                  <a:pt x="2885216" y="458788"/>
                </a:lnTo>
                <a:lnTo>
                  <a:pt x="2901091" y="504825"/>
                </a:lnTo>
                <a:lnTo>
                  <a:pt x="2912203" y="557213"/>
                </a:lnTo>
                <a:lnTo>
                  <a:pt x="2918553" y="617538"/>
                </a:lnTo>
                <a:lnTo>
                  <a:pt x="2921728" y="685800"/>
                </a:lnTo>
                <a:lnTo>
                  <a:pt x="2918553" y="754063"/>
                </a:lnTo>
                <a:lnTo>
                  <a:pt x="2912203" y="814388"/>
                </a:lnTo>
                <a:lnTo>
                  <a:pt x="2901091" y="866775"/>
                </a:lnTo>
                <a:lnTo>
                  <a:pt x="2885216" y="912813"/>
                </a:lnTo>
                <a:lnTo>
                  <a:pt x="2869341" y="954088"/>
                </a:lnTo>
                <a:lnTo>
                  <a:pt x="2853466" y="990600"/>
                </a:lnTo>
                <a:lnTo>
                  <a:pt x="2834416" y="1028700"/>
                </a:lnTo>
                <a:lnTo>
                  <a:pt x="2815366" y="1066800"/>
                </a:lnTo>
                <a:lnTo>
                  <a:pt x="2796316" y="1103313"/>
                </a:lnTo>
                <a:lnTo>
                  <a:pt x="2780441" y="1144588"/>
                </a:lnTo>
                <a:lnTo>
                  <a:pt x="2766153" y="1190625"/>
                </a:lnTo>
                <a:lnTo>
                  <a:pt x="2755041" y="1243013"/>
                </a:lnTo>
                <a:lnTo>
                  <a:pt x="2747103" y="1303338"/>
                </a:lnTo>
                <a:lnTo>
                  <a:pt x="2745516" y="1371600"/>
                </a:lnTo>
                <a:lnTo>
                  <a:pt x="2747103" y="1439863"/>
                </a:lnTo>
                <a:lnTo>
                  <a:pt x="2755041" y="1500188"/>
                </a:lnTo>
                <a:lnTo>
                  <a:pt x="2766153" y="1552575"/>
                </a:lnTo>
                <a:lnTo>
                  <a:pt x="2780441" y="1598613"/>
                </a:lnTo>
                <a:lnTo>
                  <a:pt x="2796316" y="1639888"/>
                </a:lnTo>
                <a:lnTo>
                  <a:pt x="2815366" y="1676400"/>
                </a:lnTo>
                <a:lnTo>
                  <a:pt x="2834416" y="1714500"/>
                </a:lnTo>
                <a:lnTo>
                  <a:pt x="2853466" y="1752600"/>
                </a:lnTo>
                <a:lnTo>
                  <a:pt x="2869341" y="1789113"/>
                </a:lnTo>
                <a:lnTo>
                  <a:pt x="2885216" y="1830388"/>
                </a:lnTo>
                <a:lnTo>
                  <a:pt x="2901091" y="1876425"/>
                </a:lnTo>
                <a:lnTo>
                  <a:pt x="2912203" y="1928813"/>
                </a:lnTo>
                <a:lnTo>
                  <a:pt x="2918553" y="1989138"/>
                </a:lnTo>
                <a:lnTo>
                  <a:pt x="2921728" y="2057400"/>
                </a:lnTo>
                <a:lnTo>
                  <a:pt x="2918553" y="2125663"/>
                </a:lnTo>
                <a:lnTo>
                  <a:pt x="2912203" y="2185988"/>
                </a:lnTo>
                <a:lnTo>
                  <a:pt x="2901091" y="2238375"/>
                </a:lnTo>
                <a:lnTo>
                  <a:pt x="2885216" y="2284413"/>
                </a:lnTo>
                <a:lnTo>
                  <a:pt x="2869341" y="2325688"/>
                </a:lnTo>
                <a:lnTo>
                  <a:pt x="2853466" y="2362200"/>
                </a:lnTo>
                <a:lnTo>
                  <a:pt x="2834416" y="2400300"/>
                </a:lnTo>
                <a:lnTo>
                  <a:pt x="2815366" y="2438400"/>
                </a:lnTo>
                <a:lnTo>
                  <a:pt x="2796316" y="2474913"/>
                </a:lnTo>
                <a:lnTo>
                  <a:pt x="2780441" y="2516188"/>
                </a:lnTo>
                <a:lnTo>
                  <a:pt x="2766153" y="2562225"/>
                </a:lnTo>
                <a:lnTo>
                  <a:pt x="2755041" y="2614613"/>
                </a:lnTo>
                <a:lnTo>
                  <a:pt x="2747103" y="2674938"/>
                </a:lnTo>
                <a:lnTo>
                  <a:pt x="2745516" y="2743200"/>
                </a:lnTo>
                <a:lnTo>
                  <a:pt x="2747103" y="2811463"/>
                </a:lnTo>
                <a:lnTo>
                  <a:pt x="2755041" y="2871788"/>
                </a:lnTo>
                <a:lnTo>
                  <a:pt x="2766153" y="2924175"/>
                </a:lnTo>
                <a:lnTo>
                  <a:pt x="2780441" y="2970213"/>
                </a:lnTo>
                <a:lnTo>
                  <a:pt x="2796316" y="3011488"/>
                </a:lnTo>
                <a:lnTo>
                  <a:pt x="2815366" y="3048000"/>
                </a:lnTo>
                <a:lnTo>
                  <a:pt x="2834416" y="3086100"/>
                </a:lnTo>
                <a:lnTo>
                  <a:pt x="2853466" y="3124200"/>
                </a:lnTo>
                <a:lnTo>
                  <a:pt x="2869341" y="3160713"/>
                </a:lnTo>
                <a:lnTo>
                  <a:pt x="2885216" y="3201988"/>
                </a:lnTo>
                <a:lnTo>
                  <a:pt x="2901091" y="3248025"/>
                </a:lnTo>
                <a:lnTo>
                  <a:pt x="2912203" y="3300413"/>
                </a:lnTo>
                <a:lnTo>
                  <a:pt x="2918553" y="3360738"/>
                </a:lnTo>
                <a:lnTo>
                  <a:pt x="2921728" y="3427413"/>
                </a:lnTo>
                <a:lnTo>
                  <a:pt x="2918553" y="3497263"/>
                </a:lnTo>
                <a:lnTo>
                  <a:pt x="2912203" y="3557588"/>
                </a:lnTo>
                <a:lnTo>
                  <a:pt x="2901091" y="3609975"/>
                </a:lnTo>
                <a:lnTo>
                  <a:pt x="2885216" y="3656013"/>
                </a:lnTo>
                <a:lnTo>
                  <a:pt x="2869341" y="3697288"/>
                </a:lnTo>
                <a:lnTo>
                  <a:pt x="2853466" y="3733800"/>
                </a:lnTo>
                <a:lnTo>
                  <a:pt x="2834416" y="3771900"/>
                </a:lnTo>
                <a:lnTo>
                  <a:pt x="2815366" y="3810000"/>
                </a:lnTo>
                <a:lnTo>
                  <a:pt x="2796316" y="3846513"/>
                </a:lnTo>
                <a:lnTo>
                  <a:pt x="2780441" y="3887788"/>
                </a:lnTo>
                <a:lnTo>
                  <a:pt x="2766153" y="3933825"/>
                </a:lnTo>
                <a:lnTo>
                  <a:pt x="2755041" y="3986213"/>
                </a:lnTo>
                <a:lnTo>
                  <a:pt x="2747103" y="4046538"/>
                </a:lnTo>
                <a:lnTo>
                  <a:pt x="2745516" y="4114800"/>
                </a:lnTo>
                <a:lnTo>
                  <a:pt x="2747103" y="4183063"/>
                </a:lnTo>
                <a:lnTo>
                  <a:pt x="2755041" y="4243388"/>
                </a:lnTo>
                <a:lnTo>
                  <a:pt x="2766153" y="4295775"/>
                </a:lnTo>
                <a:lnTo>
                  <a:pt x="2780441" y="4341813"/>
                </a:lnTo>
                <a:lnTo>
                  <a:pt x="2796316" y="4383088"/>
                </a:lnTo>
                <a:lnTo>
                  <a:pt x="2815366" y="4419600"/>
                </a:lnTo>
                <a:lnTo>
                  <a:pt x="2853466" y="4495800"/>
                </a:lnTo>
                <a:lnTo>
                  <a:pt x="2869341" y="4532313"/>
                </a:lnTo>
                <a:lnTo>
                  <a:pt x="2885216" y="4573588"/>
                </a:lnTo>
                <a:lnTo>
                  <a:pt x="2901091" y="4619625"/>
                </a:lnTo>
                <a:lnTo>
                  <a:pt x="2912203" y="4672013"/>
                </a:lnTo>
                <a:lnTo>
                  <a:pt x="2918553" y="4732338"/>
                </a:lnTo>
                <a:lnTo>
                  <a:pt x="2921728" y="4800600"/>
                </a:lnTo>
                <a:lnTo>
                  <a:pt x="2918553" y="4868863"/>
                </a:lnTo>
                <a:lnTo>
                  <a:pt x="2912203" y="4929188"/>
                </a:lnTo>
                <a:lnTo>
                  <a:pt x="2901091" y="4981575"/>
                </a:lnTo>
                <a:lnTo>
                  <a:pt x="2885216" y="5027613"/>
                </a:lnTo>
                <a:lnTo>
                  <a:pt x="2869341" y="5068888"/>
                </a:lnTo>
                <a:lnTo>
                  <a:pt x="2853466" y="5105400"/>
                </a:lnTo>
                <a:lnTo>
                  <a:pt x="2834416" y="5143500"/>
                </a:lnTo>
                <a:lnTo>
                  <a:pt x="2815366" y="5181600"/>
                </a:lnTo>
                <a:lnTo>
                  <a:pt x="2796316" y="5218113"/>
                </a:lnTo>
                <a:lnTo>
                  <a:pt x="2780441" y="5259388"/>
                </a:lnTo>
                <a:lnTo>
                  <a:pt x="2766153" y="5305425"/>
                </a:lnTo>
                <a:lnTo>
                  <a:pt x="2755041" y="5357813"/>
                </a:lnTo>
                <a:lnTo>
                  <a:pt x="2747103" y="5418138"/>
                </a:lnTo>
                <a:lnTo>
                  <a:pt x="2745516" y="5486400"/>
                </a:lnTo>
                <a:lnTo>
                  <a:pt x="2747103" y="5554663"/>
                </a:lnTo>
                <a:lnTo>
                  <a:pt x="2755041" y="5614988"/>
                </a:lnTo>
                <a:lnTo>
                  <a:pt x="2766153" y="5667375"/>
                </a:lnTo>
                <a:lnTo>
                  <a:pt x="2780441" y="5713413"/>
                </a:lnTo>
                <a:lnTo>
                  <a:pt x="2796316" y="5754688"/>
                </a:lnTo>
                <a:lnTo>
                  <a:pt x="2815366" y="5791200"/>
                </a:lnTo>
                <a:lnTo>
                  <a:pt x="2834416" y="5829300"/>
                </a:lnTo>
                <a:lnTo>
                  <a:pt x="2853466" y="5867400"/>
                </a:lnTo>
                <a:lnTo>
                  <a:pt x="2869341" y="5903913"/>
                </a:lnTo>
                <a:lnTo>
                  <a:pt x="2885216" y="5945188"/>
                </a:lnTo>
                <a:lnTo>
                  <a:pt x="2901091" y="5991225"/>
                </a:lnTo>
                <a:lnTo>
                  <a:pt x="2912203" y="6043613"/>
                </a:lnTo>
                <a:lnTo>
                  <a:pt x="2918553" y="6103938"/>
                </a:lnTo>
                <a:lnTo>
                  <a:pt x="2921728" y="6172200"/>
                </a:lnTo>
                <a:lnTo>
                  <a:pt x="2918553" y="6240463"/>
                </a:lnTo>
                <a:lnTo>
                  <a:pt x="2912203" y="6300788"/>
                </a:lnTo>
                <a:lnTo>
                  <a:pt x="2901091" y="6353175"/>
                </a:lnTo>
                <a:lnTo>
                  <a:pt x="2885216" y="6399213"/>
                </a:lnTo>
                <a:lnTo>
                  <a:pt x="2869341" y="6440488"/>
                </a:lnTo>
                <a:lnTo>
                  <a:pt x="2853466" y="6477000"/>
                </a:lnTo>
                <a:lnTo>
                  <a:pt x="2834416" y="6515100"/>
                </a:lnTo>
                <a:lnTo>
                  <a:pt x="2815366" y="6553200"/>
                </a:lnTo>
                <a:lnTo>
                  <a:pt x="2796316" y="6589713"/>
                </a:lnTo>
                <a:lnTo>
                  <a:pt x="2780441" y="6630988"/>
                </a:lnTo>
                <a:lnTo>
                  <a:pt x="2766153" y="6677025"/>
                </a:lnTo>
                <a:lnTo>
                  <a:pt x="2755041" y="6729413"/>
                </a:lnTo>
                <a:lnTo>
                  <a:pt x="2747103" y="6789738"/>
                </a:lnTo>
                <a:lnTo>
                  <a:pt x="2745516" y="6858000"/>
                </a:lnTo>
                <a:lnTo>
                  <a:pt x="2202677" y="6858000"/>
                </a:lnTo>
                <a:lnTo>
                  <a:pt x="203590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C467EAEF-38A1-4DBE-A2A7-C4288EC2564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xmlns="" id="{385D4B73-6B23-4899-B66D-9F9C099C10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0403" y="437649"/>
            <a:ext cx="8431374" cy="5982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882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xmlns="" id="{8A25BF79-9ED2-4290-8C48-1AB107B674E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xmlns="" id="{68A549F5-BF47-4351-BA22-B5991998447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>
            <a:off x="-1" y="0"/>
            <a:ext cx="2921728" cy="6858000"/>
          </a:xfrm>
          <a:custGeom>
            <a:avLst/>
            <a:gdLst>
              <a:gd name="connsiteX0" fmla="*/ 0 w 2921728"/>
              <a:gd name="connsiteY0" fmla="*/ 0 h 6858000"/>
              <a:gd name="connsiteX1" fmla="*/ 2035903 w 2921728"/>
              <a:gd name="connsiteY1" fmla="*/ 0 h 6858000"/>
              <a:gd name="connsiteX2" fmla="*/ 2202677 w 2921728"/>
              <a:gd name="connsiteY2" fmla="*/ 0 h 6858000"/>
              <a:gd name="connsiteX3" fmla="*/ 2745516 w 2921728"/>
              <a:gd name="connsiteY3" fmla="*/ 0 h 6858000"/>
              <a:gd name="connsiteX4" fmla="*/ 2747103 w 2921728"/>
              <a:gd name="connsiteY4" fmla="*/ 68263 h 6858000"/>
              <a:gd name="connsiteX5" fmla="*/ 2755041 w 2921728"/>
              <a:gd name="connsiteY5" fmla="*/ 128588 h 6858000"/>
              <a:gd name="connsiteX6" fmla="*/ 2766153 w 2921728"/>
              <a:gd name="connsiteY6" fmla="*/ 180975 h 6858000"/>
              <a:gd name="connsiteX7" fmla="*/ 2780441 w 2921728"/>
              <a:gd name="connsiteY7" fmla="*/ 227013 h 6858000"/>
              <a:gd name="connsiteX8" fmla="*/ 2796316 w 2921728"/>
              <a:gd name="connsiteY8" fmla="*/ 268288 h 6858000"/>
              <a:gd name="connsiteX9" fmla="*/ 2815366 w 2921728"/>
              <a:gd name="connsiteY9" fmla="*/ 304800 h 6858000"/>
              <a:gd name="connsiteX10" fmla="*/ 2834416 w 2921728"/>
              <a:gd name="connsiteY10" fmla="*/ 342900 h 6858000"/>
              <a:gd name="connsiteX11" fmla="*/ 2853466 w 2921728"/>
              <a:gd name="connsiteY11" fmla="*/ 381000 h 6858000"/>
              <a:gd name="connsiteX12" fmla="*/ 2869341 w 2921728"/>
              <a:gd name="connsiteY12" fmla="*/ 417513 h 6858000"/>
              <a:gd name="connsiteX13" fmla="*/ 2885216 w 2921728"/>
              <a:gd name="connsiteY13" fmla="*/ 458788 h 6858000"/>
              <a:gd name="connsiteX14" fmla="*/ 2901091 w 2921728"/>
              <a:gd name="connsiteY14" fmla="*/ 504825 h 6858000"/>
              <a:gd name="connsiteX15" fmla="*/ 2912203 w 2921728"/>
              <a:gd name="connsiteY15" fmla="*/ 557213 h 6858000"/>
              <a:gd name="connsiteX16" fmla="*/ 2918553 w 2921728"/>
              <a:gd name="connsiteY16" fmla="*/ 617538 h 6858000"/>
              <a:gd name="connsiteX17" fmla="*/ 2921728 w 2921728"/>
              <a:gd name="connsiteY17" fmla="*/ 685800 h 6858000"/>
              <a:gd name="connsiteX18" fmla="*/ 2918553 w 2921728"/>
              <a:gd name="connsiteY18" fmla="*/ 754063 h 6858000"/>
              <a:gd name="connsiteX19" fmla="*/ 2912203 w 2921728"/>
              <a:gd name="connsiteY19" fmla="*/ 814388 h 6858000"/>
              <a:gd name="connsiteX20" fmla="*/ 2901091 w 2921728"/>
              <a:gd name="connsiteY20" fmla="*/ 866775 h 6858000"/>
              <a:gd name="connsiteX21" fmla="*/ 2885216 w 2921728"/>
              <a:gd name="connsiteY21" fmla="*/ 912813 h 6858000"/>
              <a:gd name="connsiteX22" fmla="*/ 2869341 w 2921728"/>
              <a:gd name="connsiteY22" fmla="*/ 954088 h 6858000"/>
              <a:gd name="connsiteX23" fmla="*/ 2853466 w 2921728"/>
              <a:gd name="connsiteY23" fmla="*/ 990600 h 6858000"/>
              <a:gd name="connsiteX24" fmla="*/ 2834416 w 2921728"/>
              <a:gd name="connsiteY24" fmla="*/ 1028700 h 6858000"/>
              <a:gd name="connsiteX25" fmla="*/ 2815366 w 2921728"/>
              <a:gd name="connsiteY25" fmla="*/ 1066800 h 6858000"/>
              <a:gd name="connsiteX26" fmla="*/ 2796316 w 2921728"/>
              <a:gd name="connsiteY26" fmla="*/ 1103313 h 6858000"/>
              <a:gd name="connsiteX27" fmla="*/ 2780441 w 2921728"/>
              <a:gd name="connsiteY27" fmla="*/ 1144588 h 6858000"/>
              <a:gd name="connsiteX28" fmla="*/ 2766153 w 2921728"/>
              <a:gd name="connsiteY28" fmla="*/ 1190625 h 6858000"/>
              <a:gd name="connsiteX29" fmla="*/ 2755041 w 2921728"/>
              <a:gd name="connsiteY29" fmla="*/ 1243013 h 6858000"/>
              <a:gd name="connsiteX30" fmla="*/ 2747103 w 2921728"/>
              <a:gd name="connsiteY30" fmla="*/ 1303338 h 6858000"/>
              <a:gd name="connsiteX31" fmla="*/ 2745516 w 2921728"/>
              <a:gd name="connsiteY31" fmla="*/ 1371600 h 6858000"/>
              <a:gd name="connsiteX32" fmla="*/ 2747103 w 2921728"/>
              <a:gd name="connsiteY32" fmla="*/ 1439863 h 6858000"/>
              <a:gd name="connsiteX33" fmla="*/ 2755041 w 2921728"/>
              <a:gd name="connsiteY33" fmla="*/ 1500188 h 6858000"/>
              <a:gd name="connsiteX34" fmla="*/ 2766153 w 2921728"/>
              <a:gd name="connsiteY34" fmla="*/ 1552575 h 6858000"/>
              <a:gd name="connsiteX35" fmla="*/ 2780441 w 2921728"/>
              <a:gd name="connsiteY35" fmla="*/ 1598613 h 6858000"/>
              <a:gd name="connsiteX36" fmla="*/ 2796316 w 2921728"/>
              <a:gd name="connsiteY36" fmla="*/ 1639888 h 6858000"/>
              <a:gd name="connsiteX37" fmla="*/ 2815366 w 2921728"/>
              <a:gd name="connsiteY37" fmla="*/ 1676400 h 6858000"/>
              <a:gd name="connsiteX38" fmla="*/ 2834416 w 2921728"/>
              <a:gd name="connsiteY38" fmla="*/ 1714500 h 6858000"/>
              <a:gd name="connsiteX39" fmla="*/ 2853466 w 2921728"/>
              <a:gd name="connsiteY39" fmla="*/ 1752600 h 6858000"/>
              <a:gd name="connsiteX40" fmla="*/ 2869341 w 2921728"/>
              <a:gd name="connsiteY40" fmla="*/ 1789113 h 6858000"/>
              <a:gd name="connsiteX41" fmla="*/ 2885216 w 2921728"/>
              <a:gd name="connsiteY41" fmla="*/ 1830388 h 6858000"/>
              <a:gd name="connsiteX42" fmla="*/ 2901091 w 2921728"/>
              <a:gd name="connsiteY42" fmla="*/ 1876425 h 6858000"/>
              <a:gd name="connsiteX43" fmla="*/ 2912203 w 2921728"/>
              <a:gd name="connsiteY43" fmla="*/ 1928813 h 6858000"/>
              <a:gd name="connsiteX44" fmla="*/ 2918553 w 2921728"/>
              <a:gd name="connsiteY44" fmla="*/ 1989138 h 6858000"/>
              <a:gd name="connsiteX45" fmla="*/ 2921728 w 2921728"/>
              <a:gd name="connsiteY45" fmla="*/ 2057400 h 6858000"/>
              <a:gd name="connsiteX46" fmla="*/ 2918553 w 2921728"/>
              <a:gd name="connsiteY46" fmla="*/ 2125663 h 6858000"/>
              <a:gd name="connsiteX47" fmla="*/ 2912203 w 2921728"/>
              <a:gd name="connsiteY47" fmla="*/ 2185988 h 6858000"/>
              <a:gd name="connsiteX48" fmla="*/ 2901091 w 2921728"/>
              <a:gd name="connsiteY48" fmla="*/ 2238375 h 6858000"/>
              <a:gd name="connsiteX49" fmla="*/ 2885216 w 2921728"/>
              <a:gd name="connsiteY49" fmla="*/ 2284413 h 6858000"/>
              <a:gd name="connsiteX50" fmla="*/ 2869341 w 2921728"/>
              <a:gd name="connsiteY50" fmla="*/ 2325688 h 6858000"/>
              <a:gd name="connsiteX51" fmla="*/ 2853466 w 2921728"/>
              <a:gd name="connsiteY51" fmla="*/ 2362200 h 6858000"/>
              <a:gd name="connsiteX52" fmla="*/ 2834416 w 2921728"/>
              <a:gd name="connsiteY52" fmla="*/ 2400300 h 6858000"/>
              <a:gd name="connsiteX53" fmla="*/ 2815366 w 2921728"/>
              <a:gd name="connsiteY53" fmla="*/ 2438400 h 6858000"/>
              <a:gd name="connsiteX54" fmla="*/ 2796316 w 2921728"/>
              <a:gd name="connsiteY54" fmla="*/ 2474913 h 6858000"/>
              <a:gd name="connsiteX55" fmla="*/ 2780441 w 2921728"/>
              <a:gd name="connsiteY55" fmla="*/ 2516188 h 6858000"/>
              <a:gd name="connsiteX56" fmla="*/ 2766153 w 2921728"/>
              <a:gd name="connsiteY56" fmla="*/ 2562225 h 6858000"/>
              <a:gd name="connsiteX57" fmla="*/ 2755041 w 2921728"/>
              <a:gd name="connsiteY57" fmla="*/ 2614613 h 6858000"/>
              <a:gd name="connsiteX58" fmla="*/ 2747103 w 2921728"/>
              <a:gd name="connsiteY58" fmla="*/ 2674938 h 6858000"/>
              <a:gd name="connsiteX59" fmla="*/ 2745516 w 2921728"/>
              <a:gd name="connsiteY59" fmla="*/ 2743200 h 6858000"/>
              <a:gd name="connsiteX60" fmla="*/ 2747103 w 2921728"/>
              <a:gd name="connsiteY60" fmla="*/ 2811463 h 6858000"/>
              <a:gd name="connsiteX61" fmla="*/ 2755041 w 2921728"/>
              <a:gd name="connsiteY61" fmla="*/ 2871788 h 6858000"/>
              <a:gd name="connsiteX62" fmla="*/ 2766153 w 2921728"/>
              <a:gd name="connsiteY62" fmla="*/ 2924175 h 6858000"/>
              <a:gd name="connsiteX63" fmla="*/ 2780441 w 2921728"/>
              <a:gd name="connsiteY63" fmla="*/ 2970213 h 6858000"/>
              <a:gd name="connsiteX64" fmla="*/ 2796316 w 2921728"/>
              <a:gd name="connsiteY64" fmla="*/ 3011488 h 6858000"/>
              <a:gd name="connsiteX65" fmla="*/ 2815366 w 2921728"/>
              <a:gd name="connsiteY65" fmla="*/ 3048000 h 6858000"/>
              <a:gd name="connsiteX66" fmla="*/ 2834416 w 2921728"/>
              <a:gd name="connsiteY66" fmla="*/ 3086100 h 6858000"/>
              <a:gd name="connsiteX67" fmla="*/ 2853466 w 2921728"/>
              <a:gd name="connsiteY67" fmla="*/ 3124200 h 6858000"/>
              <a:gd name="connsiteX68" fmla="*/ 2869341 w 2921728"/>
              <a:gd name="connsiteY68" fmla="*/ 3160713 h 6858000"/>
              <a:gd name="connsiteX69" fmla="*/ 2885216 w 2921728"/>
              <a:gd name="connsiteY69" fmla="*/ 3201988 h 6858000"/>
              <a:gd name="connsiteX70" fmla="*/ 2901091 w 2921728"/>
              <a:gd name="connsiteY70" fmla="*/ 3248025 h 6858000"/>
              <a:gd name="connsiteX71" fmla="*/ 2912203 w 2921728"/>
              <a:gd name="connsiteY71" fmla="*/ 3300413 h 6858000"/>
              <a:gd name="connsiteX72" fmla="*/ 2918553 w 2921728"/>
              <a:gd name="connsiteY72" fmla="*/ 3360738 h 6858000"/>
              <a:gd name="connsiteX73" fmla="*/ 2921728 w 2921728"/>
              <a:gd name="connsiteY73" fmla="*/ 3427413 h 6858000"/>
              <a:gd name="connsiteX74" fmla="*/ 2918553 w 2921728"/>
              <a:gd name="connsiteY74" fmla="*/ 3497263 h 6858000"/>
              <a:gd name="connsiteX75" fmla="*/ 2912203 w 2921728"/>
              <a:gd name="connsiteY75" fmla="*/ 3557588 h 6858000"/>
              <a:gd name="connsiteX76" fmla="*/ 2901091 w 2921728"/>
              <a:gd name="connsiteY76" fmla="*/ 3609975 h 6858000"/>
              <a:gd name="connsiteX77" fmla="*/ 2885216 w 2921728"/>
              <a:gd name="connsiteY77" fmla="*/ 3656013 h 6858000"/>
              <a:gd name="connsiteX78" fmla="*/ 2869341 w 2921728"/>
              <a:gd name="connsiteY78" fmla="*/ 3697288 h 6858000"/>
              <a:gd name="connsiteX79" fmla="*/ 2853466 w 2921728"/>
              <a:gd name="connsiteY79" fmla="*/ 3733800 h 6858000"/>
              <a:gd name="connsiteX80" fmla="*/ 2834416 w 2921728"/>
              <a:gd name="connsiteY80" fmla="*/ 3771900 h 6858000"/>
              <a:gd name="connsiteX81" fmla="*/ 2815366 w 2921728"/>
              <a:gd name="connsiteY81" fmla="*/ 3810000 h 6858000"/>
              <a:gd name="connsiteX82" fmla="*/ 2796316 w 2921728"/>
              <a:gd name="connsiteY82" fmla="*/ 3846513 h 6858000"/>
              <a:gd name="connsiteX83" fmla="*/ 2780441 w 2921728"/>
              <a:gd name="connsiteY83" fmla="*/ 3887788 h 6858000"/>
              <a:gd name="connsiteX84" fmla="*/ 2766153 w 2921728"/>
              <a:gd name="connsiteY84" fmla="*/ 3933825 h 6858000"/>
              <a:gd name="connsiteX85" fmla="*/ 2755041 w 2921728"/>
              <a:gd name="connsiteY85" fmla="*/ 3986213 h 6858000"/>
              <a:gd name="connsiteX86" fmla="*/ 2747103 w 2921728"/>
              <a:gd name="connsiteY86" fmla="*/ 4046538 h 6858000"/>
              <a:gd name="connsiteX87" fmla="*/ 2745516 w 2921728"/>
              <a:gd name="connsiteY87" fmla="*/ 4114800 h 6858000"/>
              <a:gd name="connsiteX88" fmla="*/ 2747103 w 2921728"/>
              <a:gd name="connsiteY88" fmla="*/ 4183063 h 6858000"/>
              <a:gd name="connsiteX89" fmla="*/ 2755041 w 2921728"/>
              <a:gd name="connsiteY89" fmla="*/ 4243388 h 6858000"/>
              <a:gd name="connsiteX90" fmla="*/ 2766153 w 2921728"/>
              <a:gd name="connsiteY90" fmla="*/ 4295775 h 6858000"/>
              <a:gd name="connsiteX91" fmla="*/ 2780441 w 2921728"/>
              <a:gd name="connsiteY91" fmla="*/ 4341813 h 6858000"/>
              <a:gd name="connsiteX92" fmla="*/ 2796316 w 2921728"/>
              <a:gd name="connsiteY92" fmla="*/ 4383088 h 6858000"/>
              <a:gd name="connsiteX93" fmla="*/ 2815366 w 2921728"/>
              <a:gd name="connsiteY93" fmla="*/ 4419600 h 6858000"/>
              <a:gd name="connsiteX94" fmla="*/ 2853466 w 2921728"/>
              <a:gd name="connsiteY94" fmla="*/ 4495800 h 6858000"/>
              <a:gd name="connsiteX95" fmla="*/ 2869341 w 2921728"/>
              <a:gd name="connsiteY95" fmla="*/ 4532313 h 6858000"/>
              <a:gd name="connsiteX96" fmla="*/ 2885216 w 2921728"/>
              <a:gd name="connsiteY96" fmla="*/ 4573588 h 6858000"/>
              <a:gd name="connsiteX97" fmla="*/ 2901091 w 2921728"/>
              <a:gd name="connsiteY97" fmla="*/ 4619625 h 6858000"/>
              <a:gd name="connsiteX98" fmla="*/ 2912203 w 2921728"/>
              <a:gd name="connsiteY98" fmla="*/ 4672013 h 6858000"/>
              <a:gd name="connsiteX99" fmla="*/ 2918553 w 2921728"/>
              <a:gd name="connsiteY99" fmla="*/ 4732338 h 6858000"/>
              <a:gd name="connsiteX100" fmla="*/ 2921728 w 2921728"/>
              <a:gd name="connsiteY100" fmla="*/ 4800600 h 6858000"/>
              <a:gd name="connsiteX101" fmla="*/ 2918553 w 2921728"/>
              <a:gd name="connsiteY101" fmla="*/ 4868863 h 6858000"/>
              <a:gd name="connsiteX102" fmla="*/ 2912203 w 2921728"/>
              <a:gd name="connsiteY102" fmla="*/ 4929188 h 6858000"/>
              <a:gd name="connsiteX103" fmla="*/ 2901091 w 2921728"/>
              <a:gd name="connsiteY103" fmla="*/ 4981575 h 6858000"/>
              <a:gd name="connsiteX104" fmla="*/ 2885216 w 2921728"/>
              <a:gd name="connsiteY104" fmla="*/ 5027613 h 6858000"/>
              <a:gd name="connsiteX105" fmla="*/ 2869341 w 2921728"/>
              <a:gd name="connsiteY105" fmla="*/ 5068888 h 6858000"/>
              <a:gd name="connsiteX106" fmla="*/ 2853466 w 2921728"/>
              <a:gd name="connsiteY106" fmla="*/ 5105400 h 6858000"/>
              <a:gd name="connsiteX107" fmla="*/ 2834416 w 2921728"/>
              <a:gd name="connsiteY107" fmla="*/ 5143500 h 6858000"/>
              <a:gd name="connsiteX108" fmla="*/ 2815366 w 2921728"/>
              <a:gd name="connsiteY108" fmla="*/ 5181600 h 6858000"/>
              <a:gd name="connsiteX109" fmla="*/ 2796316 w 2921728"/>
              <a:gd name="connsiteY109" fmla="*/ 5218113 h 6858000"/>
              <a:gd name="connsiteX110" fmla="*/ 2780441 w 2921728"/>
              <a:gd name="connsiteY110" fmla="*/ 5259388 h 6858000"/>
              <a:gd name="connsiteX111" fmla="*/ 2766153 w 2921728"/>
              <a:gd name="connsiteY111" fmla="*/ 5305425 h 6858000"/>
              <a:gd name="connsiteX112" fmla="*/ 2755041 w 2921728"/>
              <a:gd name="connsiteY112" fmla="*/ 5357813 h 6858000"/>
              <a:gd name="connsiteX113" fmla="*/ 2747103 w 2921728"/>
              <a:gd name="connsiteY113" fmla="*/ 5418138 h 6858000"/>
              <a:gd name="connsiteX114" fmla="*/ 2745516 w 2921728"/>
              <a:gd name="connsiteY114" fmla="*/ 5486400 h 6858000"/>
              <a:gd name="connsiteX115" fmla="*/ 2747103 w 2921728"/>
              <a:gd name="connsiteY115" fmla="*/ 5554663 h 6858000"/>
              <a:gd name="connsiteX116" fmla="*/ 2755041 w 2921728"/>
              <a:gd name="connsiteY116" fmla="*/ 5614988 h 6858000"/>
              <a:gd name="connsiteX117" fmla="*/ 2766153 w 2921728"/>
              <a:gd name="connsiteY117" fmla="*/ 5667375 h 6858000"/>
              <a:gd name="connsiteX118" fmla="*/ 2780441 w 2921728"/>
              <a:gd name="connsiteY118" fmla="*/ 5713413 h 6858000"/>
              <a:gd name="connsiteX119" fmla="*/ 2796316 w 2921728"/>
              <a:gd name="connsiteY119" fmla="*/ 5754688 h 6858000"/>
              <a:gd name="connsiteX120" fmla="*/ 2815366 w 2921728"/>
              <a:gd name="connsiteY120" fmla="*/ 5791200 h 6858000"/>
              <a:gd name="connsiteX121" fmla="*/ 2834416 w 2921728"/>
              <a:gd name="connsiteY121" fmla="*/ 5829300 h 6858000"/>
              <a:gd name="connsiteX122" fmla="*/ 2853466 w 2921728"/>
              <a:gd name="connsiteY122" fmla="*/ 5867400 h 6858000"/>
              <a:gd name="connsiteX123" fmla="*/ 2869341 w 2921728"/>
              <a:gd name="connsiteY123" fmla="*/ 5903913 h 6858000"/>
              <a:gd name="connsiteX124" fmla="*/ 2885216 w 2921728"/>
              <a:gd name="connsiteY124" fmla="*/ 5945188 h 6858000"/>
              <a:gd name="connsiteX125" fmla="*/ 2901091 w 2921728"/>
              <a:gd name="connsiteY125" fmla="*/ 5991225 h 6858000"/>
              <a:gd name="connsiteX126" fmla="*/ 2912203 w 2921728"/>
              <a:gd name="connsiteY126" fmla="*/ 6043613 h 6858000"/>
              <a:gd name="connsiteX127" fmla="*/ 2918553 w 2921728"/>
              <a:gd name="connsiteY127" fmla="*/ 6103938 h 6858000"/>
              <a:gd name="connsiteX128" fmla="*/ 2921728 w 2921728"/>
              <a:gd name="connsiteY128" fmla="*/ 6172200 h 6858000"/>
              <a:gd name="connsiteX129" fmla="*/ 2918553 w 2921728"/>
              <a:gd name="connsiteY129" fmla="*/ 6240463 h 6858000"/>
              <a:gd name="connsiteX130" fmla="*/ 2912203 w 2921728"/>
              <a:gd name="connsiteY130" fmla="*/ 6300788 h 6858000"/>
              <a:gd name="connsiteX131" fmla="*/ 2901091 w 2921728"/>
              <a:gd name="connsiteY131" fmla="*/ 6353175 h 6858000"/>
              <a:gd name="connsiteX132" fmla="*/ 2885216 w 2921728"/>
              <a:gd name="connsiteY132" fmla="*/ 6399213 h 6858000"/>
              <a:gd name="connsiteX133" fmla="*/ 2869341 w 2921728"/>
              <a:gd name="connsiteY133" fmla="*/ 6440488 h 6858000"/>
              <a:gd name="connsiteX134" fmla="*/ 2853466 w 2921728"/>
              <a:gd name="connsiteY134" fmla="*/ 6477000 h 6858000"/>
              <a:gd name="connsiteX135" fmla="*/ 2834416 w 2921728"/>
              <a:gd name="connsiteY135" fmla="*/ 6515100 h 6858000"/>
              <a:gd name="connsiteX136" fmla="*/ 2815366 w 2921728"/>
              <a:gd name="connsiteY136" fmla="*/ 6553200 h 6858000"/>
              <a:gd name="connsiteX137" fmla="*/ 2796316 w 2921728"/>
              <a:gd name="connsiteY137" fmla="*/ 6589713 h 6858000"/>
              <a:gd name="connsiteX138" fmla="*/ 2780441 w 2921728"/>
              <a:gd name="connsiteY138" fmla="*/ 6630988 h 6858000"/>
              <a:gd name="connsiteX139" fmla="*/ 2766153 w 2921728"/>
              <a:gd name="connsiteY139" fmla="*/ 6677025 h 6858000"/>
              <a:gd name="connsiteX140" fmla="*/ 2755041 w 2921728"/>
              <a:gd name="connsiteY140" fmla="*/ 6729413 h 6858000"/>
              <a:gd name="connsiteX141" fmla="*/ 2747103 w 2921728"/>
              <a:gd name="connsiteY141" fmla="*/ 6789738 h 6858000"/>
              <a:gd name="connsiteX142" fmla="*/ 2745516 w 2921728"/>
              <a:gd name="connsiteY142" fmla="*/ 6858000 h 6858000"/>
              <a:gd name="connsiteX143" fmla="*/ 2202677 w 2921728"/>
              <a:gd name="connsiteY143" fmla="*/ 6858000 h 6858000"/>
              <a:gd name="connsiteX144" fmla="*/ 2035903 w 2921728"/>
              <a:gd name="connsiteY144" fmla="*/ 6858000 h 6858000"/>
              <a:gd name="connsiteX145" fmla="*/ 0 w 2921728"/>
              <a:gd name="connsiteY14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</a:cxnLst>
            <a:rect l="l" t="t" r="r" b="b"/>
            <a:pathLst>
              <a:path w="2921728" h="6858000">
                <a:moveTo>
                  <a:pt x="0" y="0"/>
                </a:moveTo>
                <a:lnTo>
                  <a:pt x="2035903" y="0"/>
                </a:lnTo>
                <a:lnTo>
                  <a:pt x="2202677" y="0"/>
                </a:lnTo>
                <a:lnTo>
                  <a:pt x="2745516" y="0"/>
                </a:lnTo>
                <a:lnTo>
                  <a:pt x="2747103" y="68263"/>
                </a:lnTo>
                <a:lnTo>
                  <a:pt x="2755041" y="128588"/>
                </a:lnTo>
                <a:lnTo>
                  <a:pt x="2766153" y="180975"/>
                </a:lnTo>
                <a:lnTo>
                  <a:pt x="2780441" y="227013"/>
                </a:lnTo>
                <a:lnTo>
                  <a:pt x="2796316" y="268288"/>
                </a:lnTo>
                <a:lnTo>
                  <a:pt x="2815366" y="304800"/>
                </a:lnTo>
                <a:lnTo>
                  <a:pt x="2834416" y="342900"/>
                </a:lnTo>
                <a:lnTo>
                  <a:pt x="2853466" y="381000"/>
                </a:lnTo>
                <a:lnTo>
                  <a:pt x="2869341" y="417513"/>
                </a:lnTo>
                <a:lnTo>
                  <a:pt x="2885216" y="458788"/>
                </a:lnTo>
                <a:lnTo>
                  <a:pt x="2901091" y="504825"/>
                </a:lnTo>
                <a:lnTo>
                  <a:pt x="2912203" y="557213"/>
                </a:lnTo>
                <a:lnTo>
                  <a:pt x="2918553" y="617538"/>
                </a:lnTo>
                <a:lnTo>
                  <a:pt x="2921728" y="685800"/>
                </a:lnTo>
                <a:lnTo>
                  <a:pt x="2918553" y="754063"/>
                </a:lnTo>
                <a:lnTo>
                  <a:pt x="2912203" y="814388"/>
                </a:lnTo>
                <a:lnTo>
                  <a:pt x="2901091" y="866775"/>
                </a:lnTo>
                <a:lnTo>
                  <a:pt x="2885216" y="912813"/>
                </a:lnTo>
                <a:lnTo>
                  <a:pt x="2869341" y="954088"/>
                </a:lnTo>
                <a:lnTo>
                  <a:pt x="2853466" y="990600"/>
                </a:lnTo>
                <a:lnTo>
                  <a:pt x="2834416" y="1028700"/>
                </a:lnTo>
                <a:lnTo>
                  <a:pt x="2815366" y="1066800"/>
                </a:lnTo>
                <a:lnTo>
                  <a:pt x="2796316" y="1103313"/>
                </a:lnTo>
                <a:lnTo>
                  <a:pt x="2780441" y="1144588"/>
                </a:lnTo>
                <a:lnTo>
                  <a:pt x="2766153" y="1190625"/>
                </a:lnTo>
                <a:lnTo>
                  <a:pt x="2755041" y="1243013"/>
                </a:lnTo>
                <a:lnTo>
                  <a:pt x="2747103" y="1303338"/>
                </a:lnTo>
                <a:lnTo>
                  <a:pt x="2745516" y="1371600"/>
                </a:lnTo>
                <a:lnTo>
                  <a:pt x="2747103" y="1439863"/>
                </a:lnTo>
                <a:lnTo>
                  <a:pt x="2755041" y="1500188"/>
                </a:lnTo>
                <a:lnTo>
                  <a:pt x="2766153" y="1552575"/>
                </a:lnTo>
                <a:lnTo>
                  <a:pt x="2780441" y="1598613"/>
                </a:lnTo>
                <a:lnTo>
                  <a:pt x="2796316" y="1639888"/>
                </a:lnTo>
                <a:lnTo>
                  <a:pt x="2815366" y="1676400"/>
                </a:lnTo>
                <a:lnTo>
                  <a:pt x="2834416" y="1714500"/>
                </a:lnTo>
                <a:lnTo>
                  <a:pt x="2853466" y="1752600"/>
                </a:lnTo>
                <a:lnTo>
                  <a:pt x="2869341" y="1789113"/>
                </a:lnTo>
                <a:lnTo>
                  <a:pt x="2885216" y="1830388"/>
                </a:lnTo>
                <a:lnTo>
                  <a:pt x="2901091" y="1876425"/>
                </a:lnTo>
                <a:lnTo>
                  <a:pt x="2912203" y="1928813"/>
                </a:lnTo>
                <a:lnTo>
                  <a:pt x="2918553" y="1989138"/>
                </a:lnTo>
                <a:lnTo>
                  <a:pt x="2921728" y="2057400"/>
                </a:lnTo>
                <a:lnTo>
                  <a:pt x="2918553" y="2125663"/>
                </a:lnTo>
                <a:lnTo>
                  <a:pt x="2912203" y="2185988"/>
                </a:lnTo>
                <a:lnTo>
                  <a:pt x="2901091" y="2238375"/>
                </a:lnTo>
                <a:lnTo>
                  <a:pt x="2885216" y="2284413"/>
                </a:lnTo>
                <a:lnTo>
                  <a:pt x="2869341" y="2325688"/>
                </a:lnTo>
                <a:lnTo>
                  <a:pt x="2853466" y="2362200"/>
                </a:lnTo>
                <a:lnTo>
                  <a:pt x="2834416" y="2400300"/>
                </a:lnTo>
                <a:lnTo>
                  <a:pt x="2815366" y="2438400"/>
                </a:lnTo>
                <a:lnTo>
                  <a:pt x="2796316" y="2474913"/>
                </a:lnTo>
                <a:lnTo>
                  <a:pt x="2780441" y="2516188"/>
                </a:lnTo>
                <a:lnTo>
                  <a:pt x="2766153" y="2562225"/>
                </a:lnTo>
                <a:lnTo>
                  <a:pt x="2755041" y="2614613"/>
                </a:lnTo>
                <a:lnTo>
                  <a:pt x="2747103" y="2674938"/>
                </a:lnTo>
                <a:lnTo>
                  <a:pt x="2745516" y="2743200"/>
                </a:lnTo>
                <a:lnTo>
                  <a:pt x="2747103" y="2811463"/>
                </a:lnTo>
                <a:lnTo>
                  <a:pt x="2755041" y="2871788"/>
                </a:lnTo>
                <a:lnTo>
                  <a:pt x="2766153" y="2924175"/>
                </a:lnTo>
                <a:lnTo>
                  <a:pt x="2780441" y="2970213"/>
                </a:lnTo>
                <a:lnTo>
                  <a:pt x="2796316" y="3011488"/>
                </a:lnTo>
                <a:lnTo>
                  <a:pt x="2815366" y="3048000"/>
                </a:lnTo>
                <a:lnTo>
                  <a:pt x="2834416" y="3086100"/>
                </a:lnTo>
                <a:lnTo>
                  <a:pt x="2853466" y="3124200"/>
                </a:lnTo>
                <a:lnTo>
                  <a:pt x="2869341" y="3160713"/>
                </a:lnTo>
                <a:lnTo>
                  <a:pt x="2885216" y="3201988"/>
                </a:lnTo>
                <a:lnTo>
                  <a:pt x="2901091" y="3248025"/>
                </a:lnTo>
                <a:lnTo>
                  <a:pt x="2912203" y="3300413"/>
                </a:lnTo>
                <a:lnTo>
                  <a:pt x="2918553" y="3360738"/>
                </a:lnTo>
                <a:lnTo>
                  <a:pt x="2921728" y="3427413"/>
                </a:lnTo>
                <a:lnTo>
                  <a:pt x="2918553" y="3497263"/>
                </a:lnTo>
                <a:lnTo>
                  <a:pt x="2912203" y="3557588"/>
                </a:lnTo>
                <a:lnTo>
                  <a:pt x="2901091" y="3609975"/>
                </a:lnTo>
                <a:lnTo>
                  <a:pt x="2885216" y="3656013"/>
                </a:lnTo>
                <a:lnTo>
                  <a:pt x="2869341" y="3697288"/>
                </a:lnTo>
                <a:lnTo>
                  <a:pt x="2853466" y="3733800"/>
                </a:lnTo>
                <a:lnTo>
                  <a:pt x="2834416" y="3771900"/>
                </a:lnTo>
                <a:lnTo>
                  <a:pt x="2815366" y="3810000"/>
                </a:lnTo>
                <a:lnTo>
                  <a:pt x="2796316" y="3846513"/>
                </a:lnTo>
                <a:lnTo>
                  <a:pt x="2780441" y="3887788"/>
                </a:lnTo>
                <a:lnTo>
                  <a:pt x="2766153" y="3933825"/>
                </a:lnTo>
                <a:lnTo>
                  <a:pt x="2755041" y="3986213"/>
                </a:lnTo>
                <a:lnTo>
                  <a:pt x="2747103" y="4046538"/>
                </a:lnTo>
                <a:lnTo>
                  <a:pt x="2745516" y="4114800"/>
                </a:lnTo>
                <a:lnTo>
                  <a:pt x="2747103" y="4183063"/>
                </a:lnTo>
                <a:lnTo>
                  <a:pt x="2755041" y="4243388"/>
                </a:lnTo>
                <a:lnTo>
                  <a:pt x="2766153" y="4295775"/>
                </a:lnTo>
                <a:lnTo>
                  <a:pt x="2780441" y="4341813"/>
                </a:lnTo>
                <a:lnTo>
                  <a:pt x="2796316" y="4383088"/>
                </a:lnTo>
                <a:lnTo>
                  <a:pt x="2815366" y="4419600"/>
                </a:lnTo>
                <a:lnTo>
                  <a:pt x="2853466" y="4495800"/>
                </a:lnTo>
                <a:lnTo>
                  <a:pt x="2869341" y="4532313"/>
                </a:lnTo>
                <a:lnTo>
                  <a:pt x="2885216" y="4573588"/>
                </a:lnTo>
                <a:lnTo>
                  <a:pt x="2901091" y="4619625"/>
                </a:lnTo>
                <a:lnTo>
                  <a:pt x="2912203" y="4672013"/>
                </a:lnTo>
                <a:lnTo>
                  <a:pt x="2918553" y="4732338"/>
                </a:lnTo>
                <a:lnTo>
                  <a:pt x="2921728" y="4800600"/>
                </a:lnTo>
                <a:lnTo>
                  <a:pt x="2918553" y="4868863"/>
                </a:lnTo>
                <a:lnTo>
                  <a:pt x="2912203" y="4929188"/>
                </a:lnTo>
                <a:lnTo>
                  <a:pt x="2901091" y="4981575"/>
                </a:lnTo>
                <a:lnTo>
                  <a:pt x="2885216" y="5027613"/>
                </a:lnTo>
                <a:lnTo>
                  <a:pt x="2869341" y="5068888"/>
                </a:lnTo>
                <a:lnTo>
                  <a:pt x="2853466" y="5105400"/>
                </a:lnTo>
                <a:lnTo>
                  <a:pt x="2834416" y="5143500"/>
                </a:lnTo>
                <a:lnTo>
                  <a:pt x="2815366" y="5181600"/>
                </a:lnTo>
                <a:lnTo>
                  <a:pt x="2796316" y="5218113"/>
                </a:lnTo>
                <a:lnTo>
                  <a:pt x="2780441" y="5259388"/>
                </a:lnTo>
                <a:lnTo>
                  <a:pt x="2766153" y="5305425"/>
                </a:lnTo>
                <a:lnTo>
                  <a:pt x="2755041" y="5357813"/>
                </a:lnTo>
                <a:lnTo>
                  <a:pt x="2747103" y="5418138"/>
                </a:lnTo>
                <a:lnTo>
                  <a:pt x="2745516" y="5486400"/>
                </a:lnTo>
                <a:lnTo>
                  <a:pt x="2747103" y="5554663"/>
                </a:lnTo>
                <a:lnTo>
                  <a:pt x="2755041" y="5614988"/>
                </a:lnTo>
                <a:lnTo>
                  <a:pt x="2766153" y="5667375"/>
                </a:lnTo>
                <a:lnTo>
                  <a:pt x="2780441" y="5713413"/>
                </a:lnTo>
                <a:lnTo>
                  <a:pt x="2796316" y="5754688"/>
                </a:lnTo>
                <a:lnTo>
                  <a:pt x="2815366" y="5791200"/>
                </a:lnTo>
                <a:lnTo>
                  <a:pt x="2834416" y="5829300"/>
                </a:lnTo>
                <a:lnTo>
                  <a:pt x="2853466" y="5867400"/>
                </a:lnTo>
                <a:lnTo>
                  <a:pt x="2869341" y="5903913"/>
                </a:lnTo>
                <a:lnTo>
                  <a:pt x="2885216" y="5945188"/>
                </a:lnTo>
                <a:lnTo>
                  <a:pt x="2901091" y="5991225"/>
                </a:lnTo>
                <a:lnTo>
                  <a:pt x="2912203" y="6043613"/>
                </a:lnTo>
                <a:lnTo>
                  <a:pt x="2918553" y="6103938"/>
                </a:lnTo>
                <a:lnTo>
                  <a:pt x="2921728" y="6172200"/>
                </a:lnTo>
                <a:lnTo>
                  <a:pt x="2918553" y="6240463"/>
                </a:lnTo>
                <a:lnTo>
                  <a:pt x="2912203" y="6300788"/>
                </a:lnTo>
                <a:lnTo>
                  <a:pt x="2901091" y="6353175"/>
                </a:lnTo>
                <a:lnTo>
                  <a:pt x="2885216" y="6399213"/>
                </a:lnTo>
                <a:lnTo>
                  <a:pt x="2869341" y="6440488"/>
                </a:lnTo>
                <a:lnTo>
                  <a:pt x="2853466" y="6477000"/>
                </a:lnTo>
                <a:lnTo>
                  <a:pt x="2834416" y="6515100"/>
                </a:lnTo>
                <a:lnTo>
                  <a:pt x="2815366" y="6553200"/>
                </a:lnTo>
                <a:lnTo>
                  <a:pt x="2796316" y="6589713"/>
                </a:lnTo>
                <a:lnTo>
                  <a:pt x="2780441" y="6630988"/>
                </a:lnTo>
                <a:lnTo>
                  <a:pt x="2766153" y="6677025"/>
                </a:lnTo>
                <a:lnTo>
                  <a:pt x="2755041" y="6729413"/>
                </a:lnTo>
                <a:lnTo>
                  <a:pt x="2747103" y="6789738"/>
                </a:lnTo>
                <a:lnTo>
                  <a:pt x="2745516" y="6858000"/>
                </a:lnTo>
                <a:lnTo>
                  <a:pt x="2202677" y="6858000"/>
                </a:lnTo>
                <a:lnTo>
                  <a:pt x="203590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C467EAEF-38A1-4DBE-A2A7-C4288EC2564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xmlns="" id="{1E0C053A-1C78-4B3C-A895-C88A7E2FB8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3334" y="446247"/>
            <a:ext cx="7874433" cy="5665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10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8A25BF79-9ED2-4290-8C48-1AB107B674E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8A549F5-BF47-4351-BA22-B5991998447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>
            <a:off x="-1" y="0"/>
            <a:ext cx="2921728" cy="6858000"/>
          </a:xfrm>
          <a:custGeom>
            <a:avLst/>
            <a:gdLst>
              <a:gd name="connsiteX0" fmla="*/ 0 w 2921728"/>
              <a:gd name="connsiteY0" fmla="*/ 0 h 6858000"/>
              <a:gd name="connsiteX1" fmla="*/ 2035903 w 2921728"/>
              <a:gd name="connsiteY1" fmla="*/ 0 h 6858000"/>
              <a:gd name="connsiteX2" fmla="*/ 2202677 w 2921728"/>
              <a:gd name="connsiteY2" fmla="*/ 0 h 6858000"/>
              <a:gd name="connsiteX3" fmla="*/ 2745516 w 2921728"/>
              <a:gd name="connsiteY3" fmla="*/ 0 h 6858000"/>
              <a:gd name="connsiteX4" fmla="*/ 2747103 w 2921728"/>
              <a:gd name="connsiteY4" fmla="*/ 68263 h 6858000"/>
              <a:gd name="connsiteX5" fmla="*/ 2755041 w 2921728"/>
              <a:gd name="connsiteY5" fmla="*/ 128588 h 6858000"/>
              <a:gd name="connsiteX6" fmla="*/ 2766153 w 2921728"/>
              <a:gd name="connsiteY6" fmla="*/ 180975 h 6858000"/>
              <a:gd name="connsiteX7" fmla="*/ 2780441 w 2921728"/>
              <a:gd name="connsiteY7" fmla="*/ 227013 h 6858000"/>
              <a:gd name="connsiteX8" fmla="*/ 2796316 w 2921728"/>
              <a:gd name="connsiteY8" fmla="*/ 268288 h 6858000"/>
              <a:gd name="connsiteX9" fmla="*/ 2815366 w 2921728"/>
              <a:gd name="connsiteY9" fmla="*/ 304800 h 6858000"/>
              <a:gd name="connsiteX10" fmla="*/ 2834416 w 2921728"/>
              <a:gd name="connsiteY10" fmla="*/ 342900 h 6858000"/>
              <a:gd name="connsiteX11" fmla="*/ 2853466 w 2921728"/>
              <a:gd name="connsiteY11" fmla="*/ 381000 h 6858000"/>
              <a:gd name="connsiteX12" fmla="*/ 2869341 w 2921728"/>
              <a:gd name="connsiteY12" fmla="*/ 417513 h 6858000"/>
              <a:gd name="connsiteX13" fmla="*/ 2885216 w 2921728"/>
              <a:gd name="connsiteY13" fmla="*/ 458788 h 6858000"/>
              <a:gd name="connsiteX14" fmla="*/ 2901091 w 2921728"/>
              <a:gd name="connsiteY14" fmla="*/ 504825 h 6858000"/>
              <a:gd name="connsiteX15" fmla="*/ 2912203 w 2921728"/>
              <a:gd name="connsiteY15" fmla="*/ 557213 h 6858000"/>
              <a:gd name="connsiteX16" fmla="*/ 2918553 w 2921728"/>
              <a:gd name="connsiteY16" fmla="*/ 617538 h 6858000"/>
              <a:gd name="connsiteX17" fmla="*/ 2921728 w 2921728"/>
              <a:gd name="connsiteY17" fmla="*/ 685800 h 6858000"/>
              <a:gd name="connsiteX18" fmla="*/ 2918553 w 2921728"/>
              <a:gd name="connsiteY18" fmla="*/ 754063 h 6858000"/>
              <a:gd name="connsiteX19" fmla="*/ 2912203 w 2921728"/>
              <a:gd name="connsiteY19" fmla="*/ 814388 h 6858000"/>
              <a:gd name="connsiteX20" fmla="*/ 2901091 w 2921728"/>
              <a:gd name="connsiteY20" fmla="*/ 866775 h 6858000"/>
              <a:gd name="connsiteX21" fmla="*/ 2885216 w 2921728"/>
              <a:gd name="connsiteY21" fmla="*/ 912813 h 6858000"/>
              <a:gd name="connsiteX22" fmla="*/ 2869341 w 2921728"/>
              <a:gd name="connsiteY22" fmla="*/ 954088 h 6858000"/>
              <a:gd name="connsiteX23" fmla="*/ 2853466 w 2921728"/>
              <a:gd name="connsiteY23" fmla="*/ 990600 h 6858000"/>
              <a:gd name="connsiteX24" fmla="*/ 2834416 w 2921728"/>
              <a:gd name="connsiteY24" fmla="*/ 1028700 h 6858000"/>
              <a:gd name="connsiteX25" fmla="*/ 2815366 w 2921728"/>
              <a:gd name="connsiteY25" fmla="*/ 1066800 h 6858000"/>
              <a:gd name="connsiteX26" fmla="*/ 2796316 w 2921728"/>
              <a:gd name="connsiteY26" fmla="*/ 1103313 h 6858000"/>
              <a:gd name="connsiteX27" fmla="*/ 2780441 w 2921728"/>
              <a:gd name="connsiteY27" fmla="*/ 1144588 h 6858000"/>
              <a:gd name="connsiteX28" fmla="*/ 2766153 w 2921728"/>
              <a:gd name="connsiteY28" fmla="*/ 1190625 h 6858000"/>
              <a:gd name="connsiteX29" fmla="*/ 2755041 w 2921728"/>
              <a:gd name="connsiteY29" fmla="*/ 1243013 h 6858000"/>
              <a:gd name="connsiteX30" fmla="*/ 2747103 w 2921728"/>
              <a:gd name="connsiteY30" fmla="*/ 1303338 h 6858000"/>
              <a:gd name="connsiteX31" fmla="*/ 2745516 w 2921728"/>
              <a:gd name="connsiteY31" fmla="*/ 1371600 h 6858000"/>
              <a:gd name="connsiteX32" fmla="*/ 2747103 w 2921728"/>
              <a:gd name="connsiteY32" fmla="*/ 1439863 h 6858000"/>
              <a:gd name="connsiteX33" fmla="*/ 2755041 w 2921728"/>
              <a:gd name="connsiteY33" fmla="*/ 1500188 h 6858000"/>
              <a:gd name="connsiteX34" fmla="*/ 2766153 w 2921728"/>
              <a:gd name="connsiteY34" fmla="*/ 1552575 h 6858000"/>
              <a:gd name="connsiteX35" fmla="*/ 2780441 w 2921728"/>
              <a:gd name="connsiteY35" fmla="*/ 1598613 h 6858000"/>
              <a:gd name="connsiteX36" fmla="*/ 2796316 w 2921728"/>
              <a:gd name="connsiteY36" fmla="*/ 1639888 h 6858000"/>
              <a:gd name="connsiteX37" fmla="*/ 2815366 w 2921728"/>
              <a:gd name="connsiteY37" fmla="*/ 1676400 h 6858000"/>
              <a:gd name="connsiteX38" fmla="*/ 2834416 w 2921728"/>
              <a:gd name="connsiteY38" fmla="*/ 1714500 h 6858000"/>
              <a:gd name="connsiteX39" fmla="*/ 2853466 w 2921728"/>
              <a:gd name="connsiteY39" fmla="*/ 1752600 h 6858000"/>
              <a:gd name="connsiteX40" fmla="*/ 2869341 w 2921728"/>
              <a:gd name="connsiteY40" fmla="*/ 1789113 h 6858000"/>
              <a:gd name="connsiteX41" fmla="*/ 2885216 w 2921728"/>
              <a:gd name="connsiteY41" fmla="*/ 1830388 h 6858000"/>
              <a:gd name="connsiteX42" fmla="*/ 2901091 w 2921728"/>
              <a:gd name="connsiteY42" fmla="*/ 1876425 h 6858000"/>
              <a:gd name="connsiteX43" fmla="*/ 2912203 w 2921728"/>
              <a:gd name="connsiteY43" fmla="*/ 1928813 h 6858000"/>
              <a:gd name="connsiteX44" fmla="*/ 2918553 w 2921728"/>
              <a:gd name="connsiteY44" fmla="*/ 1989138 h 6858000"/>
              <a:gd name="connsiteX45" fmla="*/ 2921728 w 2921728"/>
              <a:gd name="connsiteY45" fmla="*/ 2057400 h 6858000"/>
              <a:gd name="connsiteX46" fmla="*/ 2918553 w 2921728"/>
              <a:gd name="connsiteY46" fmla="*/ 2125663 h 6858000"/>
              <a:gd name="connsiteX47" fmla="*/ 2912203 w 2921728"/>
              <a:gd name="connsiteY47" fmla="*/ 2185988 h 6858000"/>
              <a:gd name="connsiteX48" fmla="*/ 2901091 w 2921728"/>
              <a:gd name="connsiteY48" fmla="*/ 2238375 h 6858000"/>
              <a:gd name="connsiteX49" fmla="*/ 2885216 w 2921728"/>
              <a:gd name="connsiteY49" fmla="*/ 2284413 h 6858000"/>
              <a:gd name="connsiteX50" fmla="*/ 2869341 w 2921728"/>
              <a:gd name="connsiteY50" fmla="*/ 2325688 h 6858000"/>
              <a:gd name="connsiteX51" fmla="*/ 2853466 w 2921728"/>
              <a:gd name="connsiteY51" fmla="*/ 2362200 h 6858000"/>
              <a:gd name="connsiteX52" fmla="*/ 2834416 w 2921728"/>
              <a:gd name="connsiteY52" fmla="*/ 2400300 h 6858000"/>
              <a:gd name="connsiteX53" fmla="*/ 2815366 w 2921728"/>
              <a:gd name="connsiteY53" fmla="*/ 2438400 h 6858000"/>
              <a:gd name="connsiteX54" fmla="*/ 2796316 w 2921728"/>
              <a:gd name="connsiteY54" fmla="*/ 2474913 h 6858000"/>
              <a:gd name="connsiteX55" fmla="*/ 2780441 w 2921728"/>
              <a:gd name="connsiteY55" fmla="*/ 2516188 h 6858000"/>
              <a:gd name="connsiteX56" fmla="*/ 2766153 w 2921728"/>
              <a:gd name="connsiteY56" fmla="*/ 2562225 h 6858000"/>
              <a:gd name="connsiteX57" fmla="*/ 2755041 w 2921728"/>
              <a:gd name="connsiteY57" fmla="*/ 2614613 h 6858000"/>
              <a:gd name="connsiteX58" fmla="*/ 2747103 w 2921728"/>
              <a:gd name="connsiteY58" fmla="*/ 2674938 h 6858000"/>
              <a:gd name="connsiteX59" fmla="*/ 2745516 w 2921728"/>
              <a:gd name="connsiteY59" fmla="*/ 2743200 h 6858000"/>
              <a:gd name="connsiteX60" fmla="*/ 2747103 w 2921728"/>
              <a:gd name="connsiteY60" fmla="*/ 2811463 h 6858000"/>
              <a:gd name="connsiteX61" fmla="*/ 2755041 w 2921728"/>
              <a:gd name="connsiteY61" fmla="*/ 2871788 h 6858000"/>
              <a:gd name="connsiteX62" fmla="*/ 2766153 w 2921728"/>
              <a:gd name="connsiteY62" fmla="*/ 2924175 h 6858000"/>
              <a:gd name="connsiteX63" fmla="*/ 2780441 w 2921728"/>
              <a:gd name="connsiteY63" fmla="*/ 2970213 h 6858000"/>
              <a:gd name="connsiteX64" fmla="*/ 2796316 w 2921728"/>
              <a:gd name="connsiteY64" fmla="*/ 3011488 h 6858000"/>
              <a:gd name="connsiteX65" fmla="*/ 2815366 w 2921728"/>
              <a:gd name="connsiteY65" fmla="*/ 3048000 h 6858000"/>
              <a:gd name="connsiteX66" fmla="*/ 2834416 w 2921728"/>
              <a:gd name="connsiteY66" fmla="*/ 3086100 h 6858000"/>
              <a:gd name="connsiteX67" fmla="*/ 2853466 w 2921728"/>
              <a:gd name="connsiteY67" fmla="*/ 3124200 h 6858000"/>
              <a:gd name="connsiteX68" fmla="*/ 2869341 w 2921728"/>
              <a:gd name="connsiteY68" fmla="*/ 3160713 h 6858000"/>
              <a:gd name="connsiteX69" fmla="*/ 2885216 w 2921728"/>
              <a:gd name="connsiteY69" fmla="*/ 3201988 h 6858000"/>
              <a:gd name="connsiteX70" fmla="*/ 2901091 w 2921728"/>
              <a:gd name="connsiteY70" fmla="*/ 3248025 h 6858000"/>
              <a:gd name="connsiteX71" fmla="*/ 2912203 w 2921728"/>
              <a:gd name="connsiteY71" fmla="*/ 3300413 h 6858000"/>
              <a:gd name="connsiteX72" fmla="*/ 2918553 w 2921728"/>
              <a:gd name="connsiteY72" fmla="*/ 3360738 h 6858000"/>
              <a:gd name="connsiteX73" fmla="*/ 2921728 w 2921728"/>
              <a:gd name="connsiteY73" fmla="*/ 3427413 h 6858000"/>
              <a:gd name="connsiteX74" fmla="*/ 2918553 w 2921728"/>
              <a:gd name="connsiteY74" fmla="*/ 3497263 h 6858000"/>
              <a:gd name="connsiteX75" fmla="*/ 2912203 w 2921728"/>
              <a:gd name="connsiteY75" fmla="*/ 3557588 h 6858000"/>
              <a:gd name="connsiteX76" fmla="*/ 2901091 w 2921728"/>
              <a:gd name="connsiteY76" fmla="*/ 3609975 h 6858000"/>
              <a:gd name="connsiteX77" fmla="*/ 2885216 w 2921728"/>
              <a:gd name="connsiteY77" fmla="*/ 3656013 h 6858000"/>
              <a:gd name="connsiteX78" fmla="*/ 2869341 w 2921728"/>
              <a:gd name="connsiteY78" fmla="*/ 3697288 h 6858000"/>
              <a:gd name="connsiteX79" fmla="*/ 2853466 w 2921728"/>
              <a:gd name="connsiteY79" fmla="*/ 3733800 h 6858000"/>
              <a:gd name="connsiteX80" fmla="*/ 2834416 w 2921728"/>
              <a:gd name="connsiteY80" fmla="*/ 3771900 h 6858000"/>
              <a:gd name="connsiteX81" fmla="*/ 2815366 w 2921728"/>
              <a:gd name="connsiteY81" fmla="*/ 3810000 h 6858000"/>
              <a:gd name="connsiteX82" fmla="*/ 2796316 w 2921728"/>
              <a:gd name="connsiteY82" fmla="*/ 3846513 h 6858000"/>
              <a:gd name="connsiteX83" fmla="*/ 2780441 w 2921728"/>
              <a:gd name="connsiteY83" fmla="*/ 3887788 h 6858000"/>
              <a:gd name="connsiteX84" fmla="*/ 2766153 w 2921728"/>
              <a:gd name="connsiteY84" fmla="*/ 3933825 h 6858000"/>
              <a:gd name="connsiteX85" fmla="*/ 2755041 w 2921728"/>
              <a:gd name="connsiteY85" fmla="*/ 3986213 h 6858000"/>
              <a:gd name="connsiteX86" fmla="*/ 2747103 w 2921728"/>
              <a:gd name="connsiteY86" fmla="*/ 4046538 h 6858000"/>
              <a:gd name="connsiteX87" fmla="*/ 2745516 w 2921728"/>
              <a:gd name="connsiteY87" fmla="*/ 4114800 h 6858000"/>
              <a:gd name="connsiteX88" fmla="*/ 2747103 w 2921728"/>
              <a:gd name="connsiteY88" fmla="*/ 4183063 h 6858000"/>
              <a:gd name="connsiteX89" fmla="*/ 2755041 w 2921728"/>
              <a:gd name="connsiteY89" fmla="*/ 4243388 h 6858000"/>
              <a:gd name="connsiteX90" fmla="*/ 2766153 w 2921728"/>
              <a:gd name="connsiteY90" fmla="*/ 4295775 h 6858000"/>
              <a:gd name="connsiteX91" fmla="*/ 2780441 w 2921728"/>
              <a:gd name="connsiteY91" fmla="*/ 4341813 h 6858000"/>
              <a:gd name="connsiteX92" fmla="*/ 2796316 w 2921728"/>
              <a:gd name="connsiteY92" fmla="*/ 4383088 h 6858000"/>
              <a:gd name="connsiteX93" fmla="*/ 2815366 w 2921728"/>
              <a:gd name="connsiteY93" fmla="*/ 4419600 h 6858000"/>
              <a:gd name="connsiteX94" fmla="*/ 2853466 w 2921728"/>
              <a:gd name="connsiteY94" fmla="*/ 4495800 h 6858000"/>
              <a:gd name="connsiteX95" fmla="*/ 2869341 w 2921728"/>
              <a:gd name="connsiteY95" fmla="*/ 4532313 h 6858000"/>
              <a:gd name="connsiteX96" fmla="*/ 2885216 w 2921728"/>
              <a:gd name="connsiteY96" fmla="*/ 4573588 h 6858000"/>
              <a:gd name="connsiteX97" fmla="*/ 2901091 w 2921728"/>
              <a:gd name="connsiteY97" fmla="*/ 4619625 h 6858000"/>
              <a:gd name="connsiteX98" fmla="*/ 2912203 w 2921728"/>
              <a:gd name="connsiteY98" fmla="*/ 4672013 h 6858000"/>
              <a:gd name="connsiteX99" fmla="*/ 2918553 w 2921728"/>
              <a:gd name="connsiteY99" fmla="*/ 4732338 h 6858000"/>
              <a:gd name="connsiteX100" fmla="*/ 2921728 w 2921728"/>
              <a:gd name="connsiteY100" fmla="*/ 4800600 h 6858000"/>
              <a:gd name="connsiteX101" fmla="*/ 2918553 w 2921728"/>
              <a:gd name="connsiteY101" fmla="*/ 4868863 h 6858000"/>
              <a:gd name="connsiteX102" fmla="*/ 2912203 w 2921728"/>
              <a:gd name="connsiteY102" fmla="*/ 4929188 h 6858000"/>
              <a:gd name="connsiteX103" fmla="*/ 2901091 w 2921728"/>
              <a:gd name="connsiteY103" fmla="*/ 4981575 h 6858000"/>
              <a:gd name="connsiteX104" fmla="*/ 2885216 w 2921728"/>
              <a:gd name="connsiteY104" fmla="*/ 5027613 h 6858000"/>
              <a:gd name="connsiteX105" fmla="*/ 2869341 w 2921728"/>
              <a:gd name="connsiteY105" fmla="*/ 5068888 h 6858000"/>
              <a:gd name="connsiteX106" fmla="*/ 2853466 w 2921728"/>
              <a:gd name="connsiteY106" fmla="*/ 5105400 h 6858000"/>
              <a:gd name="connsiteX107" fmla="*/ 2834416 w 2921728"/>
              <a:gd name="connsiteY107" fmla="*/ 5143500 h 6858000"/>
              <a:gd name="connsiteX108" fmla="*/ 2815366 w 2921728"/>
              <a:gd name="connsiteY108" fmla="*/ 5181600 h 6858000"/>
              <a:gd name="connsiteX109" fmla="*/ 2796316 w 2921728"/>
              <a:gd name="connsiteY109" fmla="*/ 5218113 h 6858000"/>
              <a:gd name="connsiteX110" fmla="*/ 2780441 w 2921728"/>
              <a:gd name="connsiteY110" fmla="*/ 5259388 h 6858000"/>
              <a:gd name="connsiteX111" fmla="*/ 2766153 w 2921728"/>
              <a:gd name="connsiteY111" fmla="*/ 5305425 h 6858000"/>
              <a:gd name="connsiteX112" fmla="*/ 2755041 w 2921728"/>
              <a:gd name="connsiteY112" fmla="*/ 5357813 h 6858000"/>
              <a:gd name="connsiteX113" fmla="*/ 2747103 w 2921728"/>
              <a:gd name="connsiteY113" fmla="*/ 5418138 h 6858000"/>
              <a:gd name="connsiteX114" fmla="*/ 2745516 w 2921728"/>
              <a:gd name="connsiteY114" fmla="*/ 5486400 h 6858000"/>
              <a:gd name="connsiteX115" fmla="*/ 2747103 w 2921728"/>
              <a:gd name="connsiteY115" fmla="*/ 5554663 h 6858000"/>
              <a:gd name="connsiteX116" fmla="*/ 2755041 w 2921728"/>
              <a:gd name="connsiteY116" fmla="*/ 5614988 h 6858000"/>
              <a:gd name="connsiteX117" fmla="*/ 2766153 w 2921728"/>
              <a:gd name="connsiteY117" fmla="*/ 5667375 h 6858000"/>
              <a:gd name="connsiteX118" fmla="*/ 2780441 w 2921728"/>
              <a:gd name="connsiteY118" fmla="*/ 5713413 h 6858000"/>
              <a:gd name="connsiteX119" fmla="*/ 2796316 w 2921728"/>
              <a:gd name="connsiteY119" fmla="*/ 5754688 h 6858000"/>
              <a:gd name="connsiteX120" fmla="*/ 2815366 w 2921728"/>
              <a:gd name="connsiteY120" fmla="*/ 5791200 h 6858000"/>
              <a:gd name="connsiteX121" fmla="*/ 2834416 w 2921728"/>
              <a:gd name="connsiteY121" fmla="*/ 5829300 h 6858000"/>
              <a:gd name="connsiteX122" fmla="*/ 2853466 w 2921728"/>
              <a:gd name="connsiteY122" fmla="*/ 5867400 h 6858000"/>
              <a:gd name="connsiteX123" fmla="*/ 2869341 w 2921728"/>
              <a:gd name="connsiteY123" fmla="*/ 5903913 h 6858000"/>
              <a:gd name="connsiteX124" fmla="*/ 2885216 w 2921728"/>
              <a:gd name="connsiteY124" fmla="*/ 5945188 h 6858000"/>
              <a:gd name="connsiteX125" fmla="*/ 2901091 w 2921728"/>
              <a:gd name="connsiteY125" fmla="*/ 5991225 h 6858000"/>
              <a:gd name="connsiteX126" fmla="*/ 2912203 w 2921728"/>
              <a:gd name="connsiteY126" fmla="*/ 6043613 h 6858000"/>
              <a:gd name="connsiteX127" fmla="*/ 2918553 w 2921728"/>
              <a:gd name="connsiteY127" fmla="*/ 6103938 h 6858000"/>
              <a:gd name="connsiteX128" fmla="*/ 2921728 w 2921728"/>
              <a:gd name="connsiteY128" fmla="*/ 6172200 h 6858000"/>
              <a:gd name="connsiteX129" fmla="*/ 2918553 w 2921728"/>
              <a:gd name="connsiteY129" fmla="*/ 6240463 h 6858000"/>
              <a:gd name="connsiteX130" fmla="*/ 2912203 w 2921728"/>
              <a:gd name="connsiteY130" fmla="*/ 6300788 h 6858000"/>
              <a:gd name="connsiteX131" fmla="*/ 2901091 w 2921728"/>
              <a:gd name="connsiteY131" fmla="*/ 6353175 h 6858000"/>
              <a:gd name="connsiteX132" fmla="*/ 2885216 w 2921728"/>
              <a:gd name="connsiteY132" fmla="*/ 6399213 h 6858000"/>
              <a:gd name="connsiteX133" fmla="*/ 2869341 w 2921728"/>
              <a:gd name="connsiteY133" fmla="*/ 6440488 h 6858000"/>
              <a:gd name="connsiteX134" fmla="*/ 2853466 w 2921728"/>
              <a:gd name="connsiteY134" fmla="*/ 6477000 h 6858000"/>
              <a:gd name="connsiteX135" fmla="*/ 2834416 w 2921728"/>
              <a:gd name="connsiteY135" fmla="*/ 6515100 h 6858000"/>
              <a:gd name="connsiteX136" fmla="*/ 2815366 w 2921728"/>
              <a:gd name="connsiteY136" fmla="*/ 6553200 h 6858000"/>
              <a:gd name="connsiteX137" fmla="*/ 2796316 w 2921728"/>
              <a:gd name="connsiteY137" fmla="*/ 6589713 h 6858000"/>
              <a:gd name="connsiteX138" fmla="*/ 2780441 w 2921728"/>
              <a:gd name="connsiteY138" fmla="*/ 6630988 h 6858000"/>
              <a:gd name="connsiteX139" fmla="*/ 2766153 w 2921728"/>
              <a:gd name="connsiteY139" fmla="*/ 6677025 h 6858000"/>
              <a:gd name="connsiteX140" fmla="*/ 2755041 w 2921728"/>
              <a:gd name="connsiteY140" fmla="*/ 6729413 h 6858000"/>
              <a:gd name="connsiteX141" fmla="*/ 2747103 w 2921728"/>
              <a:gd name="connsiteY141" fmla="*/ 6789738 h 6858000"/>
              <a:gd name="connsiteX142" fmla="*/ 2745516 w 2921728"/>
              <a:gd name="connsiteY142" fmla="*/ 6858000 h 6858000"/>
              <a:gd name="connsiteX143" fmla="*/ 2202677 w 2921728"/>
              <a:gd name="connsiteY143" fmla="*/ 6858000 h 6858000"/>
              <a:gd name="connsiteX144" fmla="*/ 2035903 w 2921728"/>
              <a:gd name="connsiteY144" fmla="*/ 6858000 h 6858000"/>
              <a:gd name="connsiteX145" fmla="*/ 0 w 2921728"/>
              <a:gd name="connsiteY14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</a:cxnLst>
            <a:rect l="l" t="t" r="r" b="b"/>
            <a:pathLst>
              <a:path w="2921728" h="6858000">
                <a:moveTo>
                  <a:pt x="0" y="0"/>
                </a:moveTo>
                <a:lnTo>
                  <a:pt x="2035903" y="0"/>
                </a:lnTo>
                <a:lnTo>
                  <a:pt x="2202677" y="0"/>
                </a:lnTo>
                <a:lnTo>
                  <a:pt x="2745516" y="0"/>
                </a:lnTo>
                <a:lnTo>
                  <a:pt x="2747103" y="68263"/>
                </a:lnTo>
                <a:lnTo>
                  <a:pt x="2755041" y="128588"/>
                </a:lnTo>
                <a:lnTo>
                  <a:pt x="2766153" y="180975"/>
                </a:lnTo>
                <a:lnTo>
                  <a:pt x="2780441" y="227013"/>
                </a:lnTo>
                <a:lnTo>
                  <a:pt x="2796316" y="268288"/>
                </a:lnTo>
                <a:lnTo>
                  <a:pt x="2815366" y="304800"/>
                </a:lnTo>
                <a:lnTo>
                  <a:pt x="2834416" y="342900"/>
                </a:lnTo>
                <a:lnTo>
                  <a:pt x="2853466" y="381000"/>
                </a:lnTo>
                <a:lnTo>
                  <a:pt x="2869341" y="417513"/>
                </a:lnTo>
                <a:lnTo>
                  <a:pt x="2885216" y="458788"/>
                </a:lnTo>
                <a:lnTo>
                  <a:pt x="2901091" y="504825"/>
                </a:lnTo>
                <a:lnTo>
                  <a:pt x="2912203" y="557213"/>
                </a:lnTo>
                <a:lnTo>
                  <a:pt x="2918553" y="617538"/>
                </a:lnTo>
                <a:lnTo>
                  <a:pt x="2921728" y="685800"/>
                </a:lnTo>
                <a:lnTo>
                  <a:pt x="2918553" y="754063"/>
                </a:lnTo>
                <a:lnTo>
                  <a:pt x="2912203" y="814388"/>
                </a:lnTo>
                <a:lnTo>
                  <a:pt x="2901091" y="866775"/>
                </a:lnTo>
                <a:lnTo>
                  <a:pt x="2885216" y="912813"/>
                </a:lnTo>
                <a:lnTo>
                  <a:pt x="2869341" y="954088"/>
                </a:lnTo>
                <a:lnTo>
                  <a:pt x="2853466" y="990600"/>
                </a:lnTo>
                <a:lnTo>
                  <a:pt x="2834416" y="1028700"/>
                </a:lnTo>
                <a:lnTo>
                  <a:pt x="2815366" y="1066800"/>
                </a:lnTo>
                <a:lnTo>
                  <a:pt x="2796316" y="1103313"/>
                </a:lnTo>
                <a:lnTo>
                  <a:pt x="2780441" y="1144588"/>
                </a:lnTo>
                <a:lnTo>
                  <a:pt x="2766153" y="1190625"/>
                </a:lnTo>
                <a:lnTo>
                  <a:pt x="2755041" y="1243013"/>
                </a:lnTo>
                <a:lnTo>
                  <a:pt x="2747103" y="1303338"/>
                </a:lnTo>
                <a:lnTo>
                  <a:pt x="2745516" y="1371600"/>
                </a:lnTo>
                <a:lnTo>
                  <a:pt x="2747103" y="1439863"/>
                </a:lnTo>
                <a:lnTo>
                  <a:pt x="2755041" y="1500188"/>
                </a:lnTo>
                <a:lnTo>
                  <a:pt x="2766153" y="1552575"/>
                </a:lnTo>
                <a:lnTo>
                  <a:pt x="2780441" y="1598613"/>
                </a:lnTo>
                <a:lnTo>
                  <a:pt x="2796316" y="1639888"/>
                </a:lnTo>
                <a:lnTo>
                  <a:pt x="2815366" y="1676400"/>
                </a:lnTo>
                <a:lnTo>
                  <a:pt x="2834416" y="1714500"/>
                </a:lnTo>
                <a:lnTo>
                  <a:pt x="2853466" y="1752600"/>
                </a:lnTo>
                <a:lnTo>
                  <a:pt x="2869341" y="1789113"/>
                </a:lnTo>
                <a:lnTo>
                  <a:pt x="2885216" y="1830388"/>
                </a:lnTo>
                <a:lnTo>
                  <a:pt x="2901091" y="1876425"/>
                </a:lnTo>
                <a:lnTo>
                  <a:pt x="2912203" y="1928813"/>
                </a:lnTo>
                <a:lnTo>
                  <a:pt x="2918553" y="1989138"/>
                </a:lnTo>
                <a:lnTo>
                  <a:pt x="2921728" y="2057400"/>
                </a:lnTo>
                <a:lnTo>
                  <a:pt x="2918553" y="2125663"/>
                </a:lnTo>
                <a:lnTo>
                  <a:pt x="2912203" y="2185988"/>
                </a:lnTo>
                <a:lnTo>
                  <a:pt x="2901091" y="2238375"/>
                </a:lnTo>
                <a:lnTo>
                  <a:pt x="2885216" y="2284413"/>
                </a:lnTo>
                <a:lnTo>
                  <a:pt x="2869341" y="2325688"/>
                </a:lnTo>
                <a:lnTo>
                  <a:pt x="2853466" y="2362200"/>
                </a:lnTo>
                <a:lnTo>
                  <a:pt x="2834416" y="2400300"/>
                </a:lnTo>
                <a:lnTo>
                  <a:pt x="2815366" y="2438400"/>
                </a:lnTo>
                <a:lnTo>
                  <a:pt x="2796316" y="2474913"/>
                </a:lnTo>
                <a:lnTo>
                  <a:pt x="2780441" y="2516188"/>
                </a:lnTo>
                <a:lnTo>
                  <a:pt x="2766153" y="2562225"/>
                </a:lnTo>
                <a:lnTo>
                  <a:pt x="2755041" y="2614613"/>
                </a:lnTo>
                <a:lnTo>
                  <a:pt x="2747103" y="2674938"/>
                </a:lnTo>
                <a:lnTo>
                  <a:pt x="2745516" y="2743200"/>
                </a:lnTo>
                <a:lnTo>
                  <a:pt x="2747103" y="2811463"/>
                </a:lnTo>
                <a:lnTo>
                  <a:pt x="2755041" y="2871788"/>
                </a:lnTo>
                <a:lnTo>
                  <a:pt x="2766153" y="2924175"/>
                </a:lnTo>
                <a:lnTo>
                  <a:pt x="2780441" y="2970213"/>
                </a:lnTo>
                <a:lnTo>
                  <a:pt x="2796316" y="3011488"/>
                </a:lnTo>
                <a:lnTo>
                  <a:pt x="2815366" y="3048000"/>
                </a:lnTo>
                <a:lnTo>
                  <a:pt x="2834416" y="3086100"/>
                </a:lnTo>
                <a:lnTo>
                  <a:pt x="2853466" y="3124200"/>
                </a:lnTo>
                <a:lnTo>
                  <a:pt x="2869341" y="3160713"/>
                </a:lnTo>
                <a:lnTo>
                  <a:pt x="2885216" y="3201988"/>
                </a:lnTo>
                <a:lnTo>
                  <a:pt x="2901091" y="3248025"/>
                </a:lnTo>
                <a:lnTo>
                  <a:pt x="2912203" y="3300413"/>
                </a:lnTo>
                <a:lnTo>
                  <a:pt x="2918553" y="3360738"/>
                </a:lnTo>
                <a:lnTo>
                  <a:pt x="2921728" y="3427413"/>
                </a:lnTo>
                <a:lnTo>
                  <a:pt x="2918553" y="3497263"/>
                </a:lnTo>
                <a:lnTo>
                  <a:pt x="2912203" y="3557588"/>
                </a:lnTo>
                <a:lnTo>
                  <a:pt x="2901091" y="3609975"/>
                </a:lnTo>
                <a:lnTo>
                  <a:pt x="2885216" y="3656013"/>
                </a:lnTo>
                <a:lnTo>
                  <a:pt x="2869341" y="3697288"/>
                </a:lnTo>
                <a:lnTo>
                  <a:pt x="2853466" y="3733800"/>
                </a:lnTo>
                <a:lnTo>
                  <a:pt x="2834416" y="3771900"/>
                </a:lnTo>
                <a:lnTo>
                  <a:pt x="2815366" y="3810000"/>
                </a:lnTo>
                <a:lnTo>
                  <a:pt x="2796316" y="3846513"/>
                </a:lnTo>
                <a:lnTo>
                  <a:pt x="2780441" y="3887788"/>
                </a:lnTo>
                <a:lnTo>
                  <a:pt x="2766153" y="3933825"/>
                </a:lnTo>
                <a:lnTo>
                  <a:pt x="2755041" y="3986213"/>
                </a:lnTo>
                <a:lnTo>
                  <a:pt x="2747103" y="4046538"/>
                </a:lnTo>
                <a:lnTo>
                  <a:pt x="2745516" y="4114800"/>
                </a:lnTo>
                <a:lnTo>
                  <a:pt x="2747103" y="4183063"/>
                </a:lnTo>
                <a:lnTo>
                  <a:pt x="2755041" y="4243388"/>
                </a:lnTo>
                <a:lnTo>
                  <a:pt x="2766153" y="4295775"/>
                </a:lnTo>
                <a:lnTo>
                  <a:pt x="2780441" y="4341813"/>
                </a:lnTo>
                <a:lnTo>
                  <a:pt x="2796316" y="4383088"/>
                </a:lnTo>
                <a:lnTo>
                  <a:pt x="2815366" y="4419600"/>
                </a:lnTo>
                <a:lnTo>
                  <a:pt x="2853466" y="4495800"/>
                </a:lnTo>
                <a:lnTo>
                  <a:pt x="2869341" y="4532313"/>
                </a:lnTo>
                <a:lnTo>
                  <a:pt x="2885216" y="4573588"/>
                </a:lnTo>
                <a:lnTo>
                  <a:pt x="2901091" y="4619625"/>
                </a:lnTo>
                <a:lnTo>
                  <a:pt x="2912203" y="4672013"/>
                </a:lnTo>
                <a:lnTo>
                  <a:pt x="2918553" y="4732338"/>
                </a:lnTo>
                <a:lnTo>
                  <a:pt x="2921728" y="4800600"/>
                </a:lnTo>
                <a:lnTo>
                  <a:pt x="2918553" y="4868863"/>
                </a:lnTo>
                <a:lnTo>
                  <a:pt x="2912203" y="4929188"/>
                </a:lnTo>
                <a:lnTo>
                  <a:pt x="2901091" y="4981575"/>
                </a:lnTo>
                <a:lnTo>
                  <a:pt x="2885216" y="5027613"/>
                </a:lnTo>
                <a:lnTo>
                  <a:pt x="2869341" y="5068888"/>
                </a:lnTo>
                <a:lnTo>
                  <a:pt x="2853466" y="5105400"/>
                </a:lnTo>
                <a:lnTo>
                  <a:pt x="2834416" y="5143500"/>
                </a:lnTo>
                <a:lnTo>
                  <a:pt x="2815366" y="5181600"/>
                </a:lnTo>
                <a:lnTo>
                  <a:pt x="2796316" y="5218113"/>
                </a:lnTo>
                <a:lnTo>
                  <a:pt x="2780441" y="5259388"/>
                </a:lnTo>
                <a:lnTo>
                  <a:pt x="2766153" y="5305425"/>
                </a:lnTo>
                <a:lnTo>
                  <a:pt x="2755041" y="5357813"/>
                </a:lnTo>
                <a:lnTo>
                  <a:pt x="2747103" y="5418138"/>
                </a:lnTo>
                <a:lnTo>
                  <a:pt x="2745516" y="5486400"/>
                </a:lnTo>
                <a:lnTo>
                  <a:pt x="2747103" y="5554663"/>
                </a:lnTo>
                <a:lnTo>
                  <a:pt x="2755041" y="5614988"/>
                </a:lnTo>
                <a:lnTo>
                  <a:pt x="2766153" y="5667375"/>
                </a:lnTo>
                <a:lnTo>
                  <a:pt x="2780441" y="5713413"/>
                </a:lnTo>
                <a:lnTo>
                  <a:pt x="2796316" y="5754688"/>
                </a:lnTo>
                <a:lnTo>
                  <a:pt x="2815366" y="5791200"/>
                </a:lnTo>
                <a:lnTo>
                  <a:pt x="2834416" y="5829300"/>
                </a:lnTo>
                <a:lnTo>
                  <a:pt x="2853466" y="5867400"/>
                </a:lnTo>
                <a:lnTo>
                  <a:pt x="2869341" y="5903913"/>
                </a:lnTo>
                <a:lnTo>
                  <a:pt x="2885216" y="5945188"/>
                </a:lnTo>
                <a:lnTo>
                  <a:pt x="2901091" y="5991225"/>
                </a:lnTo>
                <a:lnTo>
                  <a:pt x="2912203" y="6043613"/>
                </a:lnTo>
                <a:lnTo>
                  <a:pt x="2918553" y="6103938"/>
                </a:lnTo>
                <a:lnTo>
                  <a:pt x="2921728" y="6172200"/>
                </a:lnTo>
                <a:lnTo>
                  <a:pt x="2918553" y="6240463"/>
                </a:lnTo>
                <a:lnTo>
                  <a:pt x="2912203" y="6300788"/>
                </a:lnTo>
                <a:lnTo>
                  <a:pt x="2901091" y="6353175"/>
                </a:lnTo>
                <a:lnTo>
                  <a:pt x="2885216" y="6399213"/>
                </a:lnTo>
                <a:lnTo>
                  <a:pt x="2869341" y="6440488"/>
                </a:lnTo>
                <a:lnTo>
                  <a:pt x="2853466" y="6477000"/>
                </a:lnTo>
                <a:lnTo>
                  <a:pt x="2834416" y="6515100"/>
                </a:lnTo>
                <a:lnTo>
                  <a:pt x="2815366" y="6553200"/>
                </a:lnTo>
                <a:lnTo>
                  <a:pt x="2796316" y="6589713"/>
                </a:lnTo>
                <a:lnTo>
                  <a:pt x="2780441" y="6630988"/>
                </a:lnTo>
                <a:lnTo>
                  <a:pt x="2766153" y="6677025"/>
                </a:lnTo>
                <a:lnTo>
                  <a:pt x="2755041" y="6729413"/>
                </a:lnTo>
                <a:lnTo>
                  <a:pt x="2747103" y="6789738"/>
                </a:lnTo>
                <a:lnTo>
                  <a:pt x="2745516" y="6858000"/>
                </a:lnTo>
                <a:lnTo>
                  <a:pt x="2202677" y="6858000"/>
                </a:lnTo>
                <a:lnTo>
                  <a:pt x="203590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C467EAEF-38A1-4DBE-A2A7-C4288EC2564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xmlns="" id="{E2B08B21-BDE6-465C-AD52-F4F25DADA5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3086" y="810294"/>
            <a:ext cx="7992078" cy="5237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553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xmlns="" id="{8A25BF79-9ED2-4290-8C48-1AB107B674E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xmlns="" id="{68A549F5-BF47-4351-BA22-B5991998447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>
            <a:off x="-1" y="0"/>
            <a:ext cx="2921728" cy="6858000"/>
          </a:xfrm>
          <a:custGeom>
            <a:avLst/>
            <a:gdLst>
              <a:gd name="connsiteX0" fmla="*/ 0 w 2921728"/>
              <a:gd name="connsiteY0" fmla="*/ 0 h 6858000"/>
              <a:gd name="connsiteX1" fmla="*/ 2035903 w 2921728"/>
              <a:gd name="connsiteY1" fmla="*/ 0 h 6858000"/>
              <a:gd name="connsiteX2" fmla="*/ 2202677 w 2921728"/>
              <a:gd name="connsiteY2" fmla="*/ 0 h 6858000"/>
              <a:gd name="connsiteX3" fmla="*/ 2745516 w 2921728"/>
              <a:gd name="connsiteY3" fmla="*/ 0 h 6858000"/>
              <a:gd name="connsiteX4" fmla="*/ 2747103 w 2921728"/>
              <a:gd name="connsiteY4" fmla="*/ 68263 h 6858000"/>
              <a:gd name="connsiteX5" fmla="*/ 2755041 w 2921728"/>
              <a:gd name="connsiteY5" fmla="*/ 128588 h 6858000"/>
              <a:gd name="connsiteX6" fmla="*/ 2766153 w 2921728"/>
              <a:gd name="connsiteY6" fmla="*/ 180975 h 6858000"/>
              <a:gd name="connsiteX7" fmla="*/ 2780441 w 2921728"/>
              <a:gd name="connsiteY7" fmla="*/ 227013 h 6858000"/>
              <a:gd name="connsiteX8" fmla="*/ 2796316 w 2921728"/>
              <a:gd name="connsiteY8" fmla="*/ 268288 h 6858000"/>
              <a:gd name="connsiteX9" fmla="*/ 2815366 w 2921728"/>
              <a:gd name="connsiteY9" fmla="*/ 304800 h 6858000"/>
              <a:gd name="connsiteX10" fmla="*/ 2834416 w 2921728"/>
              <a:gd name="connsiteY10" fmla="*/ 342900 h 6858000"/>
              <a:gd name="connsiteX11" fmla="*/ 2853466 w 2921728"/>
              <a:gd name="connsiteY11" fmla="*/ 381000 h 6858000"/>
              <a:gd name="connsiteX12" fmla="*/ 2869341 w 2921728"/>
              <a:gd name="connsiteY12" fmla="*/ 417513 h 6858000"/>
              <a:gd name="connsiteX13" fmla="*/ 2885216 w 2921728"/>
              <a:gd name="connsiteY13" fmla="*/ 458788 h 6858000"/>
              <a:gd name="connsiteX14" fmla="*/ 2901091 w 2921728"/>
              <a:gd name="connsiteY14" fmla="*/ 504825 h 6858000"/>
              <a:gd name="connsiteX15" fmla="*/ 2912203 w 2921728"/>
              <a:gd name="connsiteY15" fmla="*/ 557213 h 6858000"/>
              <a:gd name="connsiteX16" fmla="*/ 2918553 w 2921728"/>
              <a:gd name="connsiteY16" fmla="*/ 617538 h 6858000"/>
              <a:gd name="connsiteX17" fmla="*/ 2921728 w 2921728"/>
              <a:gd name="connsiteY17" fmla="*/ 685800 h 6858000"/>
              <a:gd name="connsiteX18" fmla="*/ 2918553 w 2921728"/>
              <a:gd name="connsiteY18" fmla="*/ 754063 h 6858000"/>
              <a:gd name="connsiteX19" fmla="*/ 2912203 w 2921728"/>
              <a:gd name="connsiteY19" fmla="*/ 814388 h 6858000"/>
              <a:gd name="connsiteX20" fmla="*/ 2901091 w 2921728"/>
              <a:gd name="connsiteY20" fmla="*/ 866775 h 6858000"/>
              <a:gd name="connsiteX21" fmla="*/ 2885216 w 2921728"/>
              <a:gd name="connsiteY21" fmla="*/ 912813 h 6858000"/>
              <a:gd name="connsiteX22" fmla="*/ 2869341 w 2921728"/>
              <a:gd name="connsiteY22" fmla="*/ 954088 h 6858000"/>
              <a:gd name="connsiteX23" fmla="*/ 2853466 w 2921728"/>
              <a:gd name="connsiteY23" fmla="*/ 990600 h 6858000"/>
              <a:gd name="connsiteX24" fmla="*/ 2834416 w 2921728"/>
              <a:gd name="connsiteY24" fmla="*/ 1028700 h 6858000"/>
              <a:gd name="connsiteX25" fmla="*/ 2815366 w 2921728"/>
              <a:gd name="connsiteY25" fmla="*/ 1066800 h 6858000"/>
              <a:gd name="connsiteX26" fmla="*/ 2796316 w 2921728"/>
              <a:gd name="connsiteY26" fmla="*/ 1103313 h 6858000"/>
              <a:gd name="connsiteX27" fmla="*/ 2780441 w 2921728"/>
              <a:gd name="connsiteY27" fmla="*/ 1144588 h 6858000"/>
              <a:gd name="connsiteX28" fmla="*/ 2766153 w 2921728"/>
              <a:gd name="connsiteY28" fmla="*/ 1190625 h 6858000"/>
              <a:gd name="connsiteX29" fmla="*/ 2755041 w 2921728"/>
              <a:gd name="connsiteY29" fmla="*/ 1243013 h 6858000"/>
              <a:gd name="connsiteX30" fmla="*/ 2747103 w 2921728"/>
              <a:gd name="connsiteY30" fmla="*/ 1303338 h 6858000"/>
              <a:gd name="connsiteX31" fmla="*/ 2745516 w 2921728"/>
              <a:gd name="connsiteY31" fmla="*/ 1371600 h 6858000"/>
              <a:gd name="connsiteX32" fmla="*/ 2747103 w 2921728"/>
              <a:gd name="connsiteY32" fmla="*/ 1439863 h 6858000"/>
              <a:gd name="connsiteX33" fmla="*/ 2755041 w 2921728"/>
              <a:gd name="connsiteY33" fmla="*/ 1500188 h 6858000"/>
              <a:gd name="connsiteX34" fmla="*/ 2766153 w 2921728"/>
              <a:gd name="connsiteY34" fmla="*/ 1552575 h 6858000"/>
              <a:gd name="connsiteX35" fmla="*/ 2780441 w 2921728"/>
              <a:gd name="connsiteY35" fmla="*/ 1598613 h 6858000"/>
              <a:gd name="connsiteX36" fmla="*/ 2796316 w 2921728"/>
              <a:gd name="connsiteY36" fmla="*/ 1639888 h 6858000"/>
              <a:gd name="connsiteX37" fmla="*/ 2815366 w 2921728"/>
              <a:gd name="connsiteY37" fmla="*/ 1676400 h 6858000"/>
              <a:gd name="connsiteX38" fmla="*/ 2834416 w 2921728"/>
              <a:gd name="connsiteY38" fmla="*/ 1714500 h 6858000"/>
              <a:gd name="connsiteX39" fmla="*/ 2853466 w 2921728"/>
              <a:gd name="connsiteY39" fmla="*/ 1752600 h 6858000"/>
              <a:gd name="connsiteX40" fmla="*/ 2869341 w 2921728"/>
              <a:gd name="connsiteY40" fmla="*/ 1789113 h 6858000"/>
              <a:gd name="connsiteX41" fmla="*/ 2885216 w 2921728"/>
              <a:gd name="connsiteY41" fmla="*/ 1830388 h 6858000"/>
              <a:gd name="connsiteX42" fmla="*/ 2901091 w 2921728"/>
              <a:gd name="connsiteY42" fmla="*/ 1876425 h 6858000"/>
              <a:gd name="connsiteX43" fmla="*/ 2912203 w 2921728"/>
              <a:gd name="connsiteY43" fmla="*/ 1928813 h 6858000"/>
              <a:gd name="connsiteX44" fmla="*/ 2918553 w 2921728"/>
              <a:gd name="connsiteY44" fmla="*/ 1989138 h 6858000"/>
              <a:gd name="connsiteX45" fmla="*/ 2921728 w 2921728"/>
              <a:gd name="connsiteY45" fmla="*/ 2057400 h 6858000"/>
              <a:gd name="connsiteX46" fmla="*/ 2918553 w 2921728"/>
              <a:gd name="connsiteY46" fmla="*/ 2125663 h 6858000"/>
              <a:gd name="connsiteX47" fmla="*/ 2912203 w 2921728"/>
              <a:gd name="connsiteY47" fmla="*/ 2185988 h 6858000"/>
              <a:gd name="connsiteX48" fmla="*/ 2901091 w 2921728"/>
              <a:gd name="connsiteY48" fmla="*/ 2238375 h 6858000"/>
              <a:gd name="connsiteX49" fmla="*/ 2885216 w 2921728"/>
              <a:gd name="connsiteY49" fmla="*/ 2284413 h 6858000"/>
              <a:gd name="connsiteX50" fmla="*/ 2869341 w 2921728"/>
              <a:gd name="connsiteY50" fmla="*/ 2325688 h 6858000"/>
              <a:gd name="connsiteX51" fmla="*/ 2853466 w 2921728"/>
              <a:gd name="connsiteY51" fmla="*/ 2362200 h 6858000"/>
              <a:gd name="connsiteX52" fmla="*/ 2834416 w 2921728"/>
              <a:gd name="connsiteY52" fmla="*/ 2400300 h 6858000"/>
              <a:gd name="connsiteX53" fmla="*/ 2815366 w 2921728"/>
              <a:gd name="connsiteY53" fmla="*/ 2438400 h 6858000"/>
              <a:gd name="connsiteX54" fmla="*/ 2796316 w 2921728"/>
              <a:gd name="connsiteY54" fmla="*/ 2474913 h 6858000"/>
              <a:gd name="connsiteX55" fmla="*/ 2780441 w 2921728"/>
              <a:gd name="connsiteY55" fmla="*/ 2516188 h 6858000"/>
              <a:gd name="connsiteX56" fmla="*/ 2766153 w 2921728"/>
              <a:gd name="connsiteY56" fmla="*/ 2562225 h 6858000"/>
              <a:gd name="connsiteX57" fmla="*/ 2755041 w 2921728"/>
              <a:gd name="connsiteY57" fmla="*/ 2614613 h 6858000"/>
              <a:gd name="connsiteX58" fmla="*/ 2747103 w 2921728"/>
              <a:gd name="connsiteY58" fmla="*/ 2674938 h 6858000"/>
              <a:gd name="connsiteX59" fmla="*/ 2745516 w 2921728"/>
              <a:gd name="connsiteY59" fmla="*/ 2743200 h 6858000"/>
              <a:gd name="connsiteX60" fmla="*/ 2747103 w 2921728"/>
              <a:gd name="connsiteY60" fmla="*/ 2811463 h 6858000"/>
              <a:gd name="connsiteX61" fmla="*/ 2755041 w 2921728"/>
              <a:gd name="connsiteY61" fmla="*/ 2871788 h 6858000"/>
              <a:gd name="connsiteX62" fmla="*/ 2766153 w 2921728"/>
              <a:gd name="connsiteY62" fmla="*/ 2924175 h 6858000"/>
              <a:gd name="connsiteX63" fmla="*/ 2780441 w 2921728"/>
              <a:gd name="connsiteY63" fmla="*/ 2970213 h 6858000"/>
              <a:gd name="connsiteX64" fmla="*/ 2796316 w 2921728"/>
              <a:gd name="connsiteY64" fmla="*/ 3011488 h 6858000"/>
              <a:gd name="connsiteX65" fmla="*/ 2815366 w 2921728"/>
              <a:gd name="connsiteY65" fmla="*/ 3048000 h 6858000"/>
              <a:gd name="connsiteX66" fmla="*/ 2834416 w 2921728"/>
              <a:gd name="connsiteY66" fmla="*/ 3086100 h 6858000"/>
              <a:gd name="connsiteX67" fmla="*/ 2853466 w 2921728"/>
              <a:gd name="connsiteY67" fmla="*/ 3124200 h 6858000"/>
              <a:gd name="connsiteX68" fmla="*/ 2869341 w 2921728"/>
              <a:gd name="connsiteY68" fmla="*/ 3160713 h 6858000"/>
              <a:gd name="connsiteX69" fmla="*/ 2885216 w 2921728"/>
              <a:gd name="connsiteY69" fmla="*/ 3201988 h 6858000"/>
              <a:gd name="connsiteX70" fmla="*/ 2901091 w 2921728"/>
              <a:gd name="connsiteY70" fmla="*/ 3248025 h 6858000"/>
              <a:gd name="connsiteX71" fmla="*/ 2912203 w 2921728"/>
              <a:gd name="connsiteY71" fmla="*/ 3300413 h 6858000"/>
              <a:gd name="connsiteX72" fmla="*/ 2918553 w 2921728"/>
              <a:gd name="connsiteY72" fmla="*/ 3360738 h 6858000"/>
              <a:gd name="connsiteX73" fmla="*/ 2921728 w 2921728"/>
              <a:gd name="connsiteY73" fmla="*/ 3427413 h 6858000"/>
              <a:gd name="connsiteX74" fmla="*/ 2918553 w 2921728"/>
              <a:gd name="connsiteY74" fmla="*/ 3497263 h 6858000"/>
              <a:gd name="connsiteX75" fmla="*/ 2912203 w 2921728"/>
              <a:gd name="connsiteY75" fmla="*/ 3557588 h 6858000"/>
              <a:gd name="connsiteX76" fmla="*/ 2901091 w 2921728"/>
              <a:gd name="connsiteY76" fmla="*/ 3609975 h 6858000"/>
              <a:gd name="connsiteX77" fmla="*/ 2885216 w 2921728"/>
              <a:gd name="connsiteY77" fmla="*/ 3656013 h 6858000"/>
              <a:gd name="connsiteX78" fmla="*/ 2869341 w 2921728"/>
              <a:gd name="connsiteY78" fmla="*/ 3697288 h 6858000"/>
              <a:gd name="connsiteX79" fmla="*/ 2853466 w 2921728"/>
              <a:gd name="connsiteY79" fmla="*/ 3733800 h 6858000"/>
              <a:gd name="connsiteX80" fmla="*/ 2834416 w 2921728"/>
              <a:gd name="connsiteY80" fmla="*/ 3771900 h 6858000"/>
              <a:gd name="connsiteX81" fmla="*/ 2815366 w 2921728"/>
              <a:gd name="connsiteY81" fmla="*/ 3810000 h 6858000"/>
              <a:gd name="connsiteX82" fmla="*/ 2796316 w 2921728"/>
              <a:gd name="connsiteY82" fmla="*/ 3846513 h 6858000"/>
              <a:gd name="connsiteX83" fmla="*/ 2780441 w 2921728"/>
              <a:gd name="connsiteY83" fmla="*/ 3887788 h 6858000"/>
              <a:gd name="connsiteX84" fmla="*/ 2766153 w 2921728"/>
              <a:gd name="connsiteY84" fmla="*/ 3933825 h 6858000"/>
              <a:gd name="connsiteX85" fmla="*/ 2755041 w 2921728"/>
              <a:gd name="connsiteY85" fmla="*/ 3986213 h 6858000"/>
              <a:gd name="connsiteX86" fmla="*/ 2747103 w 2921728"/>
              <a:gd name="connsiteY86" fmla="*/ 4046538 h 6858000"/>
              <a:gd name="connsiteX87" fmla="*/ 2745516 w 2921728"/>
              <a:gd name="connsiteY87" fmla="*/ 4114800 h 6858000"/>
              <a:gd name="connsiteX88" fmla="*/ 2747103 w 2921728"/>
              <a:gd name="connsiteY88" fmla="*/ 4183063 h 6858000"/>
              <a:gd name="connsiteX89" fmla="*/ 2755041 w 2921728"/>
              <a:gd name="connsiteY89" fmla="*/ 4243388 h 6858000"/>
              <a:gd name="connsiteX90" fmla="*/ 2766153 w 2921728"/>
              <a:gd name="connsiteY90" fmla="*/ 4295775 h 6858000"/>
              <a:gd name="connsiteX91" fmla="*/ 2780441 w 2921728"/>
              <a:gd name="connsiteY91" fmla="*/ 4341813 h 6858000"/>
              <a:gd name="connsiteX92" fmla="*/ 2796316 w 2921728"/>
              <a:gd name="connsiteY92" fmla="*/ 4383088 h 6858000"/>
              <a:gd name="connsiteX93" fmla="*/ 2815366 w 2921728"/>
              <a:gd name="connsiteY93" fmla="*/ 4419600 h 6858000"/>
              <a:gd name="connsiteX94" fmla="*/ 2853466 w 2921728"/>
              <a:gd name="connsiteY94" fmla="*/ 4495800 h 6858000"/>
              <a:gd name="connsiteX95" fmla="*/ 2869341 w 2921728"/>
              <a:gd name="connsiteY95" fmla="*/ 4532313 h 6858000"/>
              <a:gd name="connsiteX96" fmla="*/ 2885216 w 2921728"/>
              <a:gd name="connsiteY96" fmla="*/ 4573588 h 6858000"/>
              <a:gd name="connsiteX97" fmla="*/ 2901091 w 2921728"/>
              <a:gd name="connsiteY97" fmla="*/ 4619625 h 6858000"/>
              <a:gd name="connsiteX98" fmla="*/ 2912203 w 2921728"/>
              <a:gd name="connsiteY98" fmla="*/ 4672013 h 6858000"/>
              <a:gd name="connsiteX99" fmla="*/ 2918553 w 2921728"/>
              <a:gd name="connsiteY99" fmla="*/ 4732338 h 6858000"/>
              <a:gd name="connsiteX100" fmla="*/ 2921728 w 2921728"/>
              <a:gd name="connsiteY100" fmla="*/ 4800600 h 6858000"/>
              <a:gd name="connsiteX101" fmla="*/ 2918553 w 2921728"/>
              <a:gd name="connsiteY101" fmla="*/ 4868863 h 6858000"/>
              <a:gd name="connsiteX102" fmla="*/ 2912203 w 2921728"/>
              <a:gd name="connsiteY102" fmla="*/ 4929188 h 6858000"/>
              <a:gd name="connsiteX103" fmla="*/ 2901091 w 2921728"/>
              <a:gd name="connsiteY103" fmla="*/ 4981575 h 6858000"/>
              <a:gd name="connsiteX104" fmla="*/ 2885216 w 2921728"/>
              <a:gd name="connsiteY104" fmla="*/ 5027613 h 6858000"/>
              <a:gd name="connsiteX105" fmla="*/ 2869341 w 2921728"/>
              <a:gd name="connsiteY105" fmla="*/ 5068888 h 6858000"/>
              <a:gd name="connsiteX106" fmla="*/ 2853466 w 2921728"/>
              <a:gd name="connsiteY106" fmla="*/ 5105400 h 6858000"/>
              <a:gd name="connsiteX107" fmla="*/ 2834416 w 2921728"/>
              <a:gd name="connsiteY107" fmla="*/ 5143500 h 6858000"/>
              <a:gd name="connsiteX108" fmla="*/ 2815366 w 2921728"/>
              <a:gd name="connsiteY108" fmla="*/ 5181600 h 6858000"/>
              <a:gd name="connsiteX109" fmla="*/ 2796316 w 2921728"/>
              <a:gd name="connsiteY109" fmla="*/ 5218113 h 6858000"/>
              <a:gd name="connsiteX110" fmla="*/ 2780441 w 2921728"/>
              <a:gd name="connsiteY110" fmla="*/ 5259388 h 6858000"/>
              <a:gd name="connsiteX111" fmla="*/ 2766153 w 2921728"/>
              <a:gd name="connsiteY111" fmla="*/ 5305425 h 6858000"/>
              <a:gd name="connsiteX112" fmla="*/ 2755041 w 2921728"/>
              <a:gd name="connsiteY112" fmla="*/ 5357813 h 6858000"/>
              <a:gd name="connsiteX113" fmla="*/ 2747103 w 2921728"/>
              <a:gd name="connsiteY113" fmla="*/ 5418138 h 6858000"/>
              <a:gd name="connsiteX114" fmla="*/ 2745516 w 2921728"/>
              <a:gd name="connsiteY114" fmla="*/ 5486400 h 6858000"/>
              <a:gd name="connsiteX115" fmla="*/ 2747103 w 2921728"/>
              <a:gd name="connsiteY115" fmla="*/ 5554663 h 6858000"/>
              <a:gd name="connsiteX116" fmla="*/ 2755041 w 2921728"/>
              <a:gd name="connsiteY116" fmla="*/ 5614988 h 6858000"/>
              <a:gd name="connsiteX117" fmla="*/ 2766153 w 2921728"/>
              <a:gd name="connsiteY117" fmla="*/ 5667375 h 6858000"/>
              <a:gd name="connsiteX118" fmla="*/ 2780441 w 2921728"/>
              <a:gd name="connsiteY118" fmla="*/ 5713413 h 6858000"/>
              <a:gd name="connsiteX119" fmla="*/ 2796316 w 2921728"/>
              <a:gd name="connsiteY119" fmla="*/ 5754688 h 6858000"/>
              <a:gd name="connsiteX120" fmla="*/ 2815366 w 2921728"/>
              <a:gd name="connsiteY120" fmla="*/ 5791200 h 6858000"/>
              <a:gd name="connsiteX121" fmla="*/ 2834416 w 2921728"/>
              <a:gd name="connsiteY121" fmla="*/ 5829300 h 6858000"/>
              <a:gd name="connsiteX122" fmla="*/ 2853466 w 2921728"/>
              <a:gd name="connsiteY122" fmla="*/ 5867400 h 6858000"/>
              <a:gd name="connsiteX123" fmla="*/ 2869341 w 2921728"/>
              <a:gd name="connsiteY123" fmla="*/ 5903913 h 6858000"/>
              <a:gd name="connsiteX124" fmla="*/ 2885216 w 2921728"/>
              <a:gd name="connsiteY124" fmla="*/ 5945188 h 6858000"/>
              <a:gd name="connsiteX125" fmla="*/ 2901091 w 2921728"/>
              <a:gd name="connsiteY125" fmla="*/ 5991225 h 6858000"/>
              <a:gd name="connsiteX126" fmla="*/ 2912203 w 2921728"/>
              <a:gd name="connsiteY126" fmla="*/ 6043613 h 6858000"/>
              <a:gd name="connsiteX127" fmla="*/ 2918553 w 2921728"/>
              <a:gd name="connsiteY127" fmla="*/ 6103938 h 6858000"/>
              <a:gd name="connsiteX128" fmla="*/ 2921728 w 2921728"/>
              <a:gd name="connsiteY128" fmla="*/ 6172200 h 6858000"/>
              <a:gd name="connsiteX129" fmla="*/ 2918553 w 2921728"/>
              <a:gd name="connsiteY129" fmla="*/ 6240463 h 6858000"/>
              <a:gd name="connsiteX130" fmla="*/ 2912203 w 2921728"/>
              <a:gd name="connsiteY130" fmla="*/ 6300788 h 6858000"/>
              <a:gd name="connsiteX131" fmla="*/ 2901091 w 2921728"/>
              <a:gd name="connsiteY131" fmla="*/ 6353175 h 6858000"/>
              <a:gd name="connsiteX132" fmla="*/ 2885216 w 2921728"/>
              <a:gd name="connsiteY132" fmla="*/ 6399213 h 6858000"/>
              <a:gd name="connsiteX133" fmla="*/ 2869341 w 2921728"/>
              <a:gd name="connsiteY133" fmla="*/ 6440488 h 6858000"/>
              <a:gd name="connsiteX134" fmla="*/ 2853466 w 2921728"/>
              <a:gd name="connsiteY134" fmla="*/ 6477000 h 6858000"/>
              <a:gd name="connsiteX135" fmla="*/ 2834416 w 2921728"/>
              <a:gd name="connsiteY135" fmla="*/ 6515100 h 6858000"/>
              <a:gd name="connsiteX136" fmla="*/ 2815366 w 2921728"/>
              <a:gd name="connsiteY136" fmla="*/ 6553200 h 6858000"/>
              <a:gd name="connsiteX137" fmla="*/ 2796316 w 2921728"/>
              <a:gd name="connsiteY137" fmla="*/ 6589713 h 6858000"/>
              <a:gd name="connsiteX138" fmla="*/ 2780441 w 2921728"/>
              <a:gd name="connsiteY138" fmla="*/ 6630988 h 6858000"/>
              <a:gd name="connsiteX139" fmla="*/ 2766153 w 2921728"/>
              <a:gd name="connsiteY139" fmla="*/ 6677025 h 6858000"/>
              <a:gd name="connsiteX140" fmla="*/ 2755041 w 2921728"/>
              <a:gd name="connsiteY140" fmla="*/ 6729413 h 6858000"/>
              <a:gd name="connsiteX141" fmla="*/ 2747103 w 2921728"/>
              <a:gd name="connsiteY141" fmla="*/ 6789738 h 6858000"/>
              <a:gd name="connsiteX142" fmla="*/ 2745516 w 2921728"/>
              <a:gd name="connsiteY142" fmla="*/ 6858000 h 6858000"/>
              <a:gd name="connsiteX143" fmla="*/ 2202677 w 2921728"/>
              <a:gd name="connsiteY143" fmla="*/ 6858000 h 6858000"/>
              <a:gd name="connsiteX144" fmla="*/ 2035903 w 2921728"/>
              <a:gd name="connsiteY144" fmla="*/ 6858000 h 6858000"/>
              <a:gd name="connsiteX145" fmla="*/ 0 w 2921728"/>
              <a:gd name="connsiteY14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</a:cxnLst>
            <a:rect l="l" t="t" r="r" b="b"/>
            <a:pathLst>
              <a:path w="2921728" h="6858000">
                <a:moveTo>
                  <a:pt x="0" y="0"/>
                </a:moveTo>
                <a:lnTo>
                  <a:pt x="2035903" y="0"/>
                </a:lnTo>
                <a:lnTo>
                  <a:pt x="2202677" y="0"/>
                </a:lnTo>
                <a:lnTo>
                  <a:pt x="2745516" y="0"/>
                </a:lnTo>
                <a:lnTo>
                  <a:pt x="2747103" y="68263"/>
                </a:lnTo>
                <a:lnTo>
                  <a:pt x="2755041" y="128588"/>
                </a:lnTo>
                <a:lnTo>
                  <a:pt x="2766153" y="180975"/>
                </a:lnTo>
                <a:lnTo>
                  <a:pt x="2780441" y="227013"/>
                </a:lnTo>
                <a:lnTo>
                  <a:pt x="2796316" y="268288"/>
                </a:lnTo>
                <a:lnTo>
                  <a:pt x="2815366" y="304800"/>
                </a:lnTo>
                <a:lnTo>
                  <a:pt x="2834416" y="342900"/>
                </a:lnTo>
                <a:lnTo>
                  <a:pt x="2853466" y="381000"/>
                </a:lnTo>
                <a:lnTo>
                  <a:pt x="2869341" y="417513"/>
                </a:lnTo>
                <a:lnTo>
                  <a:pt x="2885216" y="458788"/>
                </a:lnTo>
                <a:lnTo>
                  <a:pt x="2901091" y="504825"/>
                </a:lnTo>
                <a:lnTo>
                  <a:pt x="2912203" y="557213"/>
                </a:lnTo>
                <a:lnTo>
                  <a:pt x="2918553" y="617538"/>
                </a:lnTo>
                <a:lnTo>
                  <a:pt x="2921728" y="685800"/>
                </a:lnTo>
                <a:lnTo>
                  <a:pt x="2918553" y="754063"/>
                </a:lnTo>
                <a:lnTo>
                  <a:pt x="2912203" y="814388"/>
                </a:lnTo>
                <a:lnTo>
                  <a:pt x="2901091" y="866775"/>
                </a:lnTo>
                <a:lnTo>
                  <a:pt x="2885216" y="912813"/>
                </a:lnTo>
                <a:lnTo>
                  <a:pt x="2869341" y="954088"/>
                </a:lnTo>
                <a:lnTo>
                  <a:pt x="2853466" y="990600"/>
                </a:lnTo>
                <a:lnTo>
                  <a:pt x="2834416" y="1028700"/>
                </a:lnTo>
                <a:lnTo>
                  <a:pt x="2815366" y="1066800"/>
                </a:lnTo>
                <a:lnTo>
                  <a:pt x="2796316" y="1103313"/>
                </a:lnTo>
                <a:lnTo>
                  <a:pt x="2780441" y="1144588"/>
                </a:lnTo>
                <a:lnTo>
                  <a:pt x="2766153" y="1190625"/>
                </a:lnTo>
                <a:lnTo>
                  <a:pt x="2755041" y="1243013"/>
                </a:lnTo>
                <a:lnTo>
                  <a:pt x="2747103" y="1303338"/>
                </a:lnTo>
                <a:lnTo>
                  <a:pt x="2745516" y="1371600"/>
                </a:lnTo>
                <a:lnTo>
                  <a:pt x="2747103" y="1439863"/>
                </a:lnTo>
                <a:lnTo>
                  <a:pt x="2755041" y="1500188"/>
                </a:lnTo>
                <a:lnTo>
                  <a:pt x="2766153" y="1552575"/>
                </a:lnTo>
                <a:lnTo>
                  <a:pt x="2780441" y="1598613"/>
                </a:lnTo>
                <a:lnTo>
                  <a:pt x="2796316" y="1639888"/>
                </a:lnTo>
                <a:lnTo>
                  <a:pt x="2815366" y="1676400"/>
                </a:lnTo>
                <a:lnTo>
                  <a:pt x="2834416" y="1714500"/>
                </a:lnTo>
                <a:lnTo>
                  <a:pt x="2853466" y="1752600"/>
                </a:lnTo>
                <a:lnTo>
                  <a:pt x="2869341" y="1789113"/>
                </a:lnTo>
                <a:lnTo>
                  <a:pt x="2885216" y="1830388"/>
                </a:lnTo>
                <a:lnTo>
                  <a:pt x="2901091" y="1876425"/>
                </a:lnTo>
                <a:lnTo>
                  <a:pt x="2912203" y="1928813"/>
                </a:lnTo>
                <a:lnTo>
                  <a:pt x="2918553" y="1989138"/>
                </a:lnTo>
                <a:lnTo>
                  <a:pt x="2921728" y="2057400"/>
                </a:lnTo>
                <a:lnTo>
                  <a:pt x="2918553" y="2125663"/>
                </a:lnTo>
                <a:lnTo>
                  <a:pt x="2912203" y="2185988"/>
                </a:lnTo>
                <a:lnTo>
                  <a:pt x="2901091" y="2238375"/>
                </a:lnTo>
                <a:lnTo>
                  <a:pt x="2885216" y="2284413"/>
                </a:lnTo>
                <a:lnTo>
                  <a:pt x="2869341" y="2325688"/>
                </a:lnTo>
                <a:lnTo>
                  <a:pt x="2853466" y="2362200"/>
                </a:lnTo>
                <a:lnTo>
                  <a:pt x="2834416" y="2400300"/>
                </a:lnTo>
                <a:lnTo>
                  <a:pt x="2815366" y="2438400"/>
                </a:lnTo>
                <a:lnTo>
                  <a:pt x="2796316" y="2474913"/>
                </a:lnTo>
                <a:lnTo>
                  <a:pt x="2780441" y="2516188"/>
                </a:lnTo>
                <a:lnTo>
                  <a:pt x="2766153" y="2562225"/>
                </a:lnTo>
                <a:lnTo>
                  <a:pt x="2755041" y="2614613"/>
                </a:lnTo>
                <a:lnTo>
                  <a:pt x="2747103" y="2674938"/>
                </a:lnTo>
                <a:lnTo>
                  <a:pt x="2745516" y="2743200"/>
                </a:lnTo>
                <a:lnTo>
                  <a:pt x="2747103" y="2811463"/>
                </a:lnTo>
                <a:lnTo>
                  <a:pt x="2755041" y="2871788"/>
                </a:lnTo>
                <a:lnTo>
                  <a:pt x="2766153" y="2924175"/>
                </a:lnTo>
                <a:lnTo>
                  <a:pt x="2780441" y="2970213"/>
                </a:lnTo>
                <a:lnTo>
                  <a:pt x="2796316" y="3011488"/>
                </a:lnTo>
                <a:lnTo>
                  <a:pt x="2815366" y="3048000"/>
                </a:lnTo>
                <a:lnTo>
                  <a:pt x="2834416" y="3086100"/>
                </a:lnTo>
                <a:lnTo>
                  <a:pt x="2853466" y="3124200"/>
                </a:lnTo>
                <a:lnTo>
                  <a:pt x="2869341" y="3160713"/>
                </a:lnTo>
                <a:lnTo>
                  <a:pt x="2885216" y="3201988"/>
                </a:lnTo>
                <a:lnTo>
                  <a:pt x="2901091" y="3248025"/>
                </a:lnTo>
                <a:lnTo>
                  <a:pt x="2912203" y="3300413"/>
                </a:lnTo>
                <a:lnTo>
                  <a:pt x="2918553" y="3360738"/>
                </a:lnTo>
                <a:lnTo>
                  <a:pt x="2921728" y="3427413"/>
                </a:lnTo>
                <a:lnTo>
                  <a:pt x="2918553" y="3497263"/>
                </a:lnTo>
                <a:lnTo>
                  <a:pt x="2912203" y="3557588"/>
                </a:lnTo>
                <a:lnTo>
                  <a:pt x="2901091" y="3609975"/>
                </a:lnTo>
                <a:lnTo>
                  <a:pt x="2885216" y="3656013"/>
                </a:lnTo>
                <a:lnTo>
                  <a:pt x="2869341" y="3697288"/>
                </a:lnTo>
                <a:lnTo>
                  <a:pt x="2853466" y="3733800"/>
                </a:lnTo>
                <a:lnTo>
                  <a:pt x="2834416" y="3771900"/>
                </a:lnTo>
                <a:lnTo>
                  <a:pt x="2815366" y="3810000"/>
                </a:lnTo>
                <a:lnTo>
                  <a:pt x="2796316" y="3846513"/>
                </a:lnTo>
                <a:lnTo>
                  <a:pt x="2780441" y="3887788"/>
                </a:lnTo>
                <a:lnTo>
                  <a:pt x="2766153" y="3933825"/>
                </a:lnTo>
                <a:lnTo>
                  <a:pt x="2755041" y="3986213"/>
                </a:lnTo>
                <a:lnTo>
                  <a:pt x="2747103" y="4046538"/>
                </a:lnTo>
                <a:lnTo>
                  <a:pt x="2745516" y="4114800"/>
                </a:lnTo>
                <a:lnTo>
                  <a:pt x="2747103" y="4183063"/>
                </a:lnTo>
                <a:lnTo>
                  <a:pt x="2755041" y="4243388"/>
                </a:lnTo>
                <a:lnTo>
                  <a:pt x="2766153" y="4295775"/>
                </a:lnTo>
                <a:lnTo>
                  <a:pt x="2780441" y="4341813"/>
                </a:lnTo>
                <a:lnTo>
                  <a:pt x="2796316" y="4383088"/>
                </a:lnTo>
                <a:lnTo>
                  <a:pt x="2815366" y="4419600"/>
                </a:lnTo>
                <a:lnTo>
                  <a:pt x="2853466" y="4495800"/>
                </a:lnTo>
                <a:lnTo>
                  <a:pt x="2869341" y="4532313"/>
                </a:lnTo>
                <a:lnTo>
                  <a:pt x="2885216" y="4573588"/>
                </a:lnTo>
                <a:lnTo>
                  <a:pt x="2901091" y="4619625"/>
                </a:lnTo>
                <a:lnTo>
                  <a:pt x="2912203" y="4672013"/>
                </a:lnTo>
                <a:lnTo>
                  <a:pt x="2918553" y="4732338"/>
                </a:lnTo>
                <a:lnTo>
                  <a:pt x="2921728" y="4800600"/>
                </a:lnTo>
                <a:lnTo>
                  <a:pt x="2918553" y="4868863"/>
                </a:lnTo>
                <a:lnTo>
                  <a:pt x="2912203" y="4929188"/>
                </a:lnTo>
                <a:lnTo>
                  <a:pt x="2901091" y="4981575"/>
                </a:lnTo>
                <a:lnTo>
                  <a:pt x="2885216" y="5027613"/>
                </a:lnTo>
                <a:lnTo>
                  <a:pt x="2869341" y="5068888"/>
                </a:lnTo>
                <a:lnTo>
                  <a:pt x="2853466" y="5105400"/>
                </a:lnTo>
                <a:lnTo>
                  <a:pt x="2834416" y="5143500"/>
                </a:lnTo>
                <a:lnTo>
                  <a:pt x="2815366" y="5181600"/>
                </a:lnTo>
                <a:lnTo>
                  <a:pt x="2796316" y="5218113"/>
                </a:lnTo>
                <a:lnTo>
                  <a:pt x="2780441" y="5259388"/>
                </a:lnTo>
                <a:lnTo>
                  <a:pt x="2766153" y="5305425"/>
                </a:lnTo>
                <a:lnTo>
                  <a:pt x="2755041" y="5357813"/>
                </a:lnTo>
                <a:lnTo>
                  <a:pt x="2747103" y="5418138"/>
                </a:lnTo>
                <a:lnTo>
                  <a:pt x="2745516" y="5486400"/>
                </a:lnTo>
                <a:lnTo>
                  <a:pt x="2747103" y="5554663"/>
                </a:lnTo>
                <a:lnTo>
                  <a:pt x="2755041" y="5614988"/>
                </a:lnTo>
                <a:lnTo>
                  <a:pt x="2766153" y="5667375"/>
                </a:lnTo>
                <a:lnTo>
                  <a:pt x="2780441" y="5713413"/>
                </a:lnTo>
                <a:lnTo>
                  <a:pt x="2796316" y="5754688"/>
                </a:lnTo>
                <a:lnTo>
                  <a:pt x="2815366" y="5791200"/>
                </a:lnTo>
                <a:lnTo>
                  <a:pt x="2834416" y="5829300"/>
                </a:lnTo>
                <a:lnTo>
                  <a:pt x="2853466" y="5867400"/>
                </a:lnTo>
                <a:lnTo>
                  <a:pt x="2869341" y="5903913"/>
                </a:lnTo>
                <a:lnTo>
                  <a:pt x="2885216" y="5945188"/>
                </a:lnTo>
                <a:lnTo>
                  <a:pt x="2901091" y="5991225"/>
                </a:lnTo>
                <a:lnTo>
                  <a:pt x="2912203" y="6043613"/>
                </a:lnTo>
                <a:lnTo>
                  <a:pt x="2918553" y="6103938"/>
                </a:lnTo>
                <a:lnTo>
                  <a:pt x="2921728" y="6172200"/>
                </a:lnTo>
                <a:lnTo>
                  <a:pt x="2918553" y="6240463"/>
                </a:lnTo>
                <a:lnTo>
                  <a:pt x="2912203" y="6300788"/>
                </a:lnTo>
                <a:lnTo>
                  <a:pt x="2901091" y="6353175"/>
                </a:lnTo>
                <a:lnTo>
                  <a:pt x="2885216" y="6399213"/>
                </a:lnTo>
                <a:lnTo>
                  <a:pt x="2869341" y="6440488"/>
                </a:lnTo>
                <a:lnTo>
                  <a:pt x="2853466" y="6477000"/>
                </a:lnTo>
                <a:lnTo>
                  <a:pt x="2834416" y="6515100"/>
                </a:lnTo>
                <a:lnTo>
                  <a:pt x="2815366" y="6553200"/>
                </a:lnTo>
                <a:lnTo>
                  <a:pt x="2796316" y="6589713"/>
                </a:lnTo>
                <a:lnTo>
                  <a:pt x="2780441" y="6630988"/>
                </a:lnTo>
                <a:lnTo>
                  <a:pt x="2766153" y="6677025"/>
                </a:lnTo>
                <a:lnTo>
                  <a:pt x="2755041" y="6729413"/>
                </a:lnTo>
                <a:lnTo>
                  <a:pt x="2747103" y="6789738"/>
                </a:lnTo>
                <a:lnTo>
                  <a:pt x="2745516" y="6858000"/>
                </a:lnTo>
                <a:lnTo>
                  <a:pt x="2202677" y="6858000"/>
                </a:lnTo>
                <a:lnTo>
                  <a:pt x="203590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C467EAEF-38A1-4DBE-A2A7-C4288EC2564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xmlns="" id="{989EDA4A-FB67-4C5A-BEE0-D748727330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9967" y="605811"/>
            <a:ext cx="7838352" cy="5687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78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8A25BF79-9ED2-4290-8C48-1AB107B674E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8A549F5-BF47-4351-BA22-B5991998447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>
            <a:off x="-1" y="0"/>
            <a:ext cx="2921728" cy="6858000"/>
          </a:xfrm>
          <a:custGeom>
            <a:avLst/>
            <a:gdLst>
              <a:gd name="connsiteX0" fmla="*/ 0 w 2921728"/>
              <a:gd name="connsiteY0" fmla="*/ 0 h 6858000"/>
              <a:gd name="connsiteX1" fmla="*/ 2035903 w 2921728"/>
              <a:gd name="connsiteY1" fmla="*/ 0 h 6858000"/>
              <a:gd name="connsiteX2" fmla="*/ 2202677 w 2921728"/>
              <a:gd name="connsiteY2" fmla="*/ 0 h 6858000"/>
              <a:gd name="connsiteX3" fmla="*/ 2745516 w 2921728"/>
              <a:gd name="connsiteY3" fmla="*/ 0 h 6858000"/>
              <a:gd name="connsiteX4" fmla="*/ 2747103 w 2921728"/>
              <a:gd name="connsiteY4" fmla="*/ 68263 h 6858000"/>
              <a:gd name="connsiteX5" fmla="*/ 2755041 w 2921728"/>
              <a:gd name="connsiteY5" fmla="*/ 128588 h 6858000"/>
              <a:gd name="connsiteX6" fmla="*/ 2766153 w 2921728"/>
              <a:gd name="connsiteY6" fmla="*/ 180975 h 6858000"/>
              <a:gd name="connsiteX7" fmla="*/ 2780441 w 2921728"/>
              <a:gd name="connsiteY7" fmla="*/ 227013 h 6858000"/>
              <a:gd name="connsiteX8" fmla="*/ 2796316 w 2921728"/>
              <a:gd name="connsiteY8" fmla="*/ 268288 h 6858000"/>
              <a:gd name="connsiteX9" fmla="*/ 2815366 w 2921728"/>
              <a:gd name="connsiteY9" fmla="*/ 304800 h 6858000"/>
              <a:gd name="connsiteX10" fmla="*/ 2834416 w 2921728"/>
              <a:gd name="connsiteY10" fmla="*/ 342900 h 6858000"/>
              <a:gd name="connsiteX11" fmla="*/ 2853466 w 2921728"/>
              <a:gd name="connsiteY11" fmla="*/ 381000 h 6858000"/>
              <a:gd name="connsiteX12" fmla="*/ 2869341 w 2921728"/>
              <a:gd name="connsiteY12" fmla="*/ 417513 h 6858000"/>
              <a:gd name="connsiteX13" fmla="*/ 2885216 w 2921728"/>
              <a:gd name="connsiteY13" fmla="*/ 458788 h 6858000"/>
              <a:gd name="connsiteX14" fmla="*/ 2901091 w 2921728"/>
              <a:gd name="connsiteY14" fmla="*/ 504825 h 6858000"/>
              <a:gd name="connsiteX15" fmla="*/ 2912203 w 2921728"/>
              <a:gd name="connsiteY15" fmla="*/ 557213 h 6858000"/>
              <a:gd name="connsiteX16" fmla="*/ 2918553 w 2921728"/>
              <a:gd name="connsiteY16" fmla="*/ 617538 h 6858000"/>
              <a:gd name="connsiteX17" fmla="*/ 2921728 w 2921728"/>
              <a:gd name="connsiteY17" fmla="*/ 685800 h 6858000"/>
              <a:gd name="connsiteX18" fmla="*/ 2918553 w 2921728"/>
              <a:gd name="connsiteY18" fmla="*/ 754063 h 6858000"/>
              <a:gd name="connsiteX19" fmla="*/ 2912203 w 2921728"/>
              <a:gd name="connsiteY19" fmla="*/ 814388 h 6858000"/>
              <a:gd name="connsiteX20" fmla="*/ 2901091 w 2921728"/>
              <a:gd name="connsiteY20" fmla="*/ 866775 h 6858000"/>
              <a:gd name="connsiteX21" fmla="*/ 2885216 w 2921728"/>
              <a:gd name="connsiteY21" fmla="*/ 912813 h 6858000"/>
              <a:gd name="connsiteX22" fmla="*/ 2869341 w 2921728"/>
              <a:gd name="connsiteY22" fmla="*/ 954088 h 6858000"/>
              <a:gd name="connsiteX23" fmla="*/ 2853466 w 2921728"/>
              <a:gd name="connsiteY23" fmla="*/ 990600 h 6858000"/>
              <a:gd name="connsiteX24" fmla="*/ 2834416 w 2921728"/>
              <a:gd name="connsiteY24" fmla="*/ 1028700 h 6858000"/>
              <a:gd name="connsiteX25" fmla="*/ 2815366 w 2921728"/>
              <a:gd name="connsiteY25" fmla="*/ 1066800 h 6858000"/>
              <a:gd name="connsiteX26" fmla="*/ 2796316 w 2921728"/>
              <a:gd name="connsiteY26" fmla="*/ 1103313 h 6858000"/>
              <a:gd name="connsiteX27" fmla="*/ 2780441 w 2921728"/>
              <a:gd name="connsiteY27" fmla="*/ 1144588 h 6858000"/>
              <a:gd name="connsiteX28" fmla="*/ 2766153 w 2921728"/>
              <a:gd name="connsiteY28" fmla="*/ 1190625 h 6858000"/>
              <a:gd name="connsiteX29" fmla="*/ 2755041 w 2921728"/>
              <a:gd name="connsiteY29" fmla="*/ 1243013 h 6858000"/>
              <a:gd name="connsiteX30" fmla="*/ 2747103 w 2921728"/>
              <a:gd name="connsiteY30" fmla="*/ 1303338 h 6858000"/>
              <a:gd name="connsiteX31" fmla="*/ 2745516 w 2921728"/>
              <a:gd name="connsiteY31" fmla="*/ 1371600 h 6858000"/>
              <a:gd name="connsiteX32" fmla="*/ 2747103 w 2921728"/>
              <a:gd name="connsiteY32" fmla="*/ 1439863 h 6858000"/>
              <a:gd name="connsiteX33" fmla="*/ 2755041 w 2921728"/>
              <a:gd name="connsiteY33" fmla="*/ 1500188 h 6858000"/>
              <a:gd name="connsiteX34" fmla="*/ 2766153 w 2921728"/>
              <a:gd name="connsiteY34" fmla="*/ 1552575 h 6858000"/>
              <a:gd name="connsiteX35" fmla="*/ 2780441 w 2921728"/>
              <a:gd name="connsiteY35" fmla="*/ 1598613 h 6858000"/>
              <a:gd name="connsiteX36" fmla="*/ 2796316 w 2921728"/>
              <a:gd name="connsiteY36" fmla="*/ 1639888 h 6858000"/>
              <a:gd name="connsiteX37" fmla="*/ 2815366 w 2921728"/>
              <a:gd name="connsiteY37" fmla="*/ 1676400 h 6858000"/>
              <a:gd name="connsiteX38" fmla="*/ 2834416 w 2921728"/>
              <a:gd name="connsiteY38" fmla="*/ 1714500 h 6858000"/>
              <a:gd name="connsiteX39" fmla="*/ 2853466 w 2921728"/>
              <a:gd name="connsiteY39" fmla="*/ 1752600 h 6858000"/>
              <a:gd name="connsiteX40" fmla="*/ 2869341 w 2921728"/>
              <a:gd name="connsiteY40" fmla="*/ 1789113 h 6858000"/>
              <a:gd name="connsiteX41" fmla="*/ 2885216 w 2921728"/>
              <a:gd name="connsiteY41" fmla="*/ 1830388 h 6858000"/>
              <a:gd name="connsiteX42" fmla="*/ 2901091 w 2921728"/>
              <a:gd name="connsiteY42" fmla="*/ 1876425 h 6858000"/>
              <a:gd name="connsiteX43" fmla="*/ 2912203 w 2921728"/>
              <a:gd name="connsiteY43" fmla="*/ 1928813 h 6858000"/>
              <a:gd name="connsiteX44" fmla="*/ 2918553 w 2921728"/>
              <a:gd name="connsiteY44" fmla="*/ 1989138 h 6858000"/>
              <a:gd name="connsiteX45" fmla="*/ 2921728 w 2921728"/>
              <a:gd name="connsiteY45" fmla="*/ 2057400 h 6858000"/>
              <a:gd name="connsiteX46" fmla="*/ 2918553 w 2921728"/>
              <a:gd name="connsiteY46" fmla="*/ 2125663 h 6858000"/>
              <a:gd name="connsiteX47" fmla="*/ 2912203 w 2921728"/>
              <a:gd name="connsiteY47" fmla="*/ 2185988 h 6858000"/>
              <a:gd name="connsiteX48" fmla="*/ 2901091 w 2921728"/>
              <a:gd name="connsiteY48" fmla="*/ 2238375 h 6858000"/>
              <a:gd name="connsiteX49" fmla="*/ 2885216 w 2921728"/>
              <a:gd name="connsiteY49" fmla="*/ 2284413 h 6858000"/>
              <a:gd name="connsiteX50" fmla="*/ 2869341 w 2921728"/>
              <a:gd name="connsiteY50" fmla="*/ 2325688 h 6858000"/>
              <a:gd name="connsiteX51" fmla="*/ 2853466 w 2921728"/>
              <a:gd name="connsiteY51" fmla="*/ 2362200 h 6858000"/>
              <a:gd name="connsiteX52" fmla="*/ 2834416 w 2921728"/>
              <a:gd name="connsiteY52" fmla="*/ 2400300 h 6858000"/>
              <a:gd name="connsiteX53" fmla="*/ 2815366 w 2921728"/>
              <a:gd name="connsiteY53" fmla="*/ 2438400 h 6858000"/>
              <a:gd name="connsiteX54" fmla="*/ 2796316 w 2921728"/>
              <a:gd name="connsiteY54" fmla="*/ 2474913 h 6858000"/>
              <a:gd name="connsiteX55" fmla="*/ 2780441 w 2921728"/>
              <a:gd name="connsiteY55" fmla="*/ 2516188 h 6858000"/>
              <a:gd name="connsiteX56" fmla="*/ 2766153 w 2921728"/>
              <a:gd name="connsiteY56" fmla="*/ 2562225 h 6858000"/>
              <a:gd name="connsiteX57" fmla="*/ 2755041 w 2921728"/>
              <a:gd name="connsiteY57" fmla="*/ 2614613 h 6858000"/>
              <a:gd name="connsiteX58" fmla="*/ 2747103 w 2921728"/>
              <a:gd name="connsiteY58" fmla="*/ 2674938 h 6858000"/>
              <a:gd name="connsiteX59" fmla="*/ 2745516 w 2921728"/>
              <a:gd name="connsiteY59" fmla="*/ 2743200 h 6858000"/>
              <a:gd name="connsiteX60" fmla="*/ 2747103 w 2921728"/>
              <a:gd name="connsiteY60" fmla="*/ 2811463 h 6858000"/>
              <a:gd name="connsiteX61" fmla="*/ 2755041 w 2921728"/>
              <a:gd name="connsiteY61" fmla="*/ 2871788 h 6858000"/>
              <a:gd name="connsiteX62" fmla="*/ 2766153 w 2921728"/>
              <a:gd name="connsiteY62" fmla="*/ 2924175 h 6858000"/>
              <a:gd name="connsiteX63" fmla="*/ 2780441 w 2921728"/>
              <a:gd name="connsiteY63" fmla="*/ 2970213 h 6858000"/>
              <a:gd name="connsiteX64" fmla="*/ 2796316 w 2921728"/>
              <a:gd name="connsiteY64" fmla="*/ 3011488 h 6858000"/>
              <a:gd name="connsiteX65" fmla="*/ 2815366 w 2921728"/>
              <a:gd name="connsiteY65" fmla="*/ 3048000 h 6858000"/>
              <a:gd name="connsiteX66" fmla="*/ 2834416 w 2921728"/>
              <a:gd name="connsiteY66" fmla="*/ 3086100 h 6858000"/>
              <a:gd name="connsiteX67" fmla="*/ 2853466 w 2921728"/>
              <a:gd name="connsiteY67" fmla="*/ 3124200 h 6858000"/>
              <a:gd name="connsiteX68" fmla="*/ 2869341 w 2921728"/>
              <a:gd name="connsiteY68" fmla="*/ 3160713 h 6858000"/>
              <a:gd name="connsiteX69" fmla="*/ 2885216 w 2921728"/>
              <a:gd name="connsiteY69" fmla="*/ 3201988 h 6858000"/>
              <a:gd name="connsiteX70" fmla="*/ 2901091 w 2921728"/>
              <a:gd name="connsiteY70" fmla="*/ 3248025 h 6858000"/>
              <a:gd name="connsiteX71" fmla="*/ 2912203 w 2921728"/>
              <a:gd name="connsiteY71" fmla="*/ 3300413 h 6858000"/>
              <a:gd name="connsiteX72" fmla="*/ 2918553 w 2921728"/>
              <a:gd name="connsiteY72" fmla="*/ 3360738 h 6858000"/>
              <a:gd name="connsiteX73" fmla="*/ 2921728 w 2921728"/>
              <a:gd name="connsiteY73" fmla="*/ 3427413 h 6858000"/>
              <a:gd name="connsiteX74" fmla="*/ 2918553 w 2921728"/>
              <a:gd name="connsiteY74" fmla="*/ 3497263 h 6858000"/>
              <a:gd name="connsiteX75" fmla="*/ 2912203 w 2921728"/>
              <a:gd name="connsiteY75" fmla="*/ 3557588 h 6858000"/>
              <a:gd name="connsiteX76" fmla="*/ 2901091 w 2921728"/>
              <a:gd name="connsiteY76" fmla="*/ 3609975 h 6858000"/>
              <a:gd name="connsiteX77" fmla="*/ 2885216 w 2921728"/>
              <a:gd name="connsiteY77" fmla="*/ 3656013 h 6858000"/>
              <a:gd name="connsiteX78" fmla="*/ 2869341 w 2921728"/>
              <a:gd name="connsiteY78" fmla="*/ 3697288 h 6858000"/>
              <a:gd name="connsiteX79" fmla="*/ 2853466 w 2921728"/>
              <a:gd name="connsiteY79" fmla="*/ 3733800 h 6858000"/>
              <a:gd name="connsiteX80" fmla="*/ 2834416 w 2921728"/>
              <a:gd name="connsiteY80" fmla="*/ 3771900 h 6858000"/>
              <a:gd name="connsiteX81" fmla="*/ 2815366 w 2921728"/>
              <a:gd name="connsiteY81" fmla="*/ 3810000 h 6858000"/>
              <a:gd name="connsiteX82" fmla="*/ 2796316 w 2921728"/>
              <a:gd name="connsiteY82" fmla="*/ 3846513 h 6858000"/>
              <a:gd name="connsiteX83" fmla="*/ 2780441 w 2921728"/>
              <a:gd name="connsiteY83" fmla="*/ 3887788 h 6858000"/>
              <a:gd name="connsiteX84" fmla="*/ 2766153 w 2921728"/>
              <a:gd name="connsiteY84" fmla="*/ 3933825 h 6858000"/>
              <a:gd name="connsiteX85" fmla="*/ 2755041 w 2921728"/>
              <a:gd name="connsiteY85" fmla="*/ 3986213 h 6858000"/>
              <a:gd name="connsiteX86" fmla="*/ 2747103 w 2921728"/>
              <a:gd name="connsiteY86" fmla="*/ 4046538 h 6858000"/>
              <a:gd name="connsiteX87" fmla="*/ 2745516 w 2921728"/>
              <a:gd name="connsiteY87" fmla="*/ 4114800 h 6858000"/>
              <a:gd name="connsiteX88" fmla="*/ 2747103 w 2921728"/>
              <a:gd name="connsiteY88" fmla="*/ 4183063 h 6858000"/>
              <a:gd name="connsiteX89" fmla="*/ 2755041 w 2921728"/>
              <a:gd name="connsiteY89" fmla="*/ 4243388 h 6858000"/>
              <a:gd name="connsiteX90" fmla="*/ 2766153 w 2921728"/>
              <a:gd name="connsiteY90" fmla="*/ 4295775 h 6858000"/>
              <a:gd name="connsiteX91" fmla="*/ 2780441 w 2921728"/>
              <a:gd name="connsiteY91" fmla="*/ 4341813 h 6858000"/>
              <a:gd name="connsiteX92" fmla="*/ 2796316 w 2921728"/>
              <a:gd name="connsiteY92" fmla="*/ 4383088 h 6858000"/>
              <a:gd name="connsiteX93" fmla="*/ 2815366 w 2921728"/>
              <a:gd name="connsiteY93" fmla="*/ 4419600 h 6858000"/>
              <a:gd name="connsiteX94" fmla="*/ 2853466 w 2921728"/>
              <a:gd name="connsiteY94" fmla="*/ 4495800 h 6858000"/>
              <a:gd name="connsiteX95" fmla="*/ 2869341 w 2921728"/>
              <a:gd name="connsiteY95" fmla="*/ 4532313 h 6858000"/>
              <a:gd name="connsiteX96" fmla="*/ 2885216 w 2921728"/>
              <a:gd name="connsiteY96" fmla="*/ 4573588 h 6858000"/>
              <a:gd name="connsiteX97" fmla="*/ 2901091 w 2921728"/>
              <a:gd name="connsiteY97" fmla="*/ 4619625 h 6858000"/>
              <a:gd name="connsiteX98" fmla="*/ 2912203 w 2921728"/>
              <a:gd name="connsiteY98" fmla="*/ 4672013 h 6858000"/>
              <a:gd name="connsiteX99" fmla="*/ 2918553 w 2921728"/>
              <a:gd name="connsiteY99" fmla="*/ 4732338 h 6858000"/>
              <a:gd name="connsiteX100" fmla="*/ 2921728 w 2921728"/>
              <a:gd name="connsiteY100" fmla="*/ 4800600 h 6858000"/>
              <a:gd name="connsiteX101" fmla="*/ 2918553 w 2921728"/>
              <a:gd name="connsiteY101" fmla="*/ 4868863 h 6858000"/>
              <a:gd name="connsiteX102" fmla="*/ 2912203 w 2921728"/>
              <a:gd name="connsiteY102" fmla="*/ 4929188 h 6858000"/>
              <a:gd name="connsiteX103" fmla="*/ 2901091 w 2921728"/>
              <a:gd name="connsiteY103" fmla="*/ 4981575 h 6858000"/>
              <a:gd name="connsiteX104" fmla="*/ 2885216 w 2921728"/>
              <a:gd name="connsiteY104" fmla="*/ 5027613 h 6858000"/>
              <a:gd name="connsiteX105" fmla="*/ 2869341 w 2921728"/>
              <a:gd name="connsiteY105" fmla="*/ 5068888 h 6858000"/>
              <a:gd name="connsiteX106" fmla="*/ 2853466 w 2921728"/>
              <a:gd name="connsiteY106" fmla="*/ 5105400 h 6858000"/>
              <a:gd name="connsiteX107" fmla="*/ 2834416 w 2921728"/>
              <a:gd name="connsiteY107" fmla="*/ 5143500 h 6858000"/>
              <a:gd name="connsiteX108" fmla="*/ 2815366 w 2921728"/>
              <a:gd name="connsiteY108" fmla="*/ 5181600 h 6858000"/>
              <a:gd name="connsiteX109" fmla="*/ 2796316 w 2921728"/>
              <a:gd name="connsiteY109" fmla="*/ 5218113 h 6858000"/>
              <a:gd name="connsiteX110" fmla="*/ 2780441 w 2921728"/>
              <a:gd name="connsiteY110" fmla="*/ 5259388 h 6858000"/>
              <a:gd name="connsiteX111" fmla="*/ 2766153 w 2921728"/>
              <a:gd name="connsiteY111" fmla="*/ 5305425 h 6858000"/>
              <a:gd name="connsiteX112" fmla="*/ 2755041 w 2921728"/>
              <a:gd name="connsiteY112" fmla="*/ 5357813 h 6858000"/>
              <a:gd name="connsiteX113" fmla="*/ 2747103 w 2921728"/>
              <a:gd name="connsiteY113" fmla="*/ 5418138 h 6858000"/>
              <a:gd name="connsiteX114" fmla="*/ 2745516 w 2921728"/>
              <a:gd name="connsiteY114" fmla="*/ 5486400 h 6858000"/>
              <a:gd name="connsiteX115" fmla="*/ 2747103 w 2921728"/>
              <a:gd name="connsiteY115" fmla="*/ 5554663 h 6858000"/>
              <a:gd name="connsiteX116" fmla="*/ 2755041 w 2921728"/>
              <a:gd name="connsiteY116" fmla="*/ 5614988 h 6858000"/>
              <a:gd name="connsiteX117" fmla="*/ 2766153 w 2921728"/>
              <a:gd name="connsiteY117" fmla="*/ 5667375 h 6858000"/>
              <a:gd name="connsiteX118" fmla="*/ 2780441 w 2921728"/>
              <a:gd name="connsiteY118" fmla="*/ 5713413 h 6858000"/>
              <a:gd name="connsiteX119" fmla="*/ 2796316 w 2921728"/>
              <a:gd name="connsiteY119" fmla="*/ 5754688 h 6858000"/>
              <a:gd name="connsiteX120" fmla="*/ 2815366 w 2921728"/>
              <a:gd name="connsiteY120" fmla="*/ 5791200 h 6858000"/>
              <a:gd name="connsiteX121" fmla="*/ 2834416 w 2921728"/>
              <a:gd name="connsiteY121" fmla="*/ 5829300 h 6858000"/>
              <a:gd name="connsiteX122" fmla="*/ 2853466 w 2921728"/>
              <a:gd name="connsiteY122" fmla="*/ 5867400 h 6858000"/>
              <a:gd name="connsiteX123" fmla="*/ 2869341 w 2921728"/>
              <a:gd name="connsiteY123" fmla="*/ 5903913 h 6858000"/>
              <a:gd name="connsiteX124" fmla="*/ 2885216 w 2921728"/>
              <a:gd name="connsiteY124" fmla="*/ 5945188 h 6858000"/>
              <a:gd name="connsiteX125" fmla="*/ 2901091 w 2921728"/>
              <a:gd name="connsiteY125" fmla="*/ 5991225 h 6858000"/>
              <a:gd name="connsiteX126" fmla="*/ 2912203 w 2921728"/>
              <a:gd name="connsiteY126" fmla="*/ 6043613 h 6858000"/>
              <a:gd name="connsiteX127" fmla="*/ 2918553 w 2921728"/>
              <a:gd name="connsiteY127" fmla="*/ 6103938 h 6858000"/>
              <a:gd name="connsiteX128" fmla="*/ 2921728 w 2921728"/>
              <a:gd name="connsiteY128" fmla="*/ 6172200 h 6858000"/>
              <a:gd name="connsiteX129" fmla="*/ 2918553 w 2921728"/>
              <a:gd name="connsiteY129" fmla="*/ 6240463 h 6858000"/>
              <a:gd name="connsiteX130" fmla="*/ 2912203 w 2921728"/>
              <a:gd name="connsiteY130" fmla="*/ 6300788 h 6858000"/>
              <a:gd name="connsiteX131" fmla="*/ 2901091 w 2921728"/>
              <a:gd name="connsiteY131" fmla="*/ 6353175 h 6858000"/>
              <a:gd name="connsiteX132" fmla="*/ 2885216 w 2921728"/>
              <a:gd name="connsiteY132" fmla="*/ 6399213 h 6858000"/>
              <a:gd name="connsiteX133" fmla="*/ 2869341 w 2921728"/>
              <a:gd name="connsiteY133" fmla="*/ 6440488 h 6858000"/>
              <a:gd name="connsiteX134" fmla="*/ 2853466 w 2921728"/>
              <a:gd name="connsiteY134" fmla="*/ 6477000 h 6858000"/>
              <a:gd name="connsiteX135" fmla="*/ 2834416 w 2921728"/>
              <a:gd name="connsiteY135" fmla="*/ 6515100 h 6858000"/>
              <a:gd name="connsiteX136" fmla="*/ 2815366 w 2921728"/>
              <a:gd name="connsiteY136" fmla="*/ 6553200 h 6858000"/>
              <a:gd name="connsiteX137" fmla="*/ 2796316 w 2921728"/>
              <a:gd name="connsiteY137" fmla="*/ 6589713 h 6858000"/>
              <a:gd name="connsiteX138" fmla="*/ 2780441 w 2921728"/>
              <a:gd name="connsiteY138" fmla="*/ 6630988 h 6858000"/>
              <a:gd name="connsiteX139" fmla="*/ 2766153 w 2921728"/>
              <a:gd name="connsiteY139" fmla="*/ 6677025 h 6858000"/>
              <a:gd name="connsiteX140" fmla="*/ 2755041 w 2921728"/>
              <a:gd name="connsiteY140" fmla="*/ 6729413 h 6858000"/>
              <a:gd name="connsiteX141" fmla="*/ 2747103 w 2921728"/>
              <a:gd name="connsiteY141" fmla="*/ 6789738 h 6858000"/>
              <a:gd name="connsiteX142" fmla="*/ 2745516 w 2921728"/>
              <a:gd name="connsiteY142" fmla="*/ 6858000 h 6858000"/>
              <a:gd name="connsiteX143" fmla="*/ 2202677 w 2921728"/>
              <a:gd name="connsiteY143" fmla="*/ 6858000 h 6858000"/>
              <a:gd name="connsiteX144" fmla="*/ 2035903 w 2921728"/>
              <a:gd name="connsiteY144" fmla="*/ 6858000 h 6858000"/>
              <a:gd name="connsiteX145" fmla="*/ 0 w 2921728"/>
              <a:gd name="connsiteY14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</a:cxnLst>
            <a:rect l="l" t="t" r="r" b="b"/>
            <a:pathLst>
              <a:path w="2921728" h="6858000">
                <a:moveTo>
                  <a:pt x="0" y="0"/>
                </a:moveTo>
                <a:lnTo>
                  <a:pt x="2035903" y="0"/>
                </a:lnTo>
                <a:lnTo>
                  <a:pt x="2202677" y="0"/>
                </a:lnTo>
                <a:lnTo>
                  <a:pt x="2745516" y="0"/>
                </a:lnTo>
                <a:lnTo>
                  <a:pt x="2747103" y="68263"/>
                </a:lnTo>
                <a:lnTo>
                  <a:pt x="2755041" y="128588"/>
                </a:lnTo>
                <a:lnTo>
                  <a:pt x="2766153" y="180975"/>
                </a:lnTo>
                <a:lnTo>
                  <a:pt x="2780441" y="227013"/>
                </a:lnTo>
                <a:lnTo>
                  <a:pt x="2796316" y="268288"/>
                </a:lnTo>
                <a:lnTo>
                  <a:pt x="2815366" y="304800"/>
                </a:lnTo>
                <a:lnTo>
                  <a:pt x="2834416" y="342900"/>
                </a:lnTo>
                <a:lnTo>
                  <a:pt x="2853466" y="381000"/>
                </a:lnTo>
                <a:lnTo>
                  <a:pt x="2869341" y="417513"/>
                </a:lnTo>
                <a:lnTo>
                  <a:pt x="2885216" y="458788"/>
                </a:lnTo>
                <a:lnTo>
                  <a:pt x="2901091" y="504825"/>
                </a:lnTo>
                <a:lnTo>
                  <a:pt x="2912203" y="557213"/>
                </a:lnTo>
                <a:lnTo>
                  <a:pt x="2918553" y="617538"/>
                </a:lnTo>
                <a:lnTo>
                  <a:pt x="2921728" y="685800"/>
                </a:lnTo>
                <a:lnTo>
                  <a:pt x="2918553" y="754063"/>
                </a:lnTo>
                <a:lnTo>
                  <a:pt x="2912203" y="814388"/>
                </a:lnTo>
                <a:lnTo>
                  <a:pt x="2901091" y="866775"/>
                </a:lnTo>
                <a:lnTo>
                  <a:pt x="2885216" y="912813"/>
                </a:lnTo>
                <a:lnTo>
                  <a:pt x="2869341" y="954088"/>
                </a:lnTo>
                <a:lnTo>
                  <a:pt x="2853466" y="990600"/>
                </a:lnTo>
                <a:lnTo>
                  <a:pt x="2834416" y="1028700"/>
                </a:lnTo>
                <a:lnTo>
                  <a:pt x="2815366" y="1066800"/>
                </a:lnTo>
                <a:lnTo>
                  <a:pt x="2796316" y="1103313"/>
                </a:lnTo>
                <a:lnTo>
                  <a:pt x="2780441" y="1144588"/>
                </a:lnTo>
                <a:lnTo>
                  <a:pt x="2766153" y="1190625"/>
                </a:lnTo>
                <a:lnTo>
                  <a:pt x="2755041" y="1243013"/>
                </a:lnTo>
                <a:lnTo>
                  <a:pt x="2747103" y="1303338"/>
                </a:lnTo>
                <a:lnTo>
                  <a:pt x="2745516" y="1371600"/>
                </a:lnTo>
                <a:lnTo>
                  <a:pt x="2747103" y="1439863"/>
                </a:lnTo>
                <a:lnTo>
                  <a:pt x="2755041" y="1500188"/>
                </a:lnTo>
                <a:lnTo>
                  <a:pt x="2766153" y="1552575"/>
                </a:lnTo>
                <a:lnTo>
                  <a:pt x="2780441" y="1598613"/>
                </a:lnTo>
                <a:lnTo>
                  <a:pt x="2796316" y="1639888"/>
                </a:lnTo>
                <a:lnTo>
                  <a:pt x="2815366" y="1676400"/>
                </a:lnTo>
                <a:lnTo>
                  <a:pt x="2834416" y="1714500"/>
                </a:lnTo>
                <a:lnTo>
                  <a:pt x="2853466" y="1752600"/>
                </a:lnTo>
                <a:lnTo>
                  <a:pt x="2869341" y="1789113"/>
                </a:lnTo>
                <a:lnTo>
                  <a:pt x="2885216" y="1830388"/>
                </a:lnTo>
                <a:lnTo>
                  <a:pt x="2901091" y="1876425"/>
                </a:lnTo>
                <a:lnTo>
                  <a:pt x="2912203" y="1928813"/>
                </a:lnTo>
                <a:lnTo>
                  <a:pt x="2918553" y="1989138"/>
                </a:lnTo>
                <a:lnTo>
                  <a:pt x="2921728" y="2057400"/>
                </a:lnTo>
                <a:lnTo>
                  <a:pt x="2918553" y="2125663"/>
                </a:lnTo>
                <a:lnTo>
                  <a:pt x="2912203" y="2185988"/>
                </a:lnTo>
                <a:lnTo>
                  <a:pt x="2901091" y="2238375"/>
                </a:lnTo>
                <a:lnTo>
                  <a:pt x="2885216" y="2284413"/>
                </a:lnTo>
                <a:lnTo>
                  <a:pt x="2869341" y="2325688"/>
                </a:lnTo>
                <a:lnTo>
                  <a:pt x="2853466" y="2362200"/>
                </a:lnTo>
                <a:lnTo>
                  <a:pt x="2834416" y="2400300"/>
                </a:lnTo>
                <a:lnTo>
                  <a:pt x="2815366" y="2438400"/>
                </a:lnTo>
                <a:lnTo>
                  <a:pt x="2796316" y="2474913"/>
                </a:lnTo>
                <a:lnTo>
                  <a:pt x="2780441" y="2516188"/>
                </a:lnTo>
                <a:lnTo>
                  <a:pt x="2766153" y="2562225"/>
                </a:lnTo>
                <a:lnTo>
                  <a:pt x="2755041" y="2614613"/>
                </a:lnTo>
                <a:lnTo>
                  <a:pt x="2747103" y="2674938"/>
                </a:lnTo>
                <a:lnTo>
                  <a:pt x="2745516" y="2743200"/>
                </a:lnTo>
                <a:lnTo>
                  <a:pt x="2747103" y="2811463"/>
                </a:lnTo>
                <a:lnTo>
                  <a:pt x="2755041" y="2871788"/>
                </a:lnTo>
                <a:lnTo>
                  <a:pt x="2766153" y="2924175"/>
                </a:lnTo>
                <a:lnTo>
                  <a:pt x="2780441" y="2970213"/>
                </a:lnTo>
                <a:lnTo>
                  <a:pt x="2796316" y="3011488"/>
                </a:lnTo>
                <a:lnTo>
                  <a:pt x="2815366" y="3048000"/>
                </a:lnTo>
                <a:lnTo>
                  <a:pt x="2834416" y="3086100"/>
                </a:lnTo>
                <a:lnTo>
                  <a:pt x="2853466" y="3124200"/>
                </a:lnTo>
                <a:lnTo>
                  <a:pt x="2869341" y="3160713"/>
                </a:lnTo>
                <a:lnTo>
                  <a:pt x="2885216" y="3201988"/>
                </a:lnTo>
                <a:lnTo>
                  <a:pt x="2901091" y="3248025"/>
                </a:lnTo>
                <a:lnTo>
                  <a:pt x="2912203" y="3300413"/>
                </a:lnTo>
                <a:lnTo>
                  <a:pt x="2918553" y="3360738"/>
                </a:lnTo>
                <a:lnTo>
                  <a:pt x="2921728" y="3427413"/>
                </a:lnTo>
                <a:lnTo>
                  <a:pt x="2918553" y="3497263"/>
                </a:lnTo>
                <a:lnTo>
                  <a:pt x="2912203" y="3557588"/>
                </a:lnTo>
                <a:lnTo>
                  <a:pt x="2901091" y="3609975"/>
                </a:lnTo>
                <a:lnTo>
                  <a:pt x="2885216" y="3656013"/>
                </a:lnTo>
                <a:lnTo>
                  <a:pt x="2869341" y="3697288"/>
                </a:lnTo>
                <a:lnTo>
                  <a:pt x="2853466" y="3733800"/>
                </a:lnTo>
                <a:lnTo>
                  <a:pt x="2834416" y="3771900"/>
                </a:lnTo>
                <a:lnTo>
                  <a:pt x="2815366" y="3810000"/>
                </a:lnTo>
                <a:lnTo>
                  <a:pt x="2796316" y="3846513"/>
                </a:lnTo>
                <a:lnTo>
                  <a:pt x="2780441" y="3887788"/>
                </a:lnTo>
                <a:lnTo>
                  <a:pt x="2766153" y="3933825"/>
                </a:lnTo>
                <a:lnTo>
                  <a:pt x="2755041" y="3986213"/>
                </a:lnTo>
                <a:lnTo>
                  <a:pt x="2747103" y="4046538"/>
                </a:lnTo>
                <a:lnTo>
                  <a:pt x="2745516" y="4114800"/>
                </a:lnTo>
                <a:lnTo>
                  <a:pt x="2747103" y="4183063"/>
                </a:lnTo>
                <a:lnTo>
                  <a:pt x="2755041" y="4243388"/>
                </a:lnTo>
                <a:lnTo>
                  <a:pt x="2766153" y="4295775"/>
                </a:lnTo>
                <a:lnTo>
                  <a:pt x="2780441" y="4341813"/>
                </a:lnTo>
                <a:lnTo>
                  <a:pt x="2796316" y="4383088"/>
                </a:lnTo>
                <a:lnTo>
                  <a:pt x="2815366" y="4419600"/>
                </a:lnTo>
                <a:lnTo>
                  <a:pt x="2853466" y="4495800"/>
                </a:lnTo>
                <a:lnTo>
                  <a:pt x="2869341" y="4532313"/>
                </a:lnTo>
                <a:lnTo>
                  <a:pt x="2885216" y="4573588"/>
                </a:lnTo>
                <a:lnTo>
                  <a:pt x="2901091" y="4619625"/>
                </a:lnTo>
                <a:lnTo>
                  <a:pt x="2912203" y="4672013"/>
                </a:lnTo>
                <a:lnTo>
                  <a:pt x="2918553" y="4732338"/>
                </a:lnTo>
                <a:lnTo>
                  <a:pt x="2921728" y="4800600"/>
                </a:lnTo>
                <a:lnTo>
                  <a:pt x="2918553" y="4868863"/>
                </a:lnTo>
                <a:lnTo>
                  <a:pt x="2912203" y="4929188"/>
                </a:lnTo>
                <a:lnTo>
                  <a:pt x="2901091" y="4981575"/>
                </a:lnTo>
                <a:lnTo>
                  <a:pt x="2885216" y="5027613"/>
                </a:lnTo>
                <a:lnTo>
                  <a:pt x="2869341" y="5068888"/>
                </a:lnTo>
                <a:lnTo>
                  <a:pt x="2853466" y="5105400"/>
                </a:lnTo>
                <a:lnTo>
                  <a:pt x="2834416" y="5143500"/>
                </a:lnTo>
                <a:lnTo>
                  <a:pt x="2815366" y="5181600"/>
                </a:lnTo>
                <a:lnTo>
                  <a:pt x="2796316" y="5218113"/>
                </a:lnTo>
                <a:lnTo>
                  <a:pt x="2780441" y="5259388"/>
                </a:lnTo>
                <a:lnTo>
                  <a:pt x="2766153" y="5305425"/>
                </a:lnTo>
                <a:lnTo>
                  <a:pt x="2755041" y="5357813"/>
                </a:lnTo>
                <a:lnTo>
                  <a:pt x="2747103" y="5418138"/>
                </a:lnTo>
                <a:lnTo>
                  <a:pt x="2745516" y="5486400"/>
                </a:lnTo>
                <a:lnTo>
                  <a:pt x="2747103" y="5554663"/>
                </a:lnTo>
                <a:lnTo>
                  <a:pt x="2755041" y="5614988"/>
                </a:lnTo>
                <a:lnTo>
                  <a:pt x="2766153" y="5667375"/>
                </a:lnTo>
                <a:lnTo>
                  <a:pt x="2780441" y="5713413"/>
                </a:lnTo>
                <a:lnTo>
                  <a:pt x="2796316" y="5754688"/>
                </a:lnTo>
                <a:lnTo>
                  <a:pt x="2815366" y="5791200"/>
                </a:lnTo>
                <a:lnTo>
                  <a:pt x="2834416" y="5829300"/>
                </a:lnTo>
                <a:lnTo>
                  <a:pt x="2853466" y="5867400"/>
                </a:lnTo>
                <a:lnTo>
                  <a:pt x="2869341" y="5903913"/>
                </a:lnTo>
                <a:lnTo>
                  <a:pt x="2885216" y="5945188"/>
                </a:lnTo>
                <a:lnTo>
                  <a:pt x="2901091" y="5991225"/>
                </a:lnTo>
                <a:lnTo>
                  <a:pt x="2912203" y="6043613"/>
                </a:lnTo>
                <a:lnTo>
                  <a:pt x="2918553" y="6103938"/>
                </a:lnTo>
                <a:lnTo>
                  <a:pt x="2921728" y="6172200"/>
                </a:lnTo>
                <a:lnTo>
                  <a:pt x="2918553" y="6240463"/>
                </a:lnTo>
                <a:lnTo>
                  <a:pt x="2912203" y="6300788"/>
                </a:lnTo>
                <a:lnTo>
                  <a:pt x="2901091" y="6353175"/>
                </a:lnTo>
                <a:lnTo>
                  <a:pt x="2885216" y="6399213"/>
                </a:lnTo>
                <a:lnTo>
                  <a:pt x="2869341" y="6440488"/>
                </a:lnTo>
                <a:lnTo>
                  <a:pt x="2853466" y="6477000"/>
                </a:lnTo>
                <a:lnTo>
                  <a:pt x="2834416" y="6515100"/>
                </a:lnTo>
                <a:lnTo>
                  <a:pt x="2815366" y="6553200"/>
                </a:lnTo>
                <a:lnTo>
                  <a:pt x="2796316" y="6589713"/>
                </a:lnTo>
                <a:lnTo>
                  <a:pt x="2780441" y="6630988"/>
                </a:lnTo>
                <a:lnTo>
                  <a:pt x="2766153" y="6677025"/>
                </a:lnTo>
                <a:lnTo>
                  <a:pt x="2755041" y="6729413"/>
                </a:lnTo>
                <a:lnTo>
                  <a:pt x="2747103" y="6789738"/>
                </a:lnTo>
                <a:lnTo>
                  <a:pt x="2745516" y="6858000"/>
                </a:lnTo>
                <a:lnTo>
                  <a:pt x="2202677" y="6858000"/>
                </a:lnTo>
                <a:lnTo>
                  <a:pt x="203590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C467EAEF-38A1-4DBE-A2A7-C4288EC2564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xmlns="" id="{8DC642CF-5DF7-45CB-B585-4A52E98329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9918" y="359636"/>
            <a:ext cx="7625748" cy="6138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661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elo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Selo</Template>
  <TotalTime>506</TotalTime>
  <Words>364</Words>
  <Application>Microsoft Office PowerPoint</Application>
  <PresentationFormat>Personalizar</PresentationFormat>
  <Paragraphs>141</Paragraphs>
  <Slides>31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31</vt:i4>
      </vt:variant>
    </vt:vector>
  </HeadingPairs>
  <TitlesOfParts>
    <vt:vector size="32" baseType="lpstr">
      <vt:lpstr>Selo</vt:lpstr>
      <vt:lpstr>LÓGICA DE PROGRAMAÇÃO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Projetos</dc:title>
  <dc:creator>Luciano B Fernandes</dc:creator>
  <cp:lastModifiedBy>Sistemas</cp:lastModifiedBy>
  <cp:revision>59</cp:revision>
  <cp:lastPrinted>2022-03-03T23:16:36Z</cp:lastPrinted>
  <dcterms:created xsi:type="dcterms:W3CDTF">2019-07-31T23:39:13Z</dcterms:created>
  <dcterms:modified xsi:type="dcterms:W3CDTF">2023-03-06T18:14:25Z</dcterms:modified>
</cp:coreProperties>
</file>