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0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6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0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5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7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4CFE-C075-454C-83E3-7F6F8C4CEE1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D04A-CA57-4C78-8AF1-9F095E815C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0812" y="557656"/>
            <a:ext cx="10762443" cy="75795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Atividade – Peso 5,00</a:t>
            </a:r>
            <a:br>
              <a:rPr lang="pt-BR" dirty="0"/>
            </a:br>
            <a:r>
              <a:rPr lang="pt-BR" sz="3600" dirty="0"/>
              <a:t>1 – Converter o modelo conceitual abaixo, no </a:t>
            </a:r>
            <a:r>
              <a:rPr lang="pt-BR" sz="3600" b="1" dirty="0"/>
              <a:t>modelo Relacional</a:t>
            </a:r>
            <a:r>
              <a:rPr lang="pt-BR" sz="3600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93194"/>
            <a:ext cx="11725275" cy="48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Atividade – Peso 5,00 1 – Converter o modelo conceitual abaixo, no modelo Relacional.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– Peso 5,00 1 – Converter o modelo conceitual abaixo, no modelo Relacional. 2 – Após, aplicar as regras de Normalização, onde for necessário.</dc:title>
  <dc:creator>Cristiane Pavei Fernandes</dc:creator>
  <cp:lastModifiedBy>Cristiane Pavei Fernandes</cp:lastModifiedBy>
  <cp:revision>3</cp:revision>
  <dcterms:created xsi:type="dcterms:W3CDTF">2023-05-05T16:27:13Z</dcterms:created>
  <dcterms:modified xsi:type="dcterms:W3CDTF">2023-05-05T19:10:10Z</dcterms:modified>
</cp:coreProperties>
</file>