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70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20DE-34D1-49CF-8D8B-D35AAF309C0C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4755" y="233721"/>
            <a:ext cx="9144000" cy="48749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31B80-BD0D-4299-9017-ADED0F3DE75A}"/>
              </a:ext>
            </a:extLst>
          </p:cNvPr>
          <p:cNvSpPr txBox="1"/>
          <p:nvPr/>
        </p:nvSpPr>
        <p:spPr>
          <a:xfrm>
            <a:off x="424198" y="688846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Aluno (matricula, nome, endereco, cidade, estado, telefone, </a:t>
            </a:r>
            <a:r>
              <a:rPr lang="pt-BR" sz="2400" dirty="0" err="1"/>
              <a:t>codCurso</a:t>
            </a:r>
            <a:r>
              <a:rPr lang="pt-BR" sz="2400" dirty="0"/>
              <a:t>, </a:t>
            </a:r>
            <a:r>
              <a:rPr lang="pt-BR" sz="2400" dirty="0" err="1"/>
              <a:t>nomeCurso</a:t>
            </a:r>
            <a:r>
              <a:rPr lang="pt-BR" sz="2400" dirty="0"/>
              <a:t>, </a:t>
            </a:r>
            <a:r>
              <a:rPr lang="pt-BR" sz="2400" dirty="0" err="1"/>
              <a:t>CodDisciplina</a:t>
            </a:r>
            <a:r>
              <a:rPr lang="pt-BR" sz="2400" dirty="0"/>
              <a:t>, </a:t>
            </a:r>
            <a:r>
              <a:rPr lang="pt-BR" sz="2400" dirty="0" err="1"/>
              <a:t>nomeDisciplina</a:t>
            </a:r>
            <a:r>
              <a:rPr lang="pt-BR" sz="2400" dirty="0"/>
              <a:t>, </a:t>
            </a:r>
            <a:r>
              <a:rPr lang="pt-BR" sz="2400" dirty="0" err="1"/>
              <a:t>codProf</a:t>
            </a:r>
            <a:r>
              <a:rPr lang="pt-BR" sz="2400" dirty="0"/>
              <a:t>, </a:t>
            </a:r>
            <a:r>
              <a:rPr lang="pt-BR" sz="2400" dirty="0" err="1"/>
              <a:t>nomeProf</a:t>
            </a:r>
            <a:r>
              <a:rPr lang="pt-BR" sz="2400" dirty="0"/>
              <a:t> 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F6DA07-249A-4B24-AB03-662C9023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69" y="1844359"/>
            <a:ext cx="7733763" cy="46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631B80-BD0D-4299-9017-ADED0F3DE75A}"/>
              </a:ext>
            </a:extLst>
          </p:cNvPr>
          <p:cNvSpPr txBox="1"/>
          <p:nvPr/>
        </p:nvSpPr>
        <p:spPr>
          <a:xfrm>
            <a:off x="509252" y="203341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Funcionario (codigo, nome, endereco, cidade, estado, telefone, </a:t>
            </a:r>
            <a:r>
              <a:rPr lang="pt-BR" sz="2400" dirty="0" err="1"/>
              <a:t>codCargo</a:t>
            </a:r>
            <a:r>
              <a:rPr lang="pt-BR" sz="2400" dirty="0"/>
              <a:t>, </a:t>
            </a:r>
            <a:r>
              <a:rPr lang="pt-BR" sz="2400" dirty="0" err="1"/>
              <a:t>nomeCargo</a:t>
            </a:r>
            <a:r>
              <a:rPr lang="pt-BR" sz="2400" dirty="0"/>
              <a:t>, </a:t>
            </a:r>
            <a:r>
              <a:rPr lang="pt-BR" sz="2400" dirty="0" err="1"/>
              <a:t>salarioCargo</a:t>
            </a:r>
            <a:r>
              <a:rPr lang="pt-BR" sz="2400" dirty="0"/>
              <a:t>, </a:t>
            </a:r>
            <a:r>
              <a:rPr lang="pt-BR" sz="2400" dirty="0" err="1"/>
              <a:t>codSetor</a:t>
            </a:r>
            <a:r>
              <a:rPr lang="pt-BR" sz="2400" dirty="0"/>
              <a:t>, </a:t>
            </a:r>
            <a:r>
              <a:rPr lang="pt-BR" sz="2400" dirty="0" err="1"/>
              <a:t>nomeSetor</a:t>
            </a:r>
            <a:r>
              <a:rPr lang="pt-BR" sz="2400" dirty="0"/>
              <a:t>, </a:t>
            </a:r>
            <a:r>
              <a:rPr lang="pt-BR" sz="2400" dirty="0" err="1"/>
              <a:t>gerenteSetor</a:t>
            </a:r>
            <a:r>
              <a:rPr lang="pt-BR" sz="2400" dirty="0"/>
              <a:t>, </a:t>
            </a:r>
            <a:r>
              <a:rPr lang="pt-BR" sz="2400" dirty="0" err="1"/>
              <a:t>codVenda</a:t>
            </a:r>
            <a:r>
              <a:rPr lang="pt-BR" sz="2400" dirty="0"/>
              <a:t>, </a:t>
            </a:r>
            <a:r>
              <a:rPr lang="pt-BR" sz="2400" dirty="0" err="1"/>
              <a:t>dataVenda</a:t>
            </a:r>
            <a:r>
              <a:rPr lang="pt-BR" sz="2400" dirty="0"/>
              <a:t>, </a:t>
            </a:r>
            <a:r>
              <a:rPr lang="pt-BR" sz="2400" dirty="0" err="1"/>
              <a:t>valorVenda</a:t>
            </a:r>
            <a:r>
              <a:rPr lang="pt-BR" sz="2400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F3F5E0-F03A-47E7-8ABA-53AFEF50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59" y="1423786"/>
            <a:ext cx="9696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Exercício SQL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SQL</dc:title>
  <dc:creator>Cristiane Pavei Fernandes</dc:creator>
  <cp:lastModifiedBy>Gustavo D'agostin Zanelato</cp:lastModifiedBy>
  <cp:revision>2</cp:revision>
  <dcterms:created xsi:type="dcterms:W3CDTF">2023-06-02T16:41:20Z</dcterms:created>
  <dcterms:modified xsi:type="dcterms:W3CDTF">2023-06-02T19:14:09Z</dcterms:modified>
</cp:coreProperties>
</file>